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sldIdLst>
    <p:sldId id="256" r:id="rId5"/>
    <p:sldId id="285" r:id="rId6"/>
    <p:sldId id="257" r:id="rId7"/>
    <p:sldId id="263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2" r:id="rId28"/>
    <p:sldId id="272" r:id="rId29"/>
    <p:sldId id="283" r:id="rId30"/>
    <p:sldId id="284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5C15"/>
    <a:srgbClr val="D368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7C071A-8C1C-429C-8292-233B8125C23B}" v="5456" dt="2025-09-22T04:42:32.3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0" autoAdjust="0"/>
    <p:restoredTop sz="94660"/>
  </p:normalViewPr>
  <p:slideViewPr>
    <p:cSldViewPr snapToGrid="0">
      <p:cViewPr>
        <p:scale>
          <a:sx n="89" d="100"/>
          <a:sy n="89" d="100"/>
        </p:scale>
        <p:origin x="-1282" y="24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all Stephenson" userId="5b821848-39b7-4c1b-9fc1-53417b386efe" providerId="ADAL" clId="{44845D4F-13B8-4CF7-B8C2-080C69A3CED5}"/>
    <pc:docChg chg="undo redo custSel addSld delSld modSld sldOrd">
      <pc:chgData name="Kendall Stephenson" userId="5b821848-39b7-4c1b-9fc1-53417b386efe" providerId="ADAL" clId="{44845D4F-13B8-4CF7-B8C2-080C69A3CED5}" dt="2025-09-22T04:42:32.366" v="9084"/>
      <pc:docMkLst>
        <pc:docMk/>
      </pc:docMkLst>
      <pc:sldChg chg="addSp delSp modSp mod modAnim">
        <pc:chgData name="Kendall Stephenson" userId="5b821848-39b7-4c1b-9fc1-53417b386efe" providerId="ADAL" clId="{44845D4F-13B8-4CF7-B8C2-080C69A3CED5}" dt="2025-09-21T23:32:29.582" v="8137" actId="1076"/>
        <pc:sldMkLst>
          <pc:docMk/>
          <pc:sldMk cId="2837058092" sldId="257"/>
        </pc:sldMkLst>
        <pc:spChg chg="mod">
          <ac:chgData name="Kendall Stephenson" userId="5b821848-39b7-4c1b-9fc1-53417b386efe" providerId="ADAL" clId="{44845D4F-13B8-4CF7-B8C2-080C69A3CED5}" dt="2025-09-21T23:30:07.602" v="8022" actId="20577"/>
          <ac:spMkLst>
            <pc:docMk/>
            <pc:sldMk cId="2837058092" sldId="257"/>
            <ac:spMk id="2" creationId="{64F9EE8F-FEA9-0731-F374-8CB11611982F}"/>
          </ac:spMkLst>
        </pc:spChg>
        <pc:spChg chg="del">
          <ac:chgData name="Kendall Stephenson" userId="5b821848-39b7-4c1b-9fc1-53417b386efe" providerId="ADAL" clId="{44845D4F-13B8-4CF7-B8C2-080C69A3CED5}" dt="2025-09-21T23:28:46.931" v="7990" actId="478"/>
          <ac:spMkLst>
            <pc:docMk/>
            <pc:sldMk cId="2837058092" sldId="257"/>
            <ac:spMk id="3" creationId="{5A73C0C2-4A81-3A24-D972-C2D0D045AD8D}"/>
          </ac:spMkLst>
        </pc:spChg>
        <pc:spChg chg="add mod">
          <ac:chgData name="Kendall Stephenson" userId="5b821848-39b7-4c1b-9fc1-53417b386efe" providerId="ADAL" clId="{44845D4F-13B8-4CF7-B8C2-080C69A3CED5}" dt="2025-09-21T23:30:45.170" v="8053" actId="1076"/>
          <ac:spMkLst>
            <pc:docMk/>
            <pc:sldMk cId="2837058092" sldId="257"/>
            <ac:spMk id="4" creationId="{65ED2BFA-D7BC-F630-FCF1-E89A050F974C}"/>
          </ac:spMkLst>
        </pc:spChg>
        <pc:spChg chg="add mod">
          <ac:chgData name="Kendall Stephenson" userId="5b821848-39b7-4c1b-9fc1-53417b386efe" providerId="ADAL" clId="{44845D4F-13B8-4CF7-B8C2-080C69A3CED5}" dt="2025-09-21T23:31:26.836" v="8092" actId="1076"/>
          <ac:spMkLst>
            <pc:docMk/>
            <pc:sldMk cId="2837058092" sldId="257"/>
            <ac:spMk id="5" creationId="{88B79454-44E2-3CED-6484-DFF6043F494F}"/>
          </ac:spMkLst>
        </pc:spChg>
        <pc:spChg chg="add mod">
          <ac:chgData name="Kendall Stephenson" userId="5b821848-39b7-4c1b-9fc1-53417b386efe" providerId="ADAL" clId="{44845D4F-13B8-4CF7-B8C2-080C69A3CED5}" dt="2025-09-21T23:32:29.582" v="8137" actId="1076"/>
          <ac:spMkLst>
            <pc:docMk/>
            <pc:sldMk cId="2837058092" sldId="257"/>
            <ac:spMk id="6" creationId="{52BEE7D1-9DAC-459D-02BB-29A46E10F6C8}"/>
          </ac:spMkLst>
        </pc:spChg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384955154" sldId="258"/>
        </pc:sldMkLst>
      </pc:sldChg>
      <pc:sldChg chg="addSp modSp mod modAnim">
        <pc:chgData name="Kendall Stephenson" userId="5b821848-39b7-4c1b-9fc1-53417b386efe" providerId="ADAL" clId="{44845D4F-13B8-4CF7-B8C2-080C69A3CED5}" dt="2025-09-22T04:42:32.366" v="9084"/>
        <pc:sldMkLst>
          <pc:docMk/>
          <pc:sldMk cId="3252023131" sldId="261"/>
        </pc:sldMkLst>
        <pc:spChg chg="add mod">
          <ac:chgData name="Kendall Stephenson" userId="5b821848-39b7-4c1b-9fc1-53417b386efe" providerId="ADAL" clId="{44845D4F-13B8-4CF7-B8C2-080C69A3CED5}" dt="2025-09-22T04:38:17.816" v="9030" actId="2085"/>
          <ac:spMkLst>
            <pc:docMk/>
            <pc:sldMk cId="3252023131" sldId="261"/>
            <ac:spMk id="3" creationId="{D9FF634B-B94C-FE89-4964-B4D23D779EC5}"/>
          </ac:spMkLst>
        </pc:spChg>
        <pc:spChg chg="add mod">
          <ac:chgData name="Kendall Stephenson" userId="5b821848-39b7-4c1b-9fc1-53417b386efe" providerId="ADAL" clId="{44845D4F-13B8-4CF7-B8C2-080C69A3CED5}" dt="2025-09-22T04:38:46.767" v="9035" actId="1076"/>
          <ac:spMkLst>
            <pc:docMk/>
            <pc:sldMk cId="3252023131" sldId="261"/>
            <ac:spMk id="4" creationId="{007F1557-A9A8-915A-2495-DE0AC67D4B2E}"/>
          </ac:spMkLst>
        </pc:spChg>
        <pc:spChg chg="add mod">
          <ac:chgData name="Kendall Stephenson" userId="5b821848-39b7-4c1b-9fc1-53417b386efe" providerId="ADAL" clId="{44845D4F-13B8-4CF7-B8C2-080C69A3CED5}" dt="2025-09-22T04:39:10.216" v="9038" actId="1076"/>
          <ac:spMkLst>
            <pc:docMk/>
            <pc:sldMk cId="3252023131" sldId="261"/>
            <ac:spMk id="6" creationId="{1284648A-F2FD-5620-42FF-E2F3CE25330B}"/>
          </ac:spMkLst>
        </pc:spChg>
        <pc:spChg chg="add mod">
          <ac:chgData name="Kendall Stephenson" userId="5b821848-39b7-4c1b-9fc1-53417b386efe" providerId="ADAL" clId="{44845D4F-13B8-4CF7-B8C2-080C69A3CED5}" dt="2025-09-22T04:39:28.492" v="9040" actId="1076"/>
          <ac:spMkLst>
            <pc:docMk/>
            <pc:sldMk cId="3252023131" sldId="261"/>
            <ac:spMk id="7" creationId="{46AE9BDA-F968-7D16-9404-D0330796FA30}"/>
          </ac:spMkLst>
        </pc:spChg>
        <pc:spChg chg="add mod">
          <ac:chgData name="Kendall Stephenson" userId="5b821848-39b7-4c1b-9fc1-53417b386efe" providerId="ADAL" clId="{44845D4F-13B8-4CF7-B8C2-080C69A3CED5}" dt="2025-09-22T04:40:00.966" v="9044" actId="1076"/>
          <ac:spMkLst>
            <pc:docMk/>
            <pc:sldMk cId="3252023131" sldId="261"/>
            <ac:spMk id="8" creationId="{532EB269-533A-3C85-024D-FB909C457BF6}"/>
          </ac:spMkLst>
        </pc:spChg>
        <pc:spChg chg="add mod">
          <ac:chgData name="Kendall Stephenson" userId="5b821848-39b7-4c1b-9fc1-53417b386efe" providerId="ADAL" clId="{44845D4F-13B8-4CF7-B8C2-080C69A3CED5}" dt="2025-09-22T04:40:46.769" v="9060" actId="14100"/>
          <ac:spMkLst>
            <pc:docMk/>
            <pc:sldMk cId="3252023131" sldId="261"/>
            <ac:spMk id="9" creationId="{27194411-235D-62B8-C36C-8973A60801AB}"/>
          </ac:spMkLst>
        </pc:spChg>
        <pc:spChg chg="add mod">
          <ac:chgData name="Kendall Stephenson" userId="5b821848-39b7-4c1b-9fc1-53417b386efe" providerId="ADAL" clId="{44845D4F-13B8-4CF7-B8C2-080C69A3CED5}" dt="2025-09-22T04:41:12.810" v="9068" actId="1036"/>
          <ac:spMkLst>
            <pc:docMk/>
            <pc:sldMk cId="3252023131" sldId="261"/>
            <ac:spMk id="10" creationId="{C6F477BF-C7C8-C3BA-E555-BA892FD37634}"/>
          </ac:spMkLst>
        </pc:spChg>
        <pc:spChg chg="add mod">
          <ac:chgData name="Kendall Stephenson" userId="5b821848-39b7-4c1b-9fc1-53417b386efe" providerId="ADAL" clId="{44845D4F-13B8-4CF7-B8C2-080C69A3CED5}" dt="2025-09-22T04:42:05.434" v="9083" actId="1036"/>
          <ac:spMkLst>
            <pc:docMk/>
            <pc:sldMk cId="3252023131" sldId="261"/>
            <ac:spMk id="11" creationId="{AE23BCF9-BD8A-013A-4042-5E7C41DA09CD}"/>
          </ac:spMkLst>
        </pc:spChg>
        <pc:spChg chg="add mod">
          <ac:chgData name="Kendall Stephenson" userId="5b821848-39b7-4c1b-9fc1-53417b386efe" providerId="ADAL" clId="{44845D4F-13B8-4CF7-B8C2-080C69A3CED5}" dt="2025-09-22T04:42:00.674" v="9082" actId="1035"/>
          <ac:spMkLst>
            <pc:docMk/>
            <pc:sldMk cId="3252023131" sldId="261"/>
            <ac:spMk id="12" creationId="{CEA65548-D7FF-5257-CC5D-6F53D63A70B2}"/>
          </ac:spMkLst>
        </pc:spChg>
        <pc:graphicFrameChg chg="mod">
          <ac:chgData name="Kendall Stephenson" userId="5b821848-39b7-4c1b-9fc1-53417b386efe" providerId="ADAL" clId="{44845D4F-13B8-4CF7-B8C2-080C69A3CED5}" dt="2025-09-22T04:38:39.075" v="9034" actId="1076"/>
          <ac:graphicFrameMkLst>
            <pc:docMk/>
            <pc:sldMk cId="3252023131" sldId="261"/>
            <ac:graphicFrameMk id="5" creationId="{BE15E108-F075-4B99-B946-0DE7EED353C7}"/>
          </ac:graphicFrameMkLst>
        </pc:graphicFrameChg>
      </pc:sldChg>
      <pc:sldChg chg="modSp mod">
        <pc:chgData name="Kendall Stephenson" userId="5b821848-39b7-4c1b-9fc1-53417b386efe" providerId="ADAL" clId="{44845D4F-13B8-4CF7-B8C2-080C69A3CED5}" dt="2025-09-21T12:58:32.621" v="5938" actId="6549"/>
        <pc:sldMkLst>
          <pc:docMk/>
          <pc:sldMk cId="138522357" sldId="264"/>
        </pc:sldMkLst>
        <pc:graphicFrameChg chg="mod">
          <ac:chgData name="Kendall Stephenson" userId="5b821848-39b7-4c1b-9fc1-53417b386efe" providerId="ADAL" clId="{44845D4F-13B8-4CF7-B8C2-080C69A3CED5}" dt="2025-09-21T12:58:32.621" v="5938" actId="6549"/>
          <ac:graphicFrameMkLst>
            <pc:docMk/>
            <pc:sldMk cId="138522357" sldId="264"/>
            <ac:graphicFrameMk id="3" creationId="{B85D905C-DC93-C64E-15EF-F626985D3903}"/>
          </ac:graphicFrameMkLst>
        </pc:graphicFrameChg>
        <pc:graphicFrameChg chg="mod">
          <ac:chgData name="Kendall Stephenson" userId="5b821848-39b7-4c1b-9fc1-53417b386efe" providerId="ADAL" clId="{44845D4F-13B8-4CF7-B8C2-080C69A3CED5}" dt="2025-09-21T12:58:07.125" v="5919" actId="14100"/>
          <ac:graphicFrameMkLst>
            <pc:docMk/>
            <pc:sldMk cId="138522357" sldId="264"/>
            <ac:graphicFrameMk id="5" creationId="{F66FEFF6-BF91-4DC8-A4D8-1767E1B4034D}"/>
          </ac:graphicFrameMkLst>
        </pc:graphicFrameChg>
      </pc:sldChg>
      <pc:sldChg chg="addSp delSp modSp add mod addAnim delAnim modAnim">
        <pc:chgData name="Kendall Stephenson" userId="5b821848-39b7-4c1b-9fc1-53417b386efe" providerId="ADAL" clId="{44845D4F-13B8-4CF7-B8C2-080C69A3CED5}" dt="2025-09-21T13:25:54.499" v="6113"/>
        <pc:sldMkLst>
          <pc:docMk/>
          <pc:sldMk cId="1083428343" sldId="265"/>
        </pc:sldMkLst>
        <pc:spChg chg="mod">
          <ac:chgData name="Kendall Stephenson" userId="5b821848-39b7-4c1b-9fc1-53417b386efe" providerId="ADAL" clId="{44845D4F-13B8-4CF7-B8C2-080C69A3CED5}" dt="2025-09-19T16:47:39.370" v="3491" actId="20577"/>
          <ac:spMkLst>
            <pc:docMk/>
            <pc:sldMk cId="1083428343" sldId="265"/>
            <ac:spMk id="2" creationId="{DE1DDAD8-4B95-8F3B-A304-7686AFDD41C9}"/>
          </ac:spMkLst>
        </pc:spChg>
        <pc:spChg chg="add mod">
          <ac:chgData name="Kendall Stephenson" userId="5b821848-39b7-4c1b-9fc1-53417b386efe" providerId="ADAL" clId="{44845D4F-13B8-4CF7-B8C2-080C69A3CED5}" dt="2025-09-19T17:16:49.820" v="3888" actId="114"/>
          <ac:spMkLst>
            <pc:docMk/>
            <pc:sldMk cId="1083428343" sldId="265"/>
            <ac:spMk id="4" creationId="{9F21BABB-F190-27D1-7484-F1B1F97E05F9}"/>
          </ac:spMkLst>
        </pc:spChg>
        <pc:spChg chg="add mod">
          <ac:chgData name="Kendall Stephenson" userId="5b821848-39b7-4c1b-9fc1-53417b386efe" providerId="ADAL" clId="{44845D4F-13B8-4CF7-B8C2-080C69A3CED5}" dt="2025-09-21T13:19:53.574" v="6078" actId="1076"/>
          <ac:spMkLst>
            <pc:docMk/>
            <pc:sldMk cId="1083428343" sldId="265"/>
            <ac:spMk id="6" creationId="{45A2C75C-C65A-4DB1-FD63-D162F9E40CAB}"/>
          </ac:spMkLst>
        </pc:spChg>
        <pc:spChg chg="add mod">
          <ac:chgData name="Kendall Stephenson" userId="5b821848-39b7-4c1b-9fc1-53417b386efe" providerId="ADAL" clId="{44845D4F-13B8-4CF7-B8C2-080C69A3CED5}" dt="2025-09-19T17:15:43.953" v="3881" actId="1076"/>
          <ac:spMkLst>
            <pc:docMk/>
            <pc:sldMk cId="1083428343" sldId="265"/>
            <ac:spMk id="7" creationId="{0AD96613-D36E-D831-35DD-42B3D992CE99}"/>
          </ac:spMkLst>
        </pc:spChg>
        <pc:spChg chg="add mod">
          <ac:chgData name="Kendall Stephenson" userId="5b821848-39b7-4c1b-9fc1-53417b386efe" providerId="ADAL" clId="{44845D4F-13B8-4CF7-B8C2-080C69A3CED5}" dt="2025-09-19T17:15:21.362" v="3877" actId="1076"/>
          <ac:spMkLst>
            <pc:docMk/>
            <pc:sldMk cId="1083428343" sldId="265"/>
            <ac:spMk id="8" creationId="{907EC968-DDC5-364B-BF7D-D287BBD2795B}"/>
          </ac:spMkLst>
        </pc:spChg>
        <pc:spChg chg="add mod">
          <ac:chgData name="Kendall Stephenson" userId="5b821848-39b7-4c1b-9fc1-53417b386efe" providerId="ADAL" clId="{44845D4F-13B8-4CF7-B8C2-080C69A3CED5}" dt="2025-09-19T17:15:48.700" v="3882" actId="1076"/>
          <ac:spMkLst>
            <pc:docMk/>
            <pc:sldMk cId="1083428343" sldId="265"/>
            <ac:spMk id="11" creationId="{4B8B6AC4-B6A2-958B-D44D-8D23A5FFB0EC}"/>
          </ac:spMkLst>
        </pc:spChg>
        <pc:spChg chg="add mod">
          <ac:chgData name="Kendall Stephenson" userId="5b821848-39b7-4c1b-9fc1-53417b386efe" providerId="ADAL" clId="{44845D4F-13B8-4CF7-B8C2-080C69A3CED5}" dt="2025-09-21T13:19:42.022" v="6076" actId="1076"/>
          <ac:spMkLst>
            <pc:docMk/>
            <pc:sldMk cId="1083428343" sldId="265"/>
            <ac:spMk id="12" creationId="{9C0C9781-95B5-7FCF-CB1E-D54DB003EBA3}"/>
          </ac:spMkLst>
        </pc:spChg>
        <pc:spChg chg="add mod">
          <ac:chgData name="Kendall Stephenson" userId="5b821848-39b7-4c1b-9fc1-53417b386efe" providerId="ADAL" clId="{44845D4F-13B8-4CF7-B8C2-080C69A3CED5}" dt="2025-09-19T17:16:18.117" v="3884" actId="1076"/>
          <ac:spMkLst>
            <pc:docMk/>
            <pc:sldMk cId="1083428343" sldId="265"/>
            <ac:spMk id="13" creationId="{0F896896-6516-E614-3FD1-526379CFE644}"/>
          </ac:spMkLst>
        </pc:spChg>
        <pc:spChg chg="add mod">
          <ac:chgData name="Kendall Stephenson" userId="5b821848-39b7-4c1b-9fc1-53417b386efe" providerId="ADAL" clId="{44845D4F-13B8-4CF7-B8C2-080C69A3CED5}" dt="2025-09-19T17:16:18.117" v="3884" actId="1076"/>
          <ac:spMkLst>
            <pc:docMk/>
            <pc:sldMk cId="1083428343" sldId="265"/>
            <ac:spMk id="14" creationId="{65305C82-71ED-34D2-7D3A-427C687E23BB}"/>
          </ac:spMkLst>
        </pc:spChg>
        <pc:spChg chg="add mod">
          <ac:chgData name="Kendall Stephenson" userId="5b821848-39b7-4c1b-9fc1-53417b386efe" providerId="ADAL" clId="{44845D4F-13B8-4CF7-B8C2-080C69A3CED5}" dt="2025-09-19T17:15:54.598" v="3883" actId="1076"/>
          <ac:spMkLst>
            <pc:docMk/>
            <pc:sldMk cId="1083428343" sldId="265"/>
            <ac:spMk id="16" creationId="{2D680D4D-16A3-2F6D-5FC3-6DE9F5F42A9C}"/>
          </ac:spMkLst>
        </pc:spChg>
        <pc:spChg chg="add mod">
          <ac:chgData name="Kendall Stephenson" userId="5b821848-39b7-4c1b-9fc1-53417b386efe" providerId="ADAL" clId="{44845D4F-13B8-4CF7-B8C2-080C69A3CED5}" dt="2025-09-19T17:16:18.117" v="3884" actId="1076"/>
          <ac:spMkLst>
            <pc:docMk/>
            <pc:sldMk cId="1083428343" sldId="265"/>
            <ac:spMk id="17" creationId="{2450CECB-3741-DB37-53FF-E25D8881EC59}"/>
          </ac:spMkLst>
        </pc:spChg>
        <pc:spChg chg="add mod">
          <ac:chgData name="Kendall Stephenson" userId="5b821848-39b7-4c1b-9fc1-53417b386efe" providerId="ADAL" clId="{44845D4F-13B8-4CF7-B8C2-080C69A3CED5}" dt="2025-09-19T17:16:18.117" v="3884" actId="1076"/>
          <ac:spMkLst>
            <pc:docMk/>
            <pc:sldMk cId="1083428343" sldId="265"/>
            <ac:spMk id="21" creationId="{2E15E1A5-69EC-D846-AAC5-FAA843072038}"/>
          </ac:spMkLst>
        </pc:spChg>
        <pc:spChg chg="add mod">
          <ac:chgData name="Kendall Stephenson" userId="5b821848-39b7-4c1b-9fc1-53417b386efe" providerId="ADAL" clId="{44845D4F-13B8-4CF7-B8C2-080C69A3CED5}" dt="2025-09-19T17:16:18.117" v="3884" actId="1076"/>
          <ac:spMkLst>
            <pc:docMk/>
            <pc:sldMk cId="1083428343" sldId="265"/>
            <ac:spMk id="24" creationId="{5528631C-F19F-ED20-E135-DE6AF9DC2AFD}"/>
          </ac:spMkLst>
        </pc:spChg>
        <pc:spChg chg="add mod">
          <ac:chgData name="Kendall Stephenson" userId="5b821848-39b7-4c1b-9fc1-53417b386efe" providerId="ADAL" clId="{44845D4F-13B8-4CF7-B8C2-080C69A3CED5}" dt="2025-09-19T17:16:18.117" v="3884" actId="1076"/>
          <ac:spMkLst>
            <pc:docMk/>
            <pc:sldMk cId="1083428343" sldId="265"/>
            <ac:spMk id="28" creationId="{5B741195-C389-4909-443A-F0EAFE7B7455}"/>
          </ac:spMkLst>
        </pc:spChg>
        <pc:spChg chg="add mod">
          <ac:chgData name="Kendall Stephenson" userId="5b821848-39b7-4c1b-9fc1-53417b386efe" providerId="ADAL" clId="{44845D4F-13B8-4CF7-B8C2-080C69A3CED5}" dt="2025-09-19T17:16:18.117" v="3884" actId="1076"/>
          <ac:spMkLst>
            <pc:docMk/>
            <pc:sldMk cId="1083428343" sldId="265"/>
            <ac:spMk id="33" creationId="{C9B5AEA8-23CC-33C6-139E-ABC7E30F9D31}"/>
          </ac:spMkLst>
        </pc:spChg>
        <pc:spChg chg="add mod">
          <ac:chgData name="Kendall Stephenson" userId="5b821848-39b7-4c1b-9fc1-53417b386efe" providerId="ADAL" clId="{44845D4F-13B8-4CF7-B8C2-080C69A3CED5}" dt="2025-09-21T13:19:48.407" v="6077" actId="1076"/>
          <ac:spMkLst>
            <pc:docMk/>
            <pc:sldMk cId="1083428343" sldId="265"/>
            <ac:spMk id="37" creationId="{00141D1F-9855-2C34-0502-E400751E5BB0}"/>
          </ac:spMkLst>
        </pc:spChg>
        <pc:spChg chg="add del mod">
          <ac:chgData name="Kendall Stephenson" userId="5b821848-39b7-4c1b-9fc1-53417b386efe" providerId="ADAL" clId="{44845D4F-13B8-4CF7-B8C2-080C69A3CED5}" dt="2025-09-21T13:19:06.984" v="6074" actId="478"/>
          <ac:spMkLst>
            <pc:docMk/>
            <pc:sldMk cId="1083428343" sldId="265"/>
            <ac:spMk id="39" creationId="{A3328005-FB46-A616-357A-72990F396644}"/>
          </ac:spMkLst>
        </pc:spChg>
        <pc:spChg chg="add mod">
          <ac:chgData name="Kendall Stephenson" userId="5b821848-39b7-4c1b-9fc1-53417b386efe" providerId="ADAL" clId="{44845D4F-13B8-4CF7-B8C2-080C69A3CED5}" dt="2025-09-21T13:20:17.116" v="6081" actId="20577"/>
          <ac:spMkLst>
            <pc:docMk/>
            <pc:sldMk cId="1083428343" sldId="265"/>
            <ac:spMk id="40" creationId="{70C5ED5C-4867-E51F-30BE-A8B95350BA24}"/>
          </ac:spMkLst>
        </pc:spChg>
        <pc:spChg chg="add mod">
          <ac:chgData name="Kendall Stephenson" userId="5b821848-39b7-4c1b-9fc1-53417b386efe" providerId="ADAL" clId="{44845D4F-13B8-4CF7-B8C2-080C69A3CED5}" dt="2025-09-21T13:24:58.826" v="6108" actId="2085"/>
          <ac:spMkLst>
            <pc:docMk/>
            <pc:sldMk cId="1083428343" sldId="265"/>
            <ac:spMk id="41" creationId="{270D839D-5F07-345C-45E2-3EEBB49CFE46}"/>
          </ac:spMkLst>
        </pc:spChg>
        <pc:spChg chg="add mod">
          <ac:chgData name="Kendall Stephenson" userId="5b821848-39b7-4c1b-9fc1-53417b386efe" providerId="ADAL" clId="{44845D4F-13B8-4CF7-B8C2-080C69A3CED5}" dt="2025-09-21T13:25:25.644" v="6112" actId="14100"/>
          <ac:spMkLst>
            <pc:docMk/>
            <pc:sldMk cId="1083428343" sldId="265"/>
            <ac:spMk id="42" creationId="{8A6343C5-6EF4-BDD4-479A-9CFB4DB9CECA}"/>
          </ac:spMkLst>
        </pc:spChg>
        <pc:cxnChg chg="add mod">
          <ac:chgData name="Kendall Stephenson" userId="5b821848-39b7-4c1b-9fc1-53417b386efe" providerId="ADAL" clId="{44845D4F-13B8-4CF7-B8C2-080C69A3CED5}" dt="2025-09-19T17:15:30.870" v="3879" actId="1076"/>
          <ac:cxnSpMkLst>
            <pc:docMk/>
            <pc:sldMk cId="1083428343" sldId="265"/>
            <ac:cxnSpMk id="10" creationId="{466AF7DE-104A-D089-973A-28229660B71C}"/>
          </ac:cxnSpMkLst>
        </pc:cxnChg>
        <pc:cxnChg chg="add mod">
          <ac:chgData name="Kendall Stephenson" userId="5b821848-39b7-4c1b-9fc1-53417b386efe" providerId="ADAL" clId="{44845D4F-13B8-4CF7-B8C2-080C69A3CED5}" dt="2025-09-19T17:16:18.117" v="3884" actId="1076"/>
          <ac:cxnSpMkLst>
            <pc:docMk/>
            <pc:sldMk cId="1083428343" sldId="265"/>
            <ac:cxnSpMk id="18" creationId="{9BAB7208-ECC6-9F4E-23CD-381B1E71B03E}"/>
          </ac:cxnSpMkLst>
        </pc:cxnChg>
        <pc:cxnChg chg="add mod">
          <ac:chgData name="Kendall Stephenson" userId="5b821848-39b7-4c1b-9fc1-53417b386efe" providerId="ADAL" clId="{44845D4F-13B8-4CF7-B8C2-080C69A3CED5}" dt="2025-09-19T17:16:18.117" v="3884" actId="1076"/>
          <ac:cxnSpMkLst>
            <pc:docMk/>
            <pc:sldMk cId="1083428343" sldId="265"/>
            <ac:cxnSpMk id="22" creationId="{6D82F631-D611-6AA9-89BF-DD8C1B094681}"/>
          </ac:cxnSpMkLst>
        </pc:cxnChg>
        <pc:cxnChg chg="add mod">
          <ac:chgData name="Kendall Stephenson" userId="5b821848-39b7-4c1b-9fc1-53417b386efe" providerId="ADAL" clId="{44845D4F-13B8-4CF7-B8C2-080C69A3CED5}" dt="2025-09-19T17:10:17.903" v="3706" actId="14100"/>
          <ac:cxnSpMkLst>
            <pc:docMk/>
            <pc:sldMk cId="1083428343" sldId="265"/>
            <ac:cxnSpMk id="25" creationId="{42FDC177-4AED-6467-684A-8B2C914231BF}"/>
          </ac:cxnSpMkLst>
        </pc:cxnChg>
        <pc:cxnChg chg="add mod">
          <ac:chgData name="Kendall Stephenson" userId="5b821848-39b7-4c1b-9fc1-53417b386efe" providerId="ADAL" clId="{44845D4F-13B8-4CF7-B8C2-080C69A3CED5}" dt="2025-09-19T17:10:44.223" v="3714" actId="14100"/>
          <ac:cxnSpMkLst>
            <pc:docMk/>
            <pc:sldMk cId="1083428343" sldId="265"/>
            <ac:cxnSpMk id="29" creationId="{BBCF1CA5-E5B6-DF28-449E-6F87C776189B}"/>
          </ac:cxnSpMkLst>
        </pc:cxnChg>
        <pc:cxnChg chg="add mod">
          <ac:chgData name="Kendall Stephenson" userId="5b821848-39b7-4c1b-9fc1-53417b386efe" providerId="ADAL" clId="{44845D4F-13B8-4CF7-B8C2-080C69A3CED5}" dt="2025-09-19T17:16:18.117" v="3884" actId="1076"/>
          <ac:cxnSpMkLst>
            <pc:docMk/>
            <pc:sldMk cId="1083428343" sldId="265"/>
            <ac:cxnSpMk id="34" creationId="{E92E181E-AE97-2B93-7D32-5B5D59F7A73F}"/>
          </ac:cxnSpMkLst>
        </pc:cxnChg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2166285907" sldId="265"/>
        </pc:sldMkLst>
      </pc:sldChg>
      <pc:sldChg chg="addSp modSp del mod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813906776" sldId="266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1T23:51:08.033" v="8138" actId="20577"/>
        <pc:sldMkLst>
          <pc:docMk/>
          <pc:sldMk cId="2245434747" sldId="266"/>
        </pc:sldMkLst>
        <pc:spChg chg="mod">
          <ac:chgData name="Kendall Stephenson" userId="5b821848-39b7-4c1b-9fc1-53417b386efe" providerId="ADAL" clId="{44845D4F-13B8-4CF7-B8C2-080C69A3CED5}" dt="2025-09-21T23:51:08.033" v="8138" actId="20577"/>
          <ac:spMkLst>
            <pc:docMk/>
            <pc:sldMk cId="2245434747" sldId="266"/>
            <ac:spMk id="2" creationId="{8E00BC13-63B6-842F-FE58-86B1E27CD7D1}"/>
          </ac:spMkLst>
        </pc:spChg>
        <pc:spChg chg="add mod">
          <ac:chgData name="Kendall Stephenson" userId="5b821848-39b7-4c1b-9fc1-53417b386efe" providerId="ADAL" clId="{44845D4F-13B8-4CF7-B8C2-080C69A3CED5}" dt="2025-09-19T17:33:47.489" v="4090" actId="1076"/>
          <ac:spMkLst>
            <pc:docMk/>
            <pc:sldMk cId="2245434747" sldId="266"/>
            <ac:spMk id="3" creationId="{E1792B84-5EA9-2E3A-6BCA-1E4B05D832A9}"/>
          </ac:spMkLst>
        </pc:spChg>
        <pc:spChg chg="mod">
          <ac:chgData name="Kendall Stephenson" userId="5b821848-39b7-4c1b-9fc1-53417b386efe" providerId="ADAL" clId="{44845D4F-13B8-4CF7-B8C2-080C69A3CED5}" dt="2025-09-19T17:32:02.949" v="4074" actId="207"/>
          <ac:spMkLst>
            <pc:docMk/>
            <pc:sldMk cId="2245434747" sldId="266"/>
            <ac:spMk id="4" creationId="{6DB234A8-BCF9-19F5-937F-9064E991FBF0}"/>
          </ac:spMkLst>
        </pc:spChg>
        <pc:spChg chg="add mod">
          <ac:chgData name="Kendall Stephenson" userId="5b821848-39b7-4c1b-9fc1-53417b386efe" providerId="ADAL" clId="{44845D4F-13B8-4CF7-B8C2-080C69A3CED5}" dt="2025-09-19T18:26:28.018" v="4233" actId="113"/>
          <ac:spMkLst>
            <pc:docMk/>
            <pc:sldMk cId="2245434747" sldId="266"/>
            <ac:spMk id="5" creationId="{65679188-60D8-609D-7F46-C28CF37704D6}"/>
          </ac:spMkLst>
        </pc:spChg>
        <pc:spChg chg="mod">
          <ac:chgData name="Kendall Stephenson" userId="5b821848-39b7-4c1b-9fc1-53417b386efe" providerId="ADAL" clId="{44845D4F-13B8-4CF7-B8C2-080C69A3CED5}" dt="2025-09-21T13:21:13.800" v="6082" actId="20577"/>
          <ac:spMkLst>
            <pc:docMk/>
            <pc:sldMk cId="2245434747" sldId="266"/>
            <ac:spMk id="7" creationId="{490F2CFB-24F2-D958-765D-A2127849E062}"/>
          </ac:spMkLst>
        </pc:spChg>
        <pc:spChg chg="mod">
          <ac:chgData name="Kendall Stephenson" userId="5b821848-39b7-4c1b-9fc1-53417b386efe" providerId="ADAL" clId="{44845D4F-13B8-4CF7-B8C2-080C69A3CED5}" dt="2025-09-19T18:27:02.617" v="4252" actId="14100"/>
          <ac:spMkLst>
            <pc:docMk/>
            <pc:sldMk cId="2245434747" sldId="266"/>
            <ac:spMk id="13" creationId="{DE3F74EF-459F-A4B5-D924-5C6C90419802}"/>
          </ac:spMkLst>
        </pc:spChg>
      </pc:sldChg>
      <pc:sldChg chg="addSp modSp add mod modAnim">
        <pc:chgData name="Kendall Stephenson" userId="5b821848-39b7-4c1b-9fc1-53417b386efe" providerId="ADAL" clId="{44845D4F-13B8-4CF7-B8C2-080C69A3CED5}" dt="2025-09-21T23:53:04.425" v="8139" actId="6549"/>
        <pc:sldMkLst>
          <pc:docMk/>
          <pc:sldMk cId="134404135" sldId="267"/>
        </pc:sldMkLst>
        <pc:spChg chg="mod">
          <ac:chgData name="Kendall Stephenson" userId="5b821848-39b7-4c1b-9fc1-53417b386efe" providerId="ADAL" clId="{44845D4F-13B8-4CF7-B8C2-080C69A3CED5}" dt="2025-09-19T18:16:21.075" v="4116" actId="20577"/>
          <ac:spMkLst>
            <pc:docMk/>
            <pc:sldMk cId="134404135" sldId="267"/>
            <ac:spMk id="2" creationId="{2149F64D-8CBF-8AE8-9324-1F4919B75870}"/>
          </ac:spMkLst>
        </pc:spChg>
        <pc:spChg chg="mod">
          <ac:chgData name="Kendall Stephenson" userId="5b821848-39b7-4c1b-9fc1-53417b386efe" providerId="ADAL" clId="{44845D4F-13B8-4CF7-B8C2-080C69A3CED5}" dt="2025-09-19T23:55:57.588" v="4573" actId="1076"/>
          <ac:spMkLst>
            <pc:docMk/>
            <pc:sldMk cId="134404135" sldId="267"/>
            <ac:spMk id="3" creationId="{5FF80DEF-7E94-906C-571F-09CC568408A6}"/>
          </ac:spMkLst>
        </pc:spChg>
        <pc:spChg chg="mod">
          <ac:chgData name="Kendall Stephenson" userId="5b821848-39b7-4c1b-9fc1-53417b386efe" providerId="ADAL" clId="{44845D4F-13B8-4CF7-B8C2-080C69A3CED5}" dt="2025-09-19T23:55:49.930" v="4572" actId="1076"/>
          <ac:spMkLst>
            <pc:docMk/>
            <pc:sldMk cId="134404135" sldId="267"/>
            <ac:spMk id="4" creationId="{2CCA5EF5-6F2D-AE73-05FD-835F87A1C737}"/>
          </ac:spMkLst>
        </pc:spChg>
        <pc:spChg chg="add mod">
          <ac:chgData name="Kendall Stephenson" userId="5b821848-39b7-4c1b-9fc1-53417b386efe" providerId="ADAL" clId="{44845D4F-13B8-4CF7-B8C2-080C69A3CED5}" dt="2025-09-19T23:55:49.930" v="4572" actId="1076"/>
          <ac:spMkLst>
            <pc:docMk/>
            <pc:sldMk cId="134404135" sldId="267"/>
            <ac:spMk id="5" creationId="{54D71593-2929-66D4-01BC-18C2887A987C}"/>
          </ac:spMkLst>
        </pc:spChg>
        <pc:spChg chg="add mod">
          <ac:chgData name="Kendall Stephenson" userId="5b821848-39b7-4c1b-9fc1-53417b386efe" providerId="ADAL" clId="{44845D4F-13B8-4CF7-B8C2-080C69A3CED5}" dt="2025-09-19T23:55:57.588" v="4573" actId="1076"/>
          <ac:spMkLst>
            <pc:docMk/>
            <pc:sldMk cId="134404135" sldId="267"/>
            <ac:spMk id="6" creationId="{C499747F-0E19-1DF3-E223-851051CA4CE1}"/>
          </ac:spMkLst>
        </pc:spChg>
        <pc:spChg chg="mod">
          <ac:chgData name="Kendall Stephenson" userId="5b821848-39b7-4c1b-9fc1-53417b386efe" providerId="ADAL" clId="{44845D4F-13B8-4CF7-B8C2-080C69A3CED5}" dt="2025-09-19T18:25:42.119" v="4224" actId="207"/>
          <ac:spMkLst>
            <pc:docMk/>
            <pc:sldMk cId="134404135" sldId="267"/>
            <ac:spMk id="7" creationId="{2AC5559E-69E1-5FF6-9E95-ECAF4FBFC4AB}"/>
          </ac:spMkLst>
        </pc:spChg>
        <pc:spChg chg="add mod">
          <ac:chgData name="Kendall Stephenson" userId="5b821848-39b7-4c1b-9fc1-53417b386efe" providerId="ADAL" clId="{44845D4F-13B8-4CF7-B8C2-080C69A3CED5}" dt="2025-09-19T23:56:06.514" v="4574" actId="1076"/>
          <ac:spMkLst>
            <pc:docMk/>
            <pc:sldMk cId="134404135" sldId="267"/>
            <ac:spMk id="8" creationId="{5299A685-664E-8482-2E9A-FCADA61A6E5C}"/>
          </ac:spMkLst>
        </pc:spChg>
        <pc:spChg chg="add mod">
          <ac:chgData name="Kendall Stephenson" userId="5b821848-39b7-4c1b-9fc1-53417b386efe" providerId="ADAL" clId="{44845D4F-13B8-4CF7-B8C2-080C69A3CED5}" dt="2025-09-19T23:56:06.514" v="4574" actId="1076"/>
          <ac:spMkLst>
            <pc:docMk/>
            <pc:sldMk cId="134404135" sldId="267"/>
            <ac:spMk id="9" creationId="{CE469D1D-8E14-E0A2-50E9-AAC45103EF73}"/>
          </ac:spMkLst>
        </pc:spChg>
        <pc:spChg chg="add mod">
          <ac:chgData name="Kendall Stephenson" userId="5b821848-39b7-4c1b-9fc1-53417b386efe" providerId="ADAL" clId="{44845D4F-13B8-4CF7-B8C2-080C69A3CED5}" dt="2025-09-19T23:58:26.023" v="4623" actId="20577"/>
          <ac:spMkLst>
            <pc:docMk/>
            <pc:sldMk cId="134404135" sldId="267"/>
            <ac:spMk id="10" creationId="{5FD18AC8-92DC-000C-0C5F-C1CE5B55FB8F}"/>
          </ac:spMkLst>
        </pc:spChg>
        <pc:spChg chg="add mod">
          <ac:chgData name="Kendall Stephenson" userId="5b821848-39b7-4c1b-9fc1-53417b386efe" providerId="ADAL" clId="{44845D4F-13B8-4CF7-B8C2-080C69A3CED5}" dt="2025-09-21T23:53:04.425" v="8139" actId="6549"/>
          <ac:spMkLst>
            <pc:docMk/>
            <pc:sldMk cId="134404135" sldId="267"/>
            <ac:spMk id="11" creationId="{DBCE3C1C-FBF5-4857-BF7D-26256D43A3E7}"/>
          </ac:spMkLst>
        </pc:spChg>
        <pc:spChg chg="add mod">
          <ac:chgData name="Kendall Stephenson" userId="5b821848-39b7-4c1b-9fc1-53417b386efe" providerId="ADAL" clId="{44845D4F-13B8-4CF7-B8C2-080C69A3CED5}" dt="2025-09-19T23:56:38.524" v="4579" actId="1076"/>
          <ac:spMkLst>
            <pc:docMk/>
            <pc:sldMk cId="134404135" sldId="267"/>
            <ac:spMk id="12" creationId="{6AF646C6-2C90-6B9C-3A3E-B446365F6031}"/>
          </ac:spMkLst>
        </pc:spChg>
        <pc:spChg chg="mod">
          <ac:chgData name="Kendall Stephenson" userId="5b821848-39b7-4c1b-9fc1-53417b386efe" providerId="ADAL" clId="{44845D4F-13B8-4CF7-B8C2-080C69A3CED5}" dt="2025-09-19T23:55:57.588" v="4573" actId="1076"/>
          <ac:spMkLst>
            <pc:docMk/>
            <pc:sldMk cId="134404135" sldId="267"/>
            <ac:spMk id="13" creationId="{1C6185E5-87E0-5953-6919-57F5B1D67EFA}"/>
          </ac:spMkLst>
        </pc:spChg>
        <pc:spChg chg="mod">
          <ac:chgData name="Kendall Stephenson" userId="5b821848-39b7-4c1b-9fc1-53417b386efe" providerId="ADAL" clId="{44845D4F-13B8-4CF7-B8C2-080C69A3CED5}" dt="2025-09-19T23:55:57.588" v="4573" actId="1076"/>
          <ac:spMkLst>
            <pc:docMk/>
            <pc:sldMk cId="134404135" sldId="267"/>
            <ac:spMk id="14" creationId="{35D9F81F-1328-A25D-A7BE-13C6CCC821AD}"/>
          </ac:spMkLst>
        </pc:spChg>
        <pc:spChg chg="add mod">
          <ac:chgData name="Kendall Stephenson" userId="5b821848-39b7-4c1b-9fc1-53417b386efe" providerId="ADAL" clId="{44845D4F-13B8-4CF7-B8C2-080C69A3CED5}" dt="2025-09-19T23:57:08.461" v="4613" actId="404"/>
          <ac:spMkLst>
            <pc:docMk/>
            <pc:sldMk cId="134404135" sldId="267"/>
            <ac:spMk id="16" creationId="{D8E770DD-DFC3-D737-52D4-BED3096B7E5A}"/>
          </ac:spMkLst>
        </pc:spChg>
        <pc:spChg chg="add mod">
          <ac:chgData name="Kendall Stephenson" userId="5b821848-39b7-4c1b-9fc1-53417b386efe" providerId="ADAL" clId="{44845D4F-13B8-4CF7-B8C2-080C69A3CED5}" dt="2025-09-20T02:43:51.280" v="4759" actId="14100"/>
          <ac:spMkLst>
            <pc:docMk/>
            <pc:sldMk cId="134404135" sldId="267"/>
            <ac:spMk id="20" creationId="{AE340B91-678E-019B-812F-F1BB81E481B0}"/>
          </ac:spMkLst>
        </pc:spChg>
        <pc:spChg chg="add mod">
          <ac:chgData name="Kendall Stephenson" userId="5b821848-39b7-4c1b-9fc1-53417b386efe" providerId="ADAL" clId="{44845D4F-13B8-4CF7-B8C2-080C69A3CED5}" dt="2025-09-20T02:45:30.603" v="4781" actId="1076"/>
          <ac:spMkLst>
            <pc:docMk/>
            <pc:sldMk cId="134404135" sldId="267"/>
            <ac:spMk id="21" creationId="{4BCC8CF1-D497-1660-5CDD-E9A46A889F73}"/>
          </ac:spMkLst>
        </pc:spChg>
        <pc:spChg chg="add mod">
          <ac:chgData name="Kendall Stephenson" userId="5b821848-39b7-4c1b-9fc1-53417b386efe" providerId="ADAL" clId="{44845D4F-13B8-4CF7-B8C2-080C69A3CED5}" dt="2025-09-20T02:45:52.992" v="4796" actId="1076"/>
          <ac:spMkLst>
            <pc:docMk/>
            <pc:sldMk cId="134404135" sldId="267"/>
            <ac:spMk id="22" creationId="{8BE49775-731F-3942-E575-98789A2D8A14}"/>
          </ac:spMkLst>
        </pc:spChg>
        <pc:cxnChg chg="add mod">
          <ac:chgData name="Kendall Stephenson" userId="5b821848-39b7-4c1b-9fc1-53417b386efe" providerId="ADAL" clId="{44845D4F-13B8-4CF7-B8C2-080C69A3CED5}" dt="2025-09-19T23:57:26.127" v="4616" actId="208"/>
          <ac:cxnSpMkLst>
            <pc:docMk/>
            <pc:sldMk cId="134404135" sldId="267"/>
            <ac:cxnSpMk id="18" creationId="{3C087AFA-9915-2F03-E0A1-D841E7E031C7}"/>
          </ac:cxnSpMkLst>
        </pc:cxnChg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2061898992" sldId="267"/>
        </pc:sldMkLst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83906153" sldId="268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2T01:01:21.868" v="8165" actId="1076"/>
        <pc:sldMkLst>
          <pc:docMk/>
          <pc:sldMk cId="2606479023" sldId="268"/>
        </pc:sldMkLst>
        <pc:spChg chg="mod">
          <ac:chgData name="Kendall Stephenson" userId="5b821848-39b7-4c1b-9fc1-53417b386efe" providerId="ADAL" clId="{44845D4F-13B8-4CF7-B8C2-080C69A3CED5}" dt="2025-09-20T03:54:12.806" v="4810" actId="20577"/>
          <ac:spMkLst>
            <pc:docMk/>
            <pc:sldMk cId="2606479023" sldId="268"/>
            <ac:spMk id="2" creationId="{1371B5E0-31FD-56C4-B99F-2ACACA4EFFF2}"/>
          </ac:spMkLst>
        </pc:spChg>
        <pc:spChg chg="mod">
          <ac:chgData name="Kendall Stephenson" userId="5b821848-39b7-4c1b-9fc1-53417b386efe" providerId="ADAL" clId="{44845D4F-13B8-4CF7-B8C2-080C69A3CED5}" dt="2025-09-20T04:08:54.336" v="4978" actId="1076"/>
          <ac:spMkLst>
            <pc:docMk/>
            <pc:sldMk cId="2606479023" sldId="268"/>
            <ac:spMk id="5" creationId="{75CCFAEA-110A-6AED-3BAE-354F435FF430}"/>
          </ac:spMkLst>
        </pc:spChg>
        <pc:spChg chg="mod">
          <ac:chgData name="Kendall Stephenson" userId="5b821848-39b7-4c1b-9fc1-53417b386efe" providerId="ADAL" clId="{44845D4F-13B8-4CF7-B8C2-080C69A3CED5}" dt="2025-09-20T03:58:11.470" v="4927" actId="20577"/>
          <ac:spMkLst>
            <pc:docMk/>
            <pc:sldMk cId="2606479023" sldId="268"/>
            <ac:spMk id="7" creationId="{14AF0A81-CA1A-63AD-FBDF-8EA42649E5E5}"/>
          </ac:spMkLst>
        </pc:spChg>
        <pc:spChg chg="add mod">
          <ac:chgData name="Kendall Stephenson" userId="5b821848-39b7-4c1b-9fc1-53417b386efe" providerId="ADAL" clId="{44845D4F-13B8-4CF7-B8C2-080C69A3CED5}" dt="2025-09-22T01:01:17.982" v="8164" actId="1076"/>
          <ac:spMkLst>
            <pc:docMk/>
            <pc:sldMk cId="2606479023" sldId="268"/>
            <ac:spMk id="23" creationId="{D1E220CF-BBD4-5839-4C54-7ECD6A5E645E}"/>
          </ac:spMkLst>
        </pc:spChg>
        <pc:spChg chg="add del mod">
          <ac:chgData name="Kendall Stephenson" userId="5b821848-39b7-4c1b-9fc1-53417b386efe" providerId="ADAL" clId="{44845D4F-13B8-4CF7-B8C2-080C69A3CED5}" dt="2025-09-22T01:00:44.265" v="8157" actId="478"/>
          <ac:spMkLst>
            <pc:docMk/>
            <pc:sldMk cId="2606479023" sldId="268"/>
            <ac:spMk id="39" creationId="{BD06F258-E81A-B7B0-D5AB-7C4C2CEF8F28}"/>
          </ac:spMkLst>
        </pc:spChg>
        <pc:spChg chg="add mod">
          <ac:chgData name="Kendall Stephenson" userId="5b821848-39b7-4c1b-9fc1-53417b386efe" providerId="ADAL" clId="{44845D4F-13B8-4CF7-B8C2-080C69A3CED5}" dt="2025-09-22T01:00:52.269" v="8159" actId="113"/>
          <ac:spMkLst>
            <pc:docMk/>
            <pc:sldMk cId="2606479023" sldId="268"/>
            <ac:spMk id="40" creationId="{AFE10F1B-7AE0-D69B-FE89-79444D68A821}"/>
          </ac:spMkLst>
        </pc:spChg>
        <pc:spChg chg="add mod">
          <ac:chgData name="Kendall Stephenson" userId="5b821848-39b7-4c1b-9fc1-53417b386efe" providerId="ADAL" clId="{44845D4F-13B8-4CF7-B8C2-080C69A3CED5}" dt="2025-09-22T01:01:21.868" v="8165" actId="1076"/>
          <ac:spMkLst>
            <pc:docMk/>
            <pc:sldMk cId="2606479023" sldId="268"/>
            <ac:spMk id="41" creationId="{4EA52ECF-88B9-8172-FF2E-B421777FCE57}"/>
          </ac:spMkLst>
        </pc:spChg>
        <pc:grpChg chg="add mod">
          <ac:chgData name="Kendall Stephenson" userId="5b821848-39b7-4c1b-9fc1-53417b386efe" providerId="ADAL" clId="{44845D4F-13B8-4CF7-B8C2-080C69A3CED5}" dt="2025-09-20T04:13:26.611" v="5031" actId="1076"/>
          <ac:grpSpMkLst>
            <pc:docMk/>
            <pc:sldMk cId="2606479023" sldId="268"/>
            <ac:grpSpMk id="37" creationId="{86B4E634-F506-D0D8-9748-BD13F05A2159}"/>
          </ac:grpSpMkLst>
        </pc:grpChg>
        <pc:grpChg chg="add mod">
          <ac:chgData name="Kendall Stephenson" userId="5b821848-39b7-4c1b-9fc1-53417b386efe" providerId="ADAL" clId="{44845D4F-13B8-4CF7-B8C2-080C69A3CED5}" dt="2025-09-20T04:13:07.207" v="5030" actId="164"/>
          <ac:grpSpMkLst>
            <pc:docMk/>
            <pc:sldMk cId="2606479023" sldId="268"/>
            <ac:grpSpMk id="38" creationId="{28A274AF-1B34-920F-F1B3-3BBD5E4B9BAF}"/>
          </ac:grpSpMkLst>
        </pc:grpChg>
        <pc:graphicFrameChg chg="add mod">
          <ac:chgData name="Kendall Stephenson" userId="5b821848-39b7-4c1b-9fc1-53417b386efe" providerId="ADAL" clId="{44845D4F-13B8-4CF7-B8C2-080C69A3CED5}" dt="2025-09-20T04:13:07.207" v="5030" actId="164"/>
          <ac:graphicFrameMkLst>
            <pc:docMk/>
            <pc:sldMk cId="2606479023" sldId="268"/>
            <ac:graphicFrameMk id="17" creationId="{9D99F018-2F69-1644-4949-273D6F261AC1}"/>
          </ac:graphicFrameMkLst>
        </pc:graphicFrameChg>
        <pc:graphicFrameChg chg="add mod">
          <ac:chgData name="Kendall Stephenson" userId="5b821848-39b7-4c1b-9fc1-53417b386efe" providerId="ADAL" clId="{44845D4F-13B8-4CF7-B8C2-080C69A3CED5}" dt="2025-09-20T04:12:47.282" v="5029" actId="164"/>
          <ac:graphicFrameMkLst>
            <pc:docMk/>
            <pc:sldMk cId="2606479023" sldId="268"/>
            <ac:graphicFrameMk id="19" creationId="{AA43CBAB-3A7D-4DA0-AC76-B5FEFF1241A7}"/>
          </ac:graphicFrameMkLst>
        </pc:graphicFrameChg>
        <pc:cxnChg chg="add mod">
          <ac:chgData name="Kendall Stephenson" userId="5b821848-39b7-4c1b-9fc1-53417b386efe" providerId="ADAL" clId="{44845D4F-13B8-4CF7-B8C2-080C69A3CED5}" dt="2025-09-20T04:13:07.207" v="5030" actId="164"/>
          <ac:cxnSpMkLst>
            <pc:docMk/>
            <pc:sldMk cId="2606479023" sldId="268"/>
            <ac:cxnSpMk id="25" creationId="{6F83F23C-9008-BB27-4E2F-4D8B28D4CB4B}"/>
          </ac:cxnSpMkLst>
        </pc:cxnChg>
        <pc:cxnChg chg="add mod">
          <ac:chgData name="Kendall Stephenson" userId="5b821848-39b7-4c1b-9fc1-53417b386efe" providerId="ADAL" clId="{44845D4F-13B8-4CF7-B8C2-080C69A3CED5}" dt="2025-09-20T04:12:47.282" v="5029" actId="164"/>
          <ac:cxnSpMkLst>
            <pc:docMk/>
            <pc:sldMk cId="2606479023" sldId="268"/>
            <ac:cxnSpMk id="26" creationId="{D142A0D6-A8FD-55B7-D317-6DD05E1123B4}"/>
          </ac:cxnSpMkLst>
        </pc:cxnChg>
        <pc:cxnChg chg="add mod">
          <ac:chgData name="Kendall Stephenson" userId="5b821848-39b7-4c1b-9fc1-53417b386efe" providerId="ADAL" clId="{44845D4F-13B8-4CF7-B8C2-080C69A3CED5}" dt="2025-09-20T04:12:47.282" v="5029" actId="164"/>
          <ac:cxnSpMkLst>
            <pc:docMk/>
            <pc:sldMk cId="2606479023" sldId="268"/>
            <ac:cxnSpMk id="27" creationId="{DC16A904-896C-679B-B254-5781679A9CCE}"/>
          </ac:cxnSpMkLst>
        </pc:cxnChg>
        <pc:cxnChg chg="add mod">
          <ac:chgData name="Kendall Stephenson" userId="5b821848-39b7-4c1b-9fc1-53417b386efe" providerId="ADAL" clId="{44845D4F-13B8-4CF7-B8C2-080C69A3CED5}" dt="2025-09-20T04:12:47.282" v="5029" actId="164"/>
          <ac:cxnSpMkLst>
            <pc:docMk/>
            <pc:sldMk cId="2606479023" sldId="268"/>
            <ac:cxnSpMk id="28" creationId="{0D1A6502-D005-281B-EBDC-81650B3AF19F}"/>
          </ac:cxnSpMkLst>
        </pc:cxnChg>
        <pc:cxnChg chg="add mod">
          <ac:chgData name="Kendall Stephenson" userId="5b821848-39b7-4c1b-9fc1-53417b386efe" providerId="ADAL" clId="{44845D4F-13B8-4CF7-B8C2-080C69A3CED5}" dt="2025-09-20T04:11:08.662" v="5003" actId="1038"/>
          <ac:cxnSpMkLst>
            <pc:docMk/>
            <pc:sldMk cId="2606479023" sldId="268"/>
            <ac:cxnSpMk id="29" creationId="{C448457A-737C-1229-486D-5AD5565896B2}"/>
          </ac:cxnSpMkLst>
        </pc:cxnChg>
        <pc:cxnChg chg="add mod">
          <ac:chgData name="Kendall Stephenson" userId="5b821848-39b7-4c1b-9fc1-53417b386efe" providerId="ADAL" clId="{44845D4F-13B8-4CF7-B8C2-080C69A3CED5}" dt="2025-09-20T04:12:47.282" v="5029" actId="164"/>
          <ac:cxnSpMkLst>
            <pc:docMk/>
            <pc:sldMk cId="2606479023" sldId="268"/>
            <ac:cxnSpMk id="30" creationId="{86CFE040-2090-4D4F-B431-3B1BEBAD1DD6}"/>
          </ac:cxnSpMkLst>
        </pc:cxnChg>
        <pc:cxnChg chg="add mod">
          <ac:chgData name="Kendall Stephenson" userId="5b821848-39b7-4c1b-9fc1-53417b386efe" providerId="ADAL" clId="{44845D4F-13B8-4CF7-B8C2-080C69A3CED5}" dt="2025-09-20T04:11:30.036" v="5011" actId="1076"/>
          <ac:cxnSpMkLst>
            <pc:docMk/>
            <pc:sldMk cId="2606479023" sldId="268"/>
            <ac:cxnSpMk id="31" creationId="{A3B9D097-8387-459C-2CCA-FF02A8260156}"/>
          </ac:cxnSpMkLst>
        </pc:cxnChg>
        <pc:cxnChg chg="add mod">
          <ac:chgData name="Kendall Stephenson" userId="5b821848-39b7-4c1b-9fc1-53417b386efe" providerId="ADAL" clId="{44845D4F-13B8-4CF7-B8C2-080C69A3CED5}" dt="2025-09-20T04:11:41.063" v="5015" actId="1076"/>
          <ac:cxnSpMkLst>
            <pc:docMk/>
            <pc:sldMk cId="2606479023" sldId="268"/>
            <ac:cxnSpMk id="32" creationId="{7FFF67B7-1BB4-7EAC-37C9-46F47C500BC8}"/>
          </ac:cxnSpMkLst>
        </pc:cxnChg>
        <pc:cxnChg chg="add mod">
          <ac:chgData name="Kendall Stephenson" userId="5b821848-39b7-4c1b-9fc1-53417b386efe" providerId="ADAL" clId="{44845D4F-13B8-4CF7-B8C2-080C69A3CED5}" dt="2025-09-20T04:12:47.282" v="5029" actId="164"/>
          <ac:cxnSpMkLst>
            <pc:docMk/>
            <pc:sldMk cId="2606479023" sldId="268"/>
            <ac:cxnSpMk id="33" creationId="{D9B2D6DA-E21C-8D3B-0FC3-84ED72E76BC8}"/>
          </ac:cxnSpMkLst>
        </pc:cxnChg>
        <pc:cxnChg chg="add mod">
          <ac:chgData name="Kendall Stephenson" userId="5b821848-39b7-4c1b-9fc1-53417b386efe" providerId="ADAL" clId="{44845D4F-13B8-4CF7-B8C2-080C69A3CED5}" dt="2025-09-20T04:12:47.282" v="5029" actId="164"/>
          <ac:cxnSpMkLst>
            <pc:docMk/>
            <pc:sldMk cId="2606479023" sldId="268"/>
            <ac:cxnSpMk id="34" creationId="{1C9F7ABA-DEA6-CD2E-B5C7-ACBB5C96869A}"/>
          </ac:cxnSpMkLst>
        </pc:cxnChg>
        <pc:cxnChg chg="add mod">
          <ac:chgData name="Kendall Stephenson" userId="5b821848-39b7-4c1b-9fc1-53417b386efe" providerId="ADAL" clId="{44845D4F-13B8-4CF7-B8C2-080C69A3CED5}" dt="2025-09-20T04:12:47.282" v="5029" actId="164"/>
          <ac:cxnSpMkLst>
            <pc:docMk/>
            <pc:sldMk cId="2606479023" sldId="268"/>
            <ac:cxnSpMk id="35" creationId="{608F737B-F9B6-B6A4-3F67-D12316D63F63}"/>
          </ac:cxnSpMkLst>
        </pc:cxnChg>
        <pc:cxnChg chg="add mod">
          <ac:chgData name="Kendall Stephenson" userId="5b821848-39b7-4c1b-9fc1-53417b386efe" providerId="ADAL" clId="{44845D4F-13B8-4CF7-B8C2-080C69A3CED5}" dt="2025-09-20T04:12:47.282" v="5029" actId="164"/>
          <ac:cxnSpMkLst>
            <pc:docMk/>
            <pc:sldMk cId="2606479023" sldId="268"/>
            <ac:cxnSpMk id="36" creationId="{C1949BAA-7005-7756-F160-2085D90EDCEF}"/>
          </ac:cxnSpMkLst>
        </pc:cxnChg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769343280" sldId="269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2T01:07:49.989" v="8191" actId="1076"/>
        <pc:sldMkLst>
          <pc:docMk/>
          <pc:sldMk cId="3433904753" sldId="269"/>
        </pc:sldMkLst>
        <pc:spChg chg="mod">
          <ac:chgData name="Kendall Stephenson" userId="5b821848-39b7-4c1b-9fc1-53417b386efe" providerId="ADAL" clId="{44845D4F-13B8-4CF7-B8C2-080C69A3CED5}" dt="2025-09-20T04:38:00.458" v="5108" actId="1076"/>
          <ac:spMkLst>
            <pc:docMk/>
            <pc:sldMk cId="3433904753" sldId="269"/>
            <ac:spMk id="5" creationId="{170955CE-9C1F-8570-2F8A-C2E6A88C20A2}"/>
          </ac:spMkLst>
        </pc:spChg>
        <pc:spChg chg="add mod">
          <ac:chgData name="Kendall Stephenson" userId="5b821848-39b7-4c1b-9fc1-53417b386efe" providerId="ADAL" clId="{44845D4F-13B8-4CF7-B8C2-080C69A3CED5}" dt="2025-09-20T04:56:28.097" v="5272" actId="20577"/>
          <ac:spMkLst>
            <pc:docMk/>
            <pc:sldMk cId="3433904753" sldId="269"/>
            <ac:spMk id="8" creationId="{E61ABD99-BE62-158D-9426-885041C3D473}"/>
          </ac:spMkLst>
        </pc:spChg>
        <pc:spChg chg="add mod">
          <ac:chgData name="Kendall Stephenson" userId="5b821848-39b7-4c1b-9fc1-53417b386efe" providerId="ADAL" clId="{44845D4F-13B8-4CF7-B8C2-080C69A3CED5}" dt="2025-09-20T04:57:00.852" v="5277" actId="1076"/>
          <ac:spMkLst>
            <pc:docMk/>
            <pc:sldMk cId="3433904753" sldId="269"/>
            <ac:spMk id="10" creationId="{B5706E7D-D1E1-5D01-893C-1F5A0BC21828}"/>
          </ac:spMkLst>
        </pc:spChg>
        <pc:spChg chg="add mod">
          <ac:chgData name="Kendall Stephenson" userId="5b821848-39b7-4c1b-9fc1-53417b386efe" providerId="ADAL" clId="{44845D4F-13B8-4CF7-B8C2-080C69A3CED5}" dt="2025-09-20T04:57:11.065" v="5282" actId="20577"/>
          <ac:spMkLst>
            <pc:docMk/>
            <pc:sldMk cId="3433904753" sldId="269"/>
            <ac:spMk id="12" creationId="{87824E63-A4A0-B957-74C9-B9F4A7603E5F}"/>
          </ac:spMkLst>
        </pc:spChg>
        <pc:spChg chg="add mod">
          <ac:chgData name="Kendall Stephenson" userId="5b821848-39b7-4c1b-9fc1-53417b386efe" providerId="ADAL" clId="{44845D4F-13B8-4CF7-B8C2-080C69A3CED5}" dt="2025-09-22T01:07:00.792" v="8179" actId="14100"/>
          <ac:spMkLst>
            <pc:docMk/>
            <pc:sldMk cId="3433904753" sldId="269"/>
            <ac:spMk id="56" creationId="{57735738-F04D-D792-2F6D-33ED12E3ADF8}"/>
          </ac:spMkLst>
        </pc:spChg>
        <pc:spChg chg="add mod">
          <ac:chgData name="Kendall Stephenson" userId="5b821848-39b7-4c1b-9fc1-53417b386efe" providerId="ADAL" clId="{44845D4F-13B8-4CF7-B8C2-080C69A3CED5}" dt="2025-09-22T01:07:49.989" v="8191" actId="1076"/>
          <ac:spMkLst>
            <pc:docMk/>
            <pc:sldMk cId="3433904753" sldId="269"/>
            <ac:spMk id="57" creationId="{E8E84447-72F2-0B54-7E69-6168452005FD}"/>
          </ac:spMkLst>
        </pc:spChg>
        <pc:grpChg chg="add mod">
          <ac:chgData name="Kendall Stephenson" userId="5b821848-39b7-4c1b-9fc1-53417b386efe" providerId="ADAL" clId="{44845D4F-13B8-4CF7-B8C2-080C69A3CED5}" dt="2025-09-20T04:48:36.106" v="5183" actId="164"/>
          <ac:grpSpMkLst>
            <pc:docMk/>
            <pc:sldMk cId="3433904753" sldId="269"/>
            <ac:grpSpMk id="43" creationId="{DE04547D-4D10-8CA4-CDD0-FA6BB95DED0D}"/>
          </ac:grpSpMkLst>
        </pc:grpChg>
        <pc:grpChg chg="add mod">
          <ac:chgData name="Kendall Stephenson" userId="5b821848-39b7-4c1b-9fc1-53417b386efe" providerId="ADAL" clId="{44845D4F-13B8-4CF7-B8C2-080C69A3CED5}" dt="2025-09-20T04:53:22.114" v="5260" actId="164"/>
          <ac:grpSpMkLst>
            <pc:docMk/>
            <pc:sldMk cId="3433904753" sldId="269"/>
            <ac:grpSpMk id="55" creationId="{40C8A023-C6C7-DC63-CCB5-7F614A4887FA}"/>
          </ac:grpSpMkLst>
        </pc:grpChg>
        <pc:graphicFrameChg chg="add mod">
          <ac:chgData name="Kendall Stephenson" userId="5b821848-39b7-4c1b-9fc1-53417b386efe" providerId="ADAL" clId="{44845D4F-13B8-4CF7-B8C2-080C69A3CED5}" dt="2025-09-20T04:48:36.106" v="5183" actId="164"/>
          <ac:graphicFrameMkLst>
            <pc:docMk/>
            <pc:sldMk cId="3433904753" sldId="269"/>
            <ac:graphicFrameMk id="9" creationId="{55EECEB2-89EE-4856-A69C-10539EDAB75A}"/>
          </ac:graphicFrameMkLst>
        </pc:graphicFrameChg>
        <pc:graphicFrameChg chg="add mod">
          <ac:chgData name="Kendall Stephenson" userId="5b821848-39b7-4c1b-9fc1-53417b386efe" providerId="ADAL" clId="{44845D4F-13B8-4CF7-B8C2-080C69A3CED5}" dt="2025-09-20T04:53:22.114" v="5260" actId="164"/>
          <ac:graphicFrameMkLst>
            <pc:docMk/>
            <pc:sldMk cId="3433904753" sldId="269"/>
            <ac:graphicFrameMk id="11" creationId="{8E20F1F1-011D-4427-B1DC-FE46776A32EA}"/>
          </ac:graphicFrameMkLst>
        </pc:graphicFrameChg>
        <pc:cxnChg chg="add mod">
          <ac:chgData name="Kendall Stephenson" userId="5b821848-39b7-4c1b-9fc1-53417b386efe" providerId="ADAL" clId="{44845D4F-13B8-4CF7-B8C2-080C69A3CED5}" dt="2025-09-20T04:48:36.106" v="5183" actId="164"/>
          <ac:cxnSpMkLst>
            <pc:docMk/>
            <pc:sldMk cId="3433904753" sldId="269"/>
            <ac:cxnSpMk id="13" creationId="{9359D124-35C7-0C69-7C49-FE22A349115A}"/>
          </ac:cxnSpMkLst>
        </pc:cxnChg>
        <pc:cxnChg chg="add mod">
          <ac:chgData name="Kendall Stephenson" userId="5b821848-39b7-4c1b-9fc1-53417b386efe" providerId="ADAL" clId="{44845D4F-13B8-4CF7-B8C2-080C69A3CED5}" dt="2025-09-20T04:48:36.106" v="5183" actId="164"/>
          <ac:cxnSpMkLst>
            <pc:docMk/>
            <pc:sldMk cId="3433904753" sldId="269"/>
            <ac:cxnSpMk id="16" creationId="{592C8138-DF4E-A77A-8BF8-D346A8562C7C}"/>
          </ac:cxnSpMkLst>
        </pc:cxnChg>
        <pc:cxnChg chg="add mod">
          <ac:chgData name="Kendall Stephenson" userId="5b821848-39b7-4c1b-9fc1-53417b386efe" providerId="ADAL" clId="{44845D4F-13B8-4CF7-B8C2-080C69A3CED5}" dt="2025-09-20T04:48:36.106" v="5183" actId="164"/>
          <ac:cxnSpMkLst>
            <pc:docMk/>
            <pc:sldMk cId="3433904753" sldId="269"/>
            <ac:cxnSpMk id="18" creationId="{7ECFC6C7-381C-3EAE-C042-5A5448DBB4CB}"/>
          </ac:cxnSpMkLst>
        </pc:cxnChg>
        <pc:cxnChg chg="add mod">
          <ac:chgData name="Kendall Stephenson" userId="5b821848-39b7-4c1b-9fc1-53417b386efe" providerId="ADAL" clId="{44845D4F-13B8-4CF7-B8C2-080C69A3CED5}" dt="2025-09-20T04:48:36.106" v="5183" actId="164"/>
          <ac:cxnSpMkLst>
            <pc:docMk/>
            <pc:sldMk cId="3433904753" sldId="269"/>
            <ac:cxnSpMk id="20" creationId="{B296017D-9CFF-3C44-A421-53BD3F72CB64}"/>
          </ac:cxnSpMkLst>
        </pc:cxnChg>
        <pc:cxnChg chg="add mod">
          <ac:chgData name="Kendall Stephenson" userId="5b821848-39b7-4c1b-9fc1-53417b386efe" providerId="ADAL" clId="{44845D4F-13B8-4CF7-B8C2-080C69A3CED5}" dt="2025-09-20T04:48:36.106" v="5183" actId="164"/>
          <ac:cxnSpMkLst>
            <pc:docMk/>
            <pc:sldMk cId="3433904753" sldId="269"/>
            <ac:cxnSpMk id="21" creationId="{C5E9EEE4-477C-6FFA-E63F-3D4B9E6F9FAC}"/>
          </ac:cxnSpMkLst>
        </pc:cxnChg>
        <pc:cxnChg chg="add mod">
          <ac:chgData name="Kendall Stephenson" userId="5b821848-39b7-4c1b-9fc1-53417b386efe" providerId="ADAL" clId="{44845D4F-13B8-4CF7-B8C2-080C69A3CED5}" dt="2025-09-20T04:48:36.106" v="5183" actId="164"/>
          <ac:cxnSpMkLst>
            <pc:docMk/>
            <pc:sldMk cId="3433904753" sldId="269"/>
            <ac:cxnSpMk id="22" creationId="{DFA5D765-48AB-8CBF-11E6-7A7921634954}"/>
          </ac:cxnSpMkLst>
        </pc:cxnChg>
        <pc:cxnChg chg="add mod">
          <ac:chgData name="Kendall Stephenson" userId="5b821848-39b7-4c1b-9fc1-53417b386efe" providerId="ADAL" clId="{44845D4F-13B8-4CF7-B8C2-080C69A3CED5}" dt="2025-09-20T04:47:11.773" v="5166" actId="14100"/>
          <ac:cxnSpMkLst>
            <pc:docMk/>
            <pc:sldMk cId="3433904753" sldId="269"/>
            <ac:cxnSpMk id="24" creationId="{5FC09FAA-5B7F-E955-6CBB-D63C8CA6755A}"/>
          </ac:cxnSpMkLst>
        </pc:cxnChg>
        <pc:cxnChg chg="add mod">
          <ac:chgData name="Kendall Stephenson" userId="5b821848-39b7-4c1b-9fc1-53417b386efe" providerId="ADAL" clId="{44845D4F-13B8-4CF7-B8C2-080C69A3CED5}" dt="2025-09-20T04:48:36.106" v="5183" actId="164"/>
          <ac:cxnSpMkLst>
            <pc:docMk/>
            <pc:sldMk cId="3433904753" sldId="269"/>
            <ac:cxnSpMk id="39" creationId="{9232750A-9D41-8853-0825-E255E917A685}"/>
          </ac:cxnSpMkLst>
        </pc:cxnChg>
        <pc:cxnChg chg="add mod">
          <ac:chgData name="Kendall Stephenson" userId="5b821848-39b7-4c1b-9fc1-53417b386efe" providerId="ADAL" clId="{44845D4F-13B8-4CF7-B8C2-080C69A3CED5}" dt="2025-09-20T04:47:30.385" v="5171" actId="14100"/>
          <ac:cxnSpMkLst>
            <pc:docMk/>
            <pc:sldMk cId="3433904753" sldId="269"/>
            <ac:cxnSpMk id="40" creationId="{4DF9F1BB-6D95-5FFC-AE07-65A2A46C94CE}"/>
          </ac:cxnSpMkLst>
        </pc:cxnChg>
        <pc:cxnChg chg="add mod">
          <ac:chgData name="Kendall Stephenson" userId="5b821848-39b7-4c1b-9fc1-53417b386efe" providerId="ADAL" clId="{44845D4F-13B8-4CF7-B8C2-080C69A3CED5}" dt="2025-09-20T04:48:36.106" v="5183" actId="164"/>
          <ac:cxnSpMkLst>
            <pc:docMk/>
            <pc:sldMk cId="3433904753" sldId="269"/>
            <ac:cxnSpMk id="41" creationId="{C6B4DCD3-F039-2CEB-EEF0-C6F4FDBF5331}"/>
          </ac:cxnSpMkLst>
        </pc:cxnChg>
        <pc:cxnChg chg="add mod">
          <ac:chgData name="Kendall Stephenson" userId="5b821848-39b7-4c1b-9fc1-53417b386efe" providerId="ADAL" clId="{44845D4F-13B8-4CF7-B8C2-080C69A3CED5}" dt="2025-09-20T04:48:07.625" v="5182" actId="1037"/>
          <ac:cxnSpMkLst>
            <pc:docMk/>
            <pc:sldMk cId="3433904753" sldId="269"/>
            <ac:cxnSpMk id="42" creationId="{C830041B-7137-DD46-3617-6C92BA80369F}"/>
          </ac:cxnSpMkLst>
        </pc:cxnChg>
        <pc:cxnChg chg="add mod">
          <ac:chgData name="Kendall Stephenson" userId="5b821848-39b7-4c1b-9fc1-53417b386efe" providerId="ADAL" clId="{44845D4F-13B8-4CF7-B8C2-080C69A3CED5}" dt="2025-09-20T04:50:40.299" v="5213" actId="1036"/>
          <ac:cxnSpMkLst>
            <pc:docMk/>
            <pc:sldMk cId="3433904753" sldId="269"/>
            <ac:cxnSpMk id="44" creationId="{F47F0930-5AF7-9949-9FC5-0BB7D20B9C5E}"/>
          </ac:cxnSpMkLst>
        </pc:cxnChg>
        <pc:cxnChg chg="add mod">
          <ac:chgData name="Kendall Stephenson" userId="5b821848-39b7-4c1b-9fc1-53417b386efe" providerId="ADAL" clId="{44845D4F-13B8-4CF7-B8C2-080C69A3CED5}" dt="2025-09-20T04:49:53.027" v="5201" actId="14100"/>
          <ac:cxnSpMkLst>
            <pc:docMk/>
            <pc:sldMk cId="3433904753" sldId="269"/>
            <ac:cxnSpMk id="45" creationId="{36FE9E0E-5A1F-2671-423E-625068A50C52}"/>
          </ac:cxnSpMkLst>
        </pc:cxnChg>
        <pc:cxnChg chg="add mod">
          <ac:chgData name="Kendall Stephenson" userId="5b821848-39b7-4c1b-9fc1-53417b386efe" providerId="ADAL" clId="{44845D4F-13B8-4CF7-B8C2-080C69A3CED5}" dt="2025-09-20T04:53:22.114" v="5260" actId="164"/>
          <ac:cxnSpMkLst>
            <pc:docMk/>
            <pc:sldMk cId="3433904753" sldId="269"/>
            <ac:cxnSpMk id="46" creationId="{000257F7-CA2A-9DE2-EBD1-09438A082266}"/>
          </ac:cxnSpMkLst>
        </pc:cxnChg>
        <pc:cxnChg chg="add mod">
          <ac:chgData name="Kendall Stephenson" userId="5b821848-39b7-4c1b-9fc1-53417b386efe" providerId="ADAL" clId="{44845D4F-13B8-4CF7-B8C2-080C69A3CED5}" dt="2025-09-20T04:53:22.114" v="5260" actId="164"/>
          <ac:cxnSpMkLst>
            <pc:docMk/>
            <pc:sldMk cId="3433904753" sldId="269"/>
            <ac:cxnSpMk id="47" creationId="{6A9B542F-452F-01A5-3AD8-A2676BAD14EE}"/>
          </ac:cxnSpMkLst>
        </pc:cxnChg>
        <pc:cxnChg chg="add mod">
          <ac:chgData name="Kendall Stephenson" userId="5b821848-39b7-4c1b-9fc1-53417b386efe" providerId="ADAL" clId="{44845D4F-13B8-4CF7-B8C2-080C69A3CED5}" dt="2025-09-20T04:53:22.114" v="5260" actId="164"/>
          <ac:cxnSpMkLst>
            <pc:docMk/>
            <pc:sldMk cId="3433904753" sldId="269"/>
            <ac:cxnSpMk id="48" creationId="{1103F7FB-A3D1-71CA-0A0B-396D18A97E7E}"/>
          </ac:cxnSpMkLst>
        </pc:cxnChg>
        <pc:cxnChg chg="add mod">
          <ac:chgData name="Kendall Stephenson" userId="5b821848-39b7-4c1b-9fc1-53417b386efe" providerId="ADAL" clId="{44845D4F-13B8-4CF7-B8C2-080C69A3CED5}" dt="2025-09-20T04:53:22.114" v="5260" actId="164"/>
          <ac:cxnSpMkLst>
            <pc:docMk/>
            <pc:sldMk cId="3433904753" sldId="269"/>
            <ac:cxnSpMk id="49" creationId="{444FEBF7-84BA-7CC7-3EFC-8BF0C69AB981}"/>
          </ac:cxnSpMkLst>
        </pc:cxnChg>
        <pc:cxnChg chg="add mod">
          <ac:chgData name="Kendall Stephenson" userId="5b821848-39b7-4c1b-9fc1-53417b386efe" providerId="ADAL" clId="{44845D4F-13B8-4CF7-B8C2-080C69A3CED5}" dt="2025-09-20T04:53:22.114" v="5260" actId="164"/>
          <ac:cxnSpMkLst>
            <pc:docMk/>
            <pc:sldMk cId="3433904753" sldId="269"/>
            <ac:cxnSpMk id="50" creationId="{6A5A482A-45DA-FBCA-A898-4D9FD245A487}"/>
          </ac:cxnSpMkLst>
        </pc:cxnChg>
        <pc:cxnChg chg="add mod">
          <ac:chgData name="Kendall Stephenson" userId="5b821848-39b7-4c1b-9fc1-53417b386efe" providerId="ADAL" clId="{44845D4F-13B8-4CF7-B8C2-080C69A3CED5}" dt="2025-09-20T04:53:22.114" v="5260" actId="164"/>
          <ac:cxnSpMkLst>
            <pc:docMk/>
            <pc:sldMk cId="3433904753" sldId="269"/>
            <ac:cxnSpMk id="51" creationId="{B259A906-6EDD-87EC-CCD8-5844F65E8B8A}"/>
          </ac:cxnSpMkLst>
        </pc:cxnChg>
        <pc:cxnChg chg="add mod">
          <ac:chgData name="Kendall Stephenson" userId="5b821848-39b7-4c1b-9fc1-53417b386efe" providerId="ADAL" clId="{44845D4F-13B8-4CF7-B8C2-080C69A3CED5}" dt="2025-09-20T04:53:22.114" v="5260" actId="164"/>
          <ac:cxnSpMkLst>
            <pc:docMk/>
            <pc:sldMk cId="3433904753" sldId="269"/>
            <ac:cxnSpMk id="52" creationId="{0FDA9813-8BFE-9898-A254-AE0BC899704F}"/>
          </ac:cxnSpMkLst>
        </pc:cxnChg>
        <pc:cxnChg chg="add mod">
          <ac:chgData name="Kendall Stephenson" userId="5b821848-39b7-4c1b-9fc1-53417b386efe" providerId="ADAL" clId="{44845D4F-13B8-4CF7-B8C2-080C69A3CED5}" dt="2025-09-20T04:53:22.114" v="5260" actId="164"/>
          <ac:cxnSpMkLst>
            <pc:docMk/>
            <pc:sldMk cId="3433904753" sldId="269"/>
            <ac:cxnSpMk id="53" creationId="{31E46A1A-8CCA-16E6-3BE0-B6B0FFC608B5}"/>
          </ac:cxnSpMkLst>
        </pc:cxnChg>
        <pc:cxnChg chg="add mod">
          <ac:chgData name="Kendall Stephenson" userId="5b821848-39b7-4c1b-9fc1-53417b386efe" providerId="ADAL" clId="{44845D4F-13B8-4CF7-B8C2-080C69A3CED5}" dt="2025-09-20T04:52:49.704" v="5258" actId="1076"/>
          <ac:cxnSpMkLst>
            <pc:docMk/>
            <pc:sldMk cId="3433904753" sldId="269"/>
            <ac:cxnSpMk id="54" creationId="{E78DA60F-07CD-F63C-BBEA-192464605FDB}"/>
          </ac:cxnSpMkLst>
        </pc:cxnChg>
      </pc:sldChg>
      <pc:sldChg chg="addSp delSp modSp add mod delAnim modAnim">
        <pc:chgData name="Kendall Stephenson" userId="5b821848-39b7-4c1b-9fc1-53417b386efe" providerId="ADAL" clId="{44845D4F-13B8-4CF7-B8C2-080C69A3CED5}" dt="2025-09-22T01:09:32.751" v="8198"/>
        <pc:sldMkLst>
          <pc:docMk/>
          <pc:sldMk cId="502648601" sldId="270"/>
        </pc:sldMkLst>
        <pc:spChg chg="add mod">
          <ac:chgData name="Kendall Stephenson" userId="5b821848-39b7-4c1b-9fc1-53417b386efe" providerId="ADAL" clId="{44845D4F-13B8-4CF7-B8C2-080C69A3CED5}" dt="2025-09-21T04:25:58.970" v="5524" actId="1076"/>
          <ac:spMkLst>
            <pc:docMk/>
            <pc:sldMk cId="502648601" sldId="270"/>
            <ac:spMk id="4" creationId="{C184C642-7081-8C03-4F3F-8ACF22623109}"/>
          </ac:spMkLst>
        </pc:spChg>
        <pc:spChg chg="mod">
          <ac:chgData name="Kendall Stephenson" userId="5b821848-39b7-4c1b-9fc1-53417b386efe" providerId="ADAL" clId="{44845D4F-13B8-4CF7-B8C2-080C69A3CED5}" dt="2025-09-20T17:14:28.301" v="5297" actId="20577"/>
          <ac:spMkLst>
            <pc:docMk/>
            <pc:sldMk cId="502648601" sldId="270"/>
            <ac:spMk id="5" creationId="{203ED386-F2DA-7D09-9393-75621D4E0966}"/>
          </ac:spMkLst>
        </pc:spChg>
        <pc:spChg chg="add del mod">
          <ac:chgData name="Kendall Stephenson" userId="5b821848-39b7-4c1b-9fc1-53417b386efe" providerId="ADAL" clId="{44845D4F-13B8-4CF7-B8C2-080C69A3CED5}" dt="2025-09-21T13:41:02.125" v="6116" actId="478"/>
          <ac:spMkLst>
            <pc:docMk/>
            <pc:sldMk cId="502648601" sldId="270"/>
            <ac:spMk id="6" creationId="{7AB01C04-3061-41C2-E65A-6ABD57E76046}"/>
          </ac:spMkLst>
        </pc:spChg>
        <pc:spChg chg="add del mod">
          <ac:chgData name="Kendall Stephenson" userId="5b821848-39b7-4c1b-9fc1-53417b386efe" providerId="ADAL" clId="{44845D4F-13B8-4CF7-B8C2-080C69A3CED5}" dt="2025-09-21T13:41:02.125" v="6116" actId="478"/>
          <ac:spMkLst>
            <pc:docMk/>
            <pc:sldMk cId="502648601" sldId="270"/>
            <ac:spMk id="7" creationId="{9DFA7116-E284-8E86-1FC4-51DDA8B7F5B1}"/>
          </ac:spMkLst>
        </pc:spChg>
        <pc:spChg chg="mod">
          <ac:chgData name="Kendall Stephenson" userId="5b821848-39b7-4c1b-9fc1-53417b386efe" providerId="ADAL" clId="{44845D4F-13B8-4CF7-B8C2-080C69A3CED5}" dt="2025-09-21T04:25:48.867" v="5522" actId="1076"/>
          <ac:spMkLst>
            <pc:docMk/>
            <pc:sldMk cId="502648601" sldId="270"/>
            <ac:spMk id="8" creationId="{AA0E97CA-B7EE-2CB1-3989-7143BAEF6990}"/>
          </ac:spMkLst>
        </pc:spChg>
        <pc:spChg chg="mod">
          <ac:chgData name="Kendall Stephenson" userId="5b821848-39b7-4c1b-9fc1-53417b386efe" providerId="ADAL" clId="{44845D4F-13B8-4CF7-B8C2-080C69A3CED5}" dt="2025-09-21T04:25:53.731" v="5523" actId="1076"/>
          <ac:spMkLst>
            <pc:docMk/>
            <pc:sldMk cId="502648601" sldId="270"/>
            <ac:spMk id="10" creationId="{83052438-1599-F476-66C5-26C10035ADD7}"/>
          </ac:spMkLst>
        </pc:spChg>
        <pc:spChg chg="del">
          <ac:chgData name="Kendall Stephenson" userId="5b821848-39b7-4c1b-9fc1-53417b386efe" providerId="ADAL" clId="{44845D4F-13B8-4CF7-B8C2-080C69A3CED5}" dt="2025-09-21T00:34:50.446" v="5325" actId="478"/>
          <ac:spMkLst>
            <pc:docMk/>
            <pc:sldMk cId="502648601" sldId="270"/>
            <ac:spMk id="12" creationId="{175923F7-528A-1F73-DEF8-53B020DB87F3}"/>
          </ac:spMkLst>
        </pc:spChg>
        <pc:spChg chg="add del mod">
          <ac:chgData name="Kendall Stephenson" userId="5b821848-39b7-4c1b-9fc1-53417b386efe" providerId="ADAL" clId="{44845D4F-13B8-4CF7-B8C2-080C69A3CED5}" dt="2025-09-21T13:41:02.125" v="6116" actId="478"/>
          <ac:spMkLst>
            <pc:docMk/>
            <pc:sldMk cId="502648601" sldId="270"/>
            <ac:spMk id="14" creationId="{7E4B3960-1F44-D6D3-A130-9FC6D8FAEA3D}"/>
          </ac:spMkLst>
        </pc:spChg>
        <pc:spChg chg="add mod">
          <ac:chgData name="Kendall Stephenson" userId="5b821848-39b7-4c1b-9fc1-53417b386efe" providerId="ADAL" clId="{44845D4F-13B8-4CF7-B8C2-080C69A3CED5}" dt="2025-09-22T01:09:28.144" v="8197" actId="207"/>
          <ac:spMkLst>
            <pc:docMk/>
            <pc:sldMk cId="502648601" sldId="270"/>
            <ac:spMk id="17" creationId="{EDD847B2-249C-5D79-ED9D-23F485D418FC}"/>
          </ac:spMkLst>
        </pc:spChg>
        <pc:graphicFrameChg chg="add mod">
          <ac:chgData name="Kendall Stephenson" userId="5b821848-39b7-4c1b-9fc1-53417b386efe" providerId="ADAL" clId="{44845D4F-13B8-4CF7-B8C2-080C69A3CED5}" dt="2025-09-21T01:43:21.840" v="5346" actId="20577"/>
          <ac:graphicFrameMkLst>
            <pc:docMk/>
            <pc:sldMk cId="502648601" sldId="270"/>
            <ac:graphicFrameMk id="3" creationId="{DE638A2F-D80B-44A7-9C47-60BC978D09F0}"/>
          </ac:graphicFrameMkLst>
        </pc:graphicFrameChg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610100656" sldId="270"/>
        </pc:sldMkLst>
      </pc:sldChg>
      <pc:sldChg chg="addSp delSp modSp add mod ord setBg delAnim modAnim">
        <pc:chgData name="Kendall Stephenson" userId="5b821848-39b7-4c1b-9fc1-53417b386efe" providerId="ADAL" clId="{44845D4F-13B8-4CF7-B8C2-080C69A3CED5}" dt="2025-09-22T01:20:20.384" v="8219"/>
        <pc:sldMkLst>
          <pc:docMk/>
          <pc:sldMk cId="1738658709" sldId="271"/>
        </pc:sldMkLst>
        <pc:spChg chg="mod">
          <ac:chgData name="Kendall Stephenson" userId="5b821848-39b7-4c1b-9fc1-53417b386efe" providerId="ADAL" clId="{44845D4F-13B8-4CF7-B8C2-080C69A3CED5}" dt="2025-09-21T05:17:19.069" v="5642" actId="14100"/>
          <ac:spMkLst>
            <pc:docMk/>
            <pc:sldMk cId="1738658709" sldId="271"/>
            <ac:spMk id="2" creationId="{FD3382F8-41DA-A0EC-7F7C-DEEE5297BAC4}"/>
          </ac:spMkLst>
        </pc:spChg>
        <pc:spChg chg="del mod">
          <ac:chgData name="Kendall Stephenson" userId="5b821848-39b7-4c1b-9fc1-53417b386efe" providerId="ADAL" clId="{44845D4F-13B8-4CF7-B8C2-080C69A3CED5}" dt="2025-09-21T05:16:03.157" v="5637" actId="478"/>
          <ac:spMkLst>
            <pc:docMk/>
            <pc:sldMk cId="1738658709" sldId="271"/>
            <ac:spMk id="4" creationId="{7751E68D-CD22-37CD-0BFD-8D0D79291FF8}"/>
          </ac:spMkLst>
        </pc:spChg>
        <pc:spChg chg="mod">
          <ac:chgData name="Kendall Stephenson" userId="5b821848-39b7-4c1b-9fc1-53417b386efe" providerId="ADAL" clId="{44845D4F-13B8-4CF7-B8C2-080C69A3CED5}" dt="2025-09-21T05:28:16.186" v="5657" actId="1076"/>
          <ac:spMkLst>
            <pc:docMk/>
            <pc:sldMk cId="1738658709" sldId="271"/>
            <ac:spMk id="5" creationId="{DDB0CAF7-B1E8-60BE-8F7C-2FD2BF6656CE}"/>
          </ac:spMkLst>
        </pc:spChg>
        <pc:spChg chg="mod">
          <ac:chgData name="Kendall Stephenson" userId="5b821848-39b7-4c1b-9fc1-53417b386efe" providerId="ADAL" clId="{44845D4F-13B8-4CF7-B8C2-080C69A3CED5}" dt="2025-09-21T05:27:58.099" v="5652" actId="1076"/>
          <ac:spMkLst>
            <pc:docMk/>
            <pc:sldMk cId="1738658709" sldId="271"/>
            <ac:spMk id="6" creationId="{BCCE900C-06EB-1046-27F9-F6646A44438D}"/>
          </ac:spMkLst>
        </pc:spChg>
        <pc:spChg chg="mod">
          <ac:chgData name="Kendall Stephenson" userId="5b821848-39b7-4c1b-9fc1-53417b386efe" providerId="ADAL" clId="{44845D4F-13B8-4CF7-B8C2-080C69A3CED5}" dt="2025-09-21T13:44:09.551" v="6121" actId="20577"/>
          <ac:spMkLst>
            <pc:docMk/>
            <pc:sldMk cId="1738658709" sldId="271"/>
            <ac:spMk id="7" creationId="{BEA9B103-9382-1084-FE1D-F5A89C77D992}"/>
          </ac:spMkLst>
        </pc:spChg>
        <pc:spChg chg="mod">
          <ac:chgData name="Kendall Stephenson" userId="5b821848-39b7-4c1b-9fc1-53417b386efe" providerId="ADAL" clId="{44845D4F-13B8-4CF7-B8C2-080C69A3CED5}" dt="2025-09-21T05:28:03.579" v="5653" actId="1076"/>
          <ac:spMkLst>
            <pc:docMk/>
            <pc:sldMk cId="1738658709" sldId="271"/>
            <ac:spMk id="8" creationId="{DE50427A-BC46-208F-C10B-67E3CC1F9D89}"/>
          </ac:spMkLst>
        </pc:spChg>
        <pc:spChg chg="add mod">
          <ac:chgData name="Kendall Stephenson" userId="5b821848-39b7-4c1b-9fc1-53417b386efe" providerId="ADAL" clId="{44845D4F-13B8-4CF7-B8C2-080C69A3CED5}" dt="2025-09-21T05:29:49.993" v="5678" actId="1076"/>
          <ac:spMkLst>
            <pc:docMk/>
            <pc:sldMk cId="1738658709" sldId="271"/>
            <ac:spMk id="9" creationId="{38FECDC9-EFBE-6949-6279-5B3478210A88}"/>
          </ac:spMkLst>
        </pc:spChg>
        <pc:spChg chg="del">
          <ac:chgData name="Kendall Stephenson" userId="5b821848-39b7-4c1b-9fc1-53417b386efe" providerId="ADAL" clId="{44845D4F-13B8-4CF7-B8C2-080C69A3CED5}" dt="2025-09-21T05:16:00.534" v="5636" actId="478"/>
          <ac:spMkLst>
            <pc:docMk/>
            <pc:sldMk cId="1738658709" sldId="271"/>
            <ac:spMk id="10" creationId="{2BBC80B3-4E21-CF42-5A78-E7D7F9D995EF}"/>
          </ac:spMkLst>
        </pc:spChg>
        <pc:spChg chg="add mod">
          <ac:chgData name="Kendall Stephenson" userId="5b821848-39b7-4c1b-9fc1-53417b386efe" providerId="ADAL" clId="{44845D4F-13B8-4CF7-B8C2-080C69A3CED5}" dt="2025-09-21T13:52:48.414" v="6199" actId="20577"/>
          <ac:spMkLst>
            <pc:docMk/>
            <pc:sldMk cId="1738658709" sldId="271"/>
            <ac:spMk id="11" creationId="{249DF2CE-D5BA-FBBD-A04F-51050292F5E4}"/>
          </ac:spMkLst>
        </pc:spChg>
        <pc:spChg chg="add mod">
          <ac:chgData name="Kendall Stephenson" userId="5b821848-39b7-4c1b-9fc1-53417b386efe" providerId="ADAL" clId="{44845D4F-13B8-4CF7-B8C2-080C69A3CED5}" dt="2025-09-21T12:48:51.893" v="5896" actId="114"/>
          <ac:spMkLst>
            <pc:docMk/>
            <pc:sldMk cId="1738658709" sldId="271"/>
            <ac:spMk id="12" creationId="{EC66C9C0-7AFD-966D-5487-F09FFA30DA21}"/>
          </ac:spMkLst>
        </pc:spChg>
        <pc:spChg chg="add mod">
          <ac:chgData name="Kendall Stephenson" userId="5b821848-39b7-4c1b-9fc1-53417b386efe" providerId="ADAL" clId="{44845D4F-13B8-4CF7-B8C2-080C69A3CED5}" dt="2025-09-21T06:40:49.837" v="5772" actId="1076"/>
          <ac:spMkLst>
            <pc:docMk/>
            <pc:sldMk cId="1738658709" sldId="271"/>
            <ac:spMk id="13" creationId="{DFF21D4B-D471-63D8-5E71-747D8509067D}"/>
          </ac:spMkLst>
        </pc:spChg>
        <pc:spChg chg="mod">
          <ac:chgData name="Kendall Stephenson" userId="5b821848-39b7-4c1b-9fc1-53417b386efe" providerId="ADAL" clId="{44845D4F-13B8-4CF7-B8C2-080C69A3CED5}" dt="2025-09-21T13:47:16.109" v="6190" actId="1076"/>
          <ac:spMkLst>
            <pc:docMk/>
            <pc:sldMk cId="1738658709" sldId="271"/>
            <ac:spMk id="14" creationId="{6F4DD2ED-94A4-25B7-ABF9-F3391AA6F17F}"/>
          </ac:spMkLst>
        </pc:spChg>
        <pc:spChg chg="del">
          <ac:chgData name="Kendall Stephenson" userId="5b821848-39b7-4c1b-9fc1-53417b386efe" providerId="ADAL" clId="{44845D4F-13B8-4CF7-B8C2-080C69A3CED5}" dt="2025-09-21T05:27:33.335" v="5650" actId="478"/>
          <ac:spMkLst>
            <pc:docMk/>
            <pc:sldMk cId="1738658709" sldId="271"/>
            <ac:spMk id="15" creationId="{E23E56DF-89F1-AED6-2782-001B0596885D}"/>
          </ac:spMkLst>
        </pc:spChg>
        <pc:spChg chg="add mod">
          <ac:chgData name="Kendall Stephenson" userId="5b821848-39b7-4c1b-9fc1-53417b386efe" providerId="ADAL" clId="{44845D4F-13B8-4CF7-B8C2-080C69A3CED5}" dt="2025-09-21T06:39:10.068" v="5740" actId="1076"/>
          <ac:spMkLst>
            <pc:docMk/>
            <pc:sldMk cId="1738658709" sldId="271"/>
            <ac:spMk id="16" creationId="{EEB956EA-DFBF-C09D-8859-DDBAC393E1B7}"/>
          </ac:spMkLst>
        </pc:spChg>
        <pc:spChg chg="add mod">
          <ac:chgData name="Kendall Stephenson" userId="5b821848-39b7-4c1b-9fc1-53417b386efe" providerId="ADAL" clId="{44845D4F-13B8-4CF7-B8C2-080C69A3CED5}" dt="2025-09-21T06:39:34.586" v="5744" actId="1076"/>
          <ac:spMkLst>
            <pc:docMk/>
            <pc:sldMk cId="1738658709" sldId="271"/>
            <ac:spMk id="17" creationId="{8B000848-B159-5369-859C-DA6DA58657BA}"/>
          </ac:spMkLst>
        </pc:spChg>
        <pc:spChg chg="add mod">
          <ac:chgData name="Kendall Stephenson" userId="5b821848-39b7-4c1b-9fc1-53417b386efe" providerId="ADAL" clId="{44845D4F-13B8-4CF7-B8C2-080C69A3CED5}" dt="2025-09-21T06:43:27.164" v="5786" actId="1076"/>
          <ac:spMkLst>
            <pc:docMk/>
            <pc:sldMk cId="1738658709" sldId="271"/>
            <ac:spMk id="18" creationId="{21BBE4F4-DDC6-EE53-B3C0-B531EF5D8F5B}"/>
          </ac:spMkLst>
        </pc:spChg>
        <pc:spChg chg="add mod">
          <ac:chgData name="Kendall Stephenson" userId="5b821848-39b7-4c1b-9fc1-53417b386efe" providerId="ADAL" clId="{44845D4F-13B8-4CF7-B8C2-080C69A3CED5}" dt="2025-09-21T06:44:09.222" v="5793"/>
          <ac:spMkLst>
            <pc:docMk/>
            <pc:sldMk cId="1738658709" sldId="271"/>
            <ac:spMk id="19" creationId="{F862019F-9C54-E45A-E101-7CE97F2C9B87}"/>
          </ac:spMkLst>
        </pc:spChg>
        <pc:spChg chg="add mod">
          <ac:chgData name="Kendall Stephenson" userId="5b821848-39b7-4c1b-9fc1-53417b386efe" providerId="ADAL" clId="{44845D4F-13B8-4CF7-B8C2-080C69A3CED5}" dt="2025-09-21T06:46:29.314" v="5809" actId="1076"/>
          <ac:spMkLst>
            <pc:docMk/>
            <pc:sldMk cId="1738658709" sldId="271"/>
            <ac:spMk id="20" creationId="{3A431E31-F3B7-6A83-5653-CBB2A17EB43A}"/>
          </ac:spMkLst>
        </pc:spChg>
        <pc:spChg chg="add mod">
          <ac:chgData name="Kendall Stephenson" userId="5b821848-39b7-4c1b-9fc1-53417b386efe" providerId="ADAL" clId="{44845D4F-13B8-4CF7-B8C2-080C69A3CED5}" dt="2025-09-21T06:47:50.980" v="5821" actId="20577"/>
          <ac:spMkLst>
            <pc:docMk/>
            <pc:sldMk cId="1738658709" sldId="271"/>
            <ac:spMk id="21" creationId="{E73AE53A-6921-41EB-9C44-3B99104C3095}"/>
          </ac:spMkLst>
        </pc:spChg>
        <pc:spChg chg="add mod">
          <ac:chgData name="Kendall Stephenson" userId="5b821848-39b7-4c1b-9fc1-53417b386efe" providerId="ADAL" clId="{44845D4F-13B8-4CF7-B8C2-080C69A3CED5}" dt="2025-09-22T01:19:42.206" v="8199" actId="207"/>
          <ac:spMkLst>
            <pc:docMk/>
            <pc:sldMk cId="1738658709" sldId="271"/>
            <ac:spMk id="22" creationId="{28646438-8046-8708-E59B-EFA322AFE14E}"/>
          </ac:spMkLst>
        </pc:spChg>
        <pc:spChg chg="add mod">
          <ac:chgData name="Kendall Stephenson" userId="5b821848-39b7-4c1b-9fc1-53417b386efe" providerId="ADAL" clId="{44845D4F-13B8-4CF7-B8C2-080C69A3CED5}" dt="2025-09-21T06:49:42.358" v="5868" actId="1076"/>
          <ac:spMkLst>
            <pc:docMk/>
            <pc:sldMk cId="1738658709" sldId="271"/>
            <ac:spMk id="23" creationId="{822603EC-3A8B-8641-E968-AB5283EC77E1}"/>
          </ac:spMkLst>
        </pc:spChg>
        <pc:spChg chg="add mod">
          <ac:chgData name="Kendall Stephenson" userId="5b821848-39b7-4c1b-9fc1-53417b386efe" providerId="ADAL" clId="{44845D4F-13B8-4CF7-B8C2-080C69A3CED5}" dt="2025-09-21T13:53:38.897" v="6208" actId="20577"/>
          <ac:spMkLst>
            <pc:docMk/>
            <pc:sldMk cId="1738658709" sldId="271"/>
            <ac:spMk id="24" creationId="{3670DA0F-2FCD-011D-09FF-D819D28DA1EF}"/>
          </ac:spMkLst>
        </pc:spChg>
        <pc:spChg chg="add mod">
          <ac:chgData name="Kendall Stephenson" userId="5b821848-39b7-4c1b-9fc1-53417b386efe" providerId="ADAL" clId="{44845D4F-13B8-4CF7-B8C2-080C69A3CED5}" dt="2025-09-21T13:56:15.382" v="6213" actId="20577"/>
          <ac:spMkLst>
            <pc:docMk/>
            <pc:sldMk cId="1738658709" sldId="271"/>
            <ac:spMk id="25" creationId="{BABC064F-4AD4-1C32-4ADD-E759A9ADC66F}"/>
          </ac:spMkLst>
        </pc:spChg>
        <pc:spChg chg="add mod">
          <ac:chgData name="Kendall Stephenson" userId="5b821848-39b7-4c1b-9fc1-53417b386efe" providerId="ADAL" clId="{44845D4F-13B8-4CF7-B8C2-080C69A3CED5}" dt="2025-09-22T01:20:12.127" v="8218" actId="114"/>
          <ac:spMkLst>
            <pc:docMk/>
            <pc:sldMk cId="1738658709" sldId="271"/>
            <ac:spMk id="26" creationId="{967BD6D7-E8D2-E452-884F-FB90E30B2E3F}"/>
          </ac:spMkLst>
        </pc:spChg>
        <pc:graphicFrameChg chg="del">
          <ac:chgData name="Kendall Stephenson" userId="5b821848-39b7-4c1b-9fc1-53417b386efe" providerId="ADAL" clId="{44845D4F-13B8-4CF7-B8C2-080C69A3CED5}" dt="2025-09-21T05:15:03.118" v="5583" actId="478"/>
          <ac:graphicFrameMkLst>
            <pc:docMk/>
            <pc:sldMk cId="1738658709" sldId="271"/>
            <ac:graphicFrameMk id="3" creationId="{70813F20-7850-C14A-821D-B210D4F5B53F}"/>
          </ac:graphicFrameMkLst>
        </pc:graphicFrameChg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3199251617" sldId="271"/>
        </pc:sldMkLst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267377364" sldId="272"/>
        </pc:sldMkLst>
      </pc:sldChg>
      <pc:sldChg chg="addSp delSp modSp new mod">
        <pc:chgData name="Kendall Stephenson" userId="5b821848-39b7-4c1b-9fc1-53417b386efe" providerId="ADAL" clId="{44845D4F-13B8-4CF7-B8C2-080C69A3CED5}" dt="2025-09-22T01:51:04.016" v="8243" actId="403"/>
        <pc:sldMkLst>
          <pc:docMk/>
          <pc:sldMk cId="3790634157" sldId="272"/>
        </pc:sldMkLst>
        <pc:spChg chg="add del">
          <ac:chgData name="Kendall Stephenson" userId="5b821848-39b7-4c1b-9fc1-53417b386efe" providerId="ADAL" clId="{44845D4F-13B8-4CF7-B8C2-080C69A3CED5}" dt="2025-09-21T05:26:59.802" v="5647" actId="22"/>
          <ac:spMkLst>
            <pc:docMk/>
            <pc:sldMk cId="3790634157" sldId="272"/>
            <ac:spMk id="3" creationId="{69C2C6C9-ABB7-B1C8-371C-E720D3D3E2C3}"/>
          </ac:spMkLst>
        </pc:spChg>
        <pc:spChg chg="add del">
          <ac:chgData name="Kendall Stephenson" userId="5b821848-39b7-4c1b-9fc1-53417b386efe" providerId="ADAL" clId="{44845D4F-13B8-4CF7-B8C2-080C69A3CED5}" dt="2025-09-21T05:27:16.445" v="5649" actId="22"/>
          <ac:spMkLst>
            <pc:docMk/>
            <pc:sldMk cId="3790634157" sldId="272"/>
            <ac:spMk id="5" creationId="{6B25F774-01B6-4970-E8F4-DD6A33A79C23}"/>
          </ac:spMkLst>
        </pc:spChg>
        <pc:spChg chg="add mod">
          <ac:chgData name="Kendall Stephenson" userId="5b821848-39b7-4c1b-9fc1-53417b386efe" providerId="ADAL" clId="{44845D4F-13B8-4CF7-B8C2-080C69A3CED5}" dt="2025-09-22T01:51:04.016" v="8243" actId="403"/>
          <ac:spMkLst>
            <pc:docMk/>
            <pc:sldMk cId="3790634157" sldId="272"/>
            <ac:spMk id="6" creationId="{B5850976-7583-AB6B-EB97-B7D628ACF565}"/>
          </ac:spMkLst>
        </pc:spChg>
      </pc:sldChg>
      <pc:sldChg chg="addSp delSp modSp add mod delAnim modAnim">
        <pc:chgData name="Kendall Stephenson" userId="5b821848-39b7-4c1b-9fc1-53417b386efe" providerId="ADAL" clId="{44845D4F-13B8-4CF7-B8C2-080C69A3CED5}" dt="2025-09-21T14:04:24.784" v="6230"/>
        <pc:sldMkLst>
          <pc:docMk/>
          <pc:sldMk cId="4037982190" sldId="273"/>
        </pc:sldMkLst>
        <pc:spChg chg="del">
          <ac:chgData name="Kendall Stephenson" userId="5b821848-39b7-4c1b-9fc1-53417b386efe" providerId="ADAL" clId="{44845D4F-13B8-4CF7-B8C2-080C69A3CED5}" dt="2025-09-21T06:50:13.812" v="5869" actId="478"/>
          <ac:spMkLst>
            <pc:docMk/>
            <pc:sldMk cId="4037982190" sldId="273"/>
            <ac:spMk id="4" creationId="{9629C1CE-2D2F-51F5-E6E4-00ACB2C81BBD}"/>
          </ac:spMkLst>
        </pc:spChg>
        <pc:spChg chg="del">
          <ac:chgData name="Kendall Stephenson" userId="5b821848-39b7-4c1b-9fc1-53417b386efe" providerId="ADAL" clId="{44845D4F-13B8-4CF7-B8C2-080C69A3CED5}" dt="2025-09-21T06:50:13.812" v="5869" actId="478"/>
          <ac:spMkLst>
            <pc:docMk/>
            <pc:sldMk cId="4037982190" sldId="273"/>
            <ac:spMk id="6" creationId="{ECB63336-A980-5C95-2E51-E090A7ADB380}"/>
          </ac:spMkLst>
        </pc:spChg>
        <pc:spChg chg="del">
          <ac:chgData name="Kendall Stephenson" userId="5b821848-39b7-4c1b-9fc1-53417b386efe" providerId="ADAL" clId="{44845D4F-13B8-4CF7-B8C2-080C69A3CED5}" dt="2025-09-21T06:50:37.123" v="5872" actId="478"/>
          <ac:spMkLst>
            <pc:docMk/>
            <pc:sldMk cId="4037982190" sldId="273"/>
            <ac:spMk id="7" creationId="{492E7671-A807-D9DD-CDCA-EA512294F6B4}"/>
          </ac:spMkLst>
        </pc:spChg>
        <pc:spChg chg="add mod">
          <ac:chgData name="Kendall Stephenson" userId="5b821848-39b7-4c1b-9fc1-53417b386efe" providerId="ADAL" clId="{44845D4F-13B8-4CF7-B8C2-080C69A3CED5}" dt="2025-09-21T06:50:31" v="5871" actId="1076"/>
          <ac:spMkLst>
            <pc:docMk/>
            <pc:sldMk cId="4037982190" sldId="273"/>
            <ac:spMk id="9" creationId="{7A43EE04-B7F0-9E39-B52C-B9ECB2748032}"/>
          </ac:spMkLst>
        </pc:spChg>
        <pc:spChg chg="add mod">
          <ac:chgData name="Kendall Stephenson" userId="5b821848-39b7-4c1b-9fc1-53417b386efe" providerId="ADAL" clId="{44845D4F-13B8-4CF7-B8C2-080C69A3CED5}" dt="2025-09-21T06:52:55.845" v="5876" actId="20577"/>
          <ac:spMkLst>
            <pc:docMk/>
            <pc:sldMk cId="4037982190" sldId="273"/>
            <ac:spMk id="11" creationId="{4D92929D-2F06-EF83-FB4E-4AE9C3C891D8}"/>
          </ac:spMkLst>
        </pc:spChg>
        <pc:spChg chg="add mod">
          <ac:chgData name="Kendall Stephenson" userId="5b821848-39b7-4c1b-9fc1-53417b386efe" providerId="ADAL" clId="{44845D4F-13B8-4CF7-B8C2-080C69A3CED5}" dt="2025-09-21T06:54:07.374" v="5888" actId="6549"/>
          <ac:spMkLst>
            <pc:docMk/>
            <pc:sldMk cId="4037982190" sldId="273"/>
            <ac:spMk id="12" creationId="{5304972E-03BD-B7FE-06FE-4B0E09C84D9E}"/>
          </ac:spMkLst>
        </pc:spChg>
        <pc:spChg chg="del">
          <ac:chgData name="Kendall Stephenson" userId="5b821848-39b7-4c1b-9fc1-53417b386efe" providerId="ADAL" clId="{44845D4F-13B8-4CF7-B8C2-080C69A3CED5}" dt="2025-09-21T06:50:13.812" v="5869" actId="478"/>
          <ac:spMkLst>
            <pc:docMk/>
            <pc:sldMk cId="4037982190" sldId="273"/>
            <ac:spMk id="14" creationId="{2B7349AF-3CA5-4F2E-5CA3-BD6EB1DD6EC1}"/>
          </ac:spMkLst>
        </pc:spChg>
        <pc:spChg chg="add mod">
          <ac:chgData name="Kendall Stephenson" userId="5b821848-39b7-4c1b-9fc1-53417b386efe" providerId="ADAL" clId="{44845D4F-13B8-4CF7-B8C2-080C69A3CED5}" dt="2025-09-21T06:54:32.772" v="5893" actId="1076"/>
          <ac:spMkLst>
            <pc:docMk/>
            <pc:sldMk cId="4037982190" sldId="273"/>
            <ac:spMk id="18" creationId="{E67923CA-0E3A-2516-9241-BF5CD621B6AF}"/>
          </ac:spMkLst>
        </pc:spChg>
        <pc:grpChg chg="add mod">
          <ac:chgData name="Kendall Stephenson" userId="5b821848-39b7-4c1b-9fc1-53417b386efe" providerId="ADAL" clId="{44845D4F-13B8-4CF7-B8C2-080C69A3CED5}" dt="2025-09-21T14:01:07.104" v="6226" actId="164"/>
          <ac:grpSpMkLst>
            <pc:docMk/>
            <pc:sldMk cId="4037982190" sldId="273"/>
            <ac:grpSpMk id="22" creationId="{D492011C-D892-0284-CF90-0AEA5531CAA2}"/>
          </ac:grpSpMkLst>
        </pc:grpChg>
        <pc:cxnChg chg="add mod">
          <ac:chgData name="Kendall Stephenson" userId="5b821848-39b7-4c1b-9fc1-53417b386efe" providerId="ADAL" clId="{44845D4F-13B8-4CF7-B8C2-080C69A3CED5}" dt="2025-09-21T06:53:26.780" v="5880" actId="208"/>
          <ac:cxnSpMkLst>
            <pc:docMk/>
            <pc:sldMk cId="4037982190" sldId="273"/>
            <ac:cxnSpMk id="16" creationId="{D14DA2CD-FCE5-7B6E-D3C7-9DD79CE210FE}"/>
          </ac:cxnSpMkLst>
        </pc:cxnChg>
        <pc:cxnChg chg="add mod">
          <ac:chgData name="Kendall Stephenson" userId="5b821848-39b7-4c1b-9fc1-53417b386efe" providerId="ADAL" clId="{44845D4F-13B8-4CF7-B8C2-080C69A3CED5}" dt="2025-09-21T06:53:35.264" v="5882" actId="1076"/>
          <ac:cxnSpMkLst>
            <pc:docMk/>
            <pc:sldMk cId="4037982190" sldId="273"/>
            <ac:cxnSpMk id="17" creationId="{484EE228-3186-DA78-99A3-A3BAE6A9868F}"/>
          </ac:cxnSpMkLst>
        </pc:cxnChg>
        <pc:cxnChg chg="add mod">
          <ac:chgData name="Kendall Stephenson" userId="5b821848-39b7-4c1b-9fc1-53417b386efe" providerId="ADAL" clId="{44845D4F-13B8-4CF7-B8C2-080C69A3CED5}" dt="2025-09-21T14:01:07.104" v="6226" actId="164"/>
          <ac:cxnSpMkLst>
            <pc:docMk/>
            <pc:sldMk cId="4037982190" sldId="273"/>
            <ac:cxnSpMk id="20" creationId="{B8956226-02CB-059C-F10E-011BC771F5BD}"/>
          </ac:cxnSpMkLst>
        </pc:cxnChg>
        <pc:cxnChg chg="add mod">
          <ac:chgData name="Kendall Stephenson" userId="5b821848-39b7-4c1b-9fc1-53417b386efe" providerId="ADAL" clId="{44845D4F-13B8-4CF7-B8C2-080C69A3CED5}" dt="2025-09-21T14:01:07.104" v="6226" actId="164"/>
          <ac:cxnSpMkLst>
            <pc:docMk/>
            <pc:sldMk cId="4037982190" sldId="273"/>
            <ac:cxnSpMk id="21" creationId="{CA70E3A5-18B2-CE10-4007-92D2EF1F66A1}"/>
          </ac:cxnSpMkLst>
        </pc:cxnChg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4267660017" sldId="273"/>
        </pc:sldMkLst>
      </pc:sldChg>
      <pc:sldChg chg="addSp delSp modSp add mod modAnim">
        <pc:chgData name="Kendall Stephenson" userId="5b821848-39b7-4c1b-9fc1-53417b386efe" providerId="ADAL" clId="{44845D4F-13B8-4CF7-B8C2-080C69A3CED5}" dt="2025-09-21T18:53:47.479" v="6939" actId="27918"/>
        <pc:sldMkLst>
          <pc:docMk/>
          <pc:sldMk cId="3056000408" sldId="274"/>
        </pc:sldMkLst>
        <pc:spChg chg="add mod">
          <ac:chgData name="Kendall Stephenson" userId="5b821848-39b7-4c1b-9fc1-53417b386efe" providerId="ADAL" clId="{44845D4F-13B8-4CF7-B8C2-080C69A3CED5}" dt="2025-09-21T14:25:32.776" v="6270" actId="1076"/>
          <ac:spMkLst>
            <pc:docMk/>
            <pc:sldMk cId="3056000408" sldId="274"/>
            <ac:spMk id="6" creationId="{08161B6C-CCA8-3E18-66CD-0EDC401B3872}"/>
          </ac:spMkLst>
        </pc:spChg>
        <pc:spChg chg="add mod">
          <ac:chgData name="Kendall Stephenson" userId="5b821848-39b7-4c1b-9fc1-53417b386efe" providerId="ADAL" clId="{44845D4F-13B8-4CF7-B8C2-080C69A3CED5}" dt="2025-09-21T14:27:13.485" v="6289" actId="207"/>
          <ac:spMkLst>
            <pc:docMk/>
            <pc:sldMk cId="3056000408" sldId="274"/>
            <ac:spMk id="7" creationId="{0D7EA44A-C72C-929F-0584-74772F052872}"/>
          </ac:spMkLst>
        </pc:spChg>
        <pc:spChg chg="mod">
          <ac:chgData name="Kendall Stephenson" userId="5b821848-39b7-4c1b-9fc1-53417b386efe" providerId="ADAL" clId="{44845D4F-13B8-4CF7-B8C2-080C69A3CED5}" dt="2025-09-21T14:25:32.776" v="6270" actId="1076"/>
          <ac:spMkLst>
            <pc:docMk/>
            <pc:sldMk cId="3056000408" sldId="274"/>
            <ac:spMk id="9" creationId="{789299F4-63A1-AB32-E7CF-D6D443E8F146}"/>
          </ac:spMkLst>
        </pc:spChg>
        <pc:spChg chg="mod">
          <ac:chgData name="Kendall Stephenson" userId="5b821848-39b7-4c1b-9fc1-53417b386efe" providerId="ADAL" clId="{44845D4F-13B8-4CF7-B8C2-080C69A3CED5}" dt="2025-09-21T14:20:17.010" v="6239" actId="6549"/>
          <ac:spMkLst>
            <pc:docMk/>
            <pc:sldMk cId="3056000408" sldId="274"/>
            <ac:spMk id="10" creationId="{CD8310A5-3FC6-1FE3-02AD-B71346D378A6}"/>
          </ac:spMkLst>
        </pc:spChg>
        <pc:spChg chg="mod">
          <ac:chgData name="Kendall Stephenson" userId="5b821848-39b7-4c1b-9fc1-53417b386efe" providerId="ADAL" clId="{44845D4F-13B8-4CF7-B8C2-080C69A3CED5}" dt="2025-09-21T14:25:32.776" v="6270" actId="1076"/>
          <ac:spMkLst>
            <pc:docMk/>
            <pc:sldMk cId="3056000408" sldId="274"/>
            <ac:spMk id="11" creationId="{30126545-404A-55A9-1D5D-21CFE027EDD2}"/>
          </ac:spMkLst>
        </pc:spChg>
        <pc:spChg chg="mod">
          <ac:chgData name="Kendall Stephenson" userId="5b821848-39b7-4c1b-9fc1-53417b386efe" providerId="ADAL" clId="{44845D4F-13B8-4CF7-B8C2-080C69A3CED5}" dt="2025-09-21T14:25:49.212" v="6273" actId="1076"/>
          <ac:spMkLst>
            <pc:docMk/>
            <pc:sldMk cId="3056000408" sldId="274"/>
            <ac:spMk id="12" creationId="{5B687F81-EDFD-7A32-B2BA-C8DE4E820C58}"/>
          </ac:spMkLst>
        </pc:spChg>
        <pc:spChg chg="add mod">
          <ac:chgData name="Kendall Stephenson" userId="5b821848-39b7-4c1b-9fc1-53417b386efe" providerId="ADAL" clId="{44845D4F-13B8-4CF7-B8C2-080C69A3CED5}" dt="2025-09-21T14:41:18.154" v="6375" actId="1076"/>
          <ac:spMkLst>
            <pc:docMk/>
            <pc:sldMk cId="3056000408" sldId="274"/>
            <ac:spMk id="14" creationId="{757E4414-86E8-2FAC-AED4-27222B75B06B}"/>
          </ac:spMkLst>
        </pc:spChg>
        <pc:spChg chg="mod">
          <ac:chgData name="Kendall Stephenson" userId="5b821848-39b7-4c1b-9fc1-53417b386efe" providerId="ADAL" clId="{44845D4F-13B8-4CF7-B8C2-080C69A3CED5}" dt="2025-09-21T14:27:24.282" v="6290" actId="1076"/>
          <ac:spMkLst>
            <pc:docMk/>
            <pc:sldMk cId="3056000408" sldId="274"/>
            <ac:spMk id="18" creationId="{6F9A21AD-174F-A4C6-8406-E7CF3F9005B3}"/>
          </ac:spMkLst>
        </pc:spChg>
        <pc:spChg chg="add mod">
          <ac:chgData name="Kendall Stephenson" userId="5b821848-39b7-4c1b-9fc1-53417b386efe" providerId="ADAL" clId="{44845D4F-13B8-4CF7-B8C2-080C69A3CED5}" dt="2025-09-21T14:41:06.969" v="6373" actId="1076"/>
          <ac:spMkLst>
            <pc:docMk/>
            <pc:sldMk cId="3056000408" sldId="274"/>
            <ac:spMk id="19" creationId="{DEF000E4-A07D-F3C7-3510-404A3387CCEA}"/>
          </ac:spMkLst>
        </pc:spChg>
        <pc:spChg chg="add mod">
          <ac:chgData name="Kendall Stephenson" userId="5b821848-39b7-4c1b-9fc1-53417b386efe" providerId="ADAL" clId="{44845D4F-13B8-4CF7-B8C2-080C69A3CED5}" dt="2025-09-21T14:43:33.196" v="6400" actId="1076"/>
          <ac:spMkLst>
            <pc:docMk/>
            <pc:sldMk cId="3056000408" sldId="274"/>
            <ac:spMk id="23" creationId="{2C769DD3-0E1D-96E4-4627-4E3F6684A714}"/>
          </ac:spMkLst>
        </pc:spChg>
        <pc:spChg chg="add mod">
          <ac:chgData name="Kendall Stephenson" userId="5b821848-39b7-4c1b-9fc1-53417b386efe" providerId="ADAL" clId="{44845D4F-13B8-4CF7-B8C2-080C69A3CED5}" dt="2025-09-21T14:43:40.807" v="6402" actId="207"/>
          <ac:spMkLst>
            <pc:docMk/>
            <pc:sldMk cId="3056000408" sldId="274"/>
            <ac:spMk id="24" creationId="{DCD1DF6D-5CBA-FAF2-980D-C8B9F24C4526}"/>
          </ac:spMkLst>
        </pc:spChg>
        <pc:grpChg chg="mod">
          <ac:chgData name="Kendall Stephenson" userId="5b821848-39b7-4c1b-9fc1-53417b386efe" providerId="ADAL" clId="{44845D4F-13B8-4CF7-B8C2-080C69A3CED5}" dt="2025-09-21T14:27:55.257" v="6295" actId="1037"/>
          <ac:grpSpMkLst>
            <pc:docMk/>
            <pc:sldMk cId="3056000408" sldId="274"/>
            <ac:grpSpMk id="22" creationId="{39272D38-13F7-DF30-EE8E-FD8B84C94956}"/>
          </ac:grpSpMkLst>
        </pc:grpChg>
        <pc:graphicFrameChg chg="del">
          <ac:chgData name="Kendall Stephenson" userId="5b821848-39b7-4c1b-9fc1-53417b386efe" providerId="ADAL" clId="{44845D4F-13B8-4CF7-B8C2-080C69A3CED5}" dt="2025-09-21T14:21:06.408" v="6243" actId="478"/>
          <ac:graphicFrameMkLst>
            <pc:docMk/>
            <pc:sldMk cId="3056000408" sldId="274"/>
            <ac:graphicFrameMk id="3" creationId="{12EBDA74-E404-D02E-5441-44387D2B6D46}"/>
          </ac:graphicFrameMkLst>
        </pc:graphicFrameChg>
        <pc:graphicFrameChg chg="add mod">
          <ac:chgData name="Kendall Stephenson" userId="5b821848-39b7-4c1b-9fc1-53417b386efe" providerId="ADAL" clId="{44845D4F-13B8-4CF7-B8C2-080C69A3CED5}" dt="2025-09-21T14:27:43.224" v="6292" actId="14100"/>
          <ac:graphicFrameMkLst>
            <pc:docMk/>
            <pc:sldMk cId="3056000408" sldId="274"/>
            <ac:graphicFrameMk id="4" creationId="{932FBF98-DAE4-440D-87E3-8EE80BE6A182}"/>
          </ac:graphicFrameMkLst>
        </pc:graphicFrameChg>
        <pc:graphicFrameChg chg="add mod">
          <ac:chgData name="Kendall Stephenson" userId="5b821848-39b7-4c1b-9fc1-53417b386efe" providerId="ADAL" clId="{44845D4F-13B8-4CF7-B8C2-080C69A3CED5}" dt="2025-09-21T14:39:03.216" v="6326" actId="692"/>
          <ac:graphicFrameMkLst>
            <pc:docMk/>
            <pc:sldMk cId="3056000408" sldId="274"/>
            <ac:graphicFrameMk id="13" creationId="{240886D5-0DBC-48FD-9537-636A7B3CA19B}"/>
          </ac:graphicFrameMkLst>
        </pc:graphicFrameChg>
        <pc:cxnChg chg="mod">
          <ac:chgData name="Kendall Stephenson" userId="5b821848-39b7-4c1b-9fc1-53417b386efe" providerId="ADAL" clId="{44845D4F-13B8-4CF7-B8C2-080C69A3CED5}" dt="2025-09-21T14:25:39.428" v="6271" actId="1076"/>
          <ac:cxnSpMkLst>
            <pc:docMk/>
            <pc:sldMk cId="3056000408" sldId="274"/>
            <ac:cxnSpMk id="16" creationId="{AB8B0065-DF83-80AB-9C56-FA5E9EFD0908}"/>
          </ac:cxnSpMkLst>
        </pc:cxnChg>
        <pc:cxnChg chg="mod">
          <ac:chgData name="Kendall Stephenson" userId="5b821848-39b7-4c1b-9fc1-53417b386efe" providerId="ADAL" clId="{44845D4F-13B8-4CF7-B8C2-080C69A3CED5}" dt="2025-09-21T14:25:42.889" v="6272" actId="1076"/>
          <ac:cxnSpMkLst>
            <pc:docMk/>
            <pc:sldMk cId="3056000408" sldId="274"/>
            <ac:cxnSpMk id="17" creationId="{D1241628-2F24-16A5-5951-A20A53EAB59B}"/>
          </ac:cxnSpMkLst>
        </pc:cxnChg>
        <pc:cxnChg chg="mod">
          <ac:chgData name="Kendall Stephenson" userId="5b821848-39b7-4c1b-9fc1-53417b386efe" providerId="ADAL" clId="{44845D4F-13B8-4CF7-B8C2-080C69A3CED5}" dt="2025-09-21T14:28:31.101" v="6299" actId="1038"/>
          <ac:cxnSpMkLst>
            <pc:docMk/>
            <pc:sldMk cId="3056000408" sldId="274"/>
            <ac:cxnSpMk id="21" creationId="{E60D28D8-9E50-984B-44E1-2C94A39A39A8}"/>
          </ac:cxnSpMkLst>
        </pc:cxnChg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3167968772" sldId="274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2T01:29:08.620" v="8220"/>
        <pc:sldMkLst>
          <pc:docMk/>
          <pc:sldMk cId="3207072016" sldId="275"/>
        </pc:sldMkLst>
        <pc:spChg chg="mod">
          <ac:chgData name="Kendall Stephenson" userId="5b821848-39b7-4c1b-9fc1-53417b386efe" providerId="ADAL" clId="{44845D4F-13B8-4CF7-B8C2-080C69A3CED5}" dt="2025-09-21T15:16:26.083" v="6429" actId="1076"/>
          <ac:spMkLst>
            <pc:docMk/>
            <pc:sldMk cId="3207072016" sldId="275"/>
            <ac:spMk id="6" creationId="{394CAADE-8AAC-C820-0C84-5E7340327BF3}"/>
          </ac:spMkLst>
        </pc:spChg>
        <pc:spChg chg="mod">
          <ac:chgData name="Kendall Stephenson" userId="5b821848-39b7-4c1b-9fc1-53417b386efe" providerId="ADAL" clId="{44845D4F-13B8-4CF7-B8C2-080C69A3CED5}" dt="2025-09-21T15:16:53.119" v="6433" actId="20577"/>
          <ac:spMkLst>
            <pc:docMk/>
            <pc:sldMk cId="3207072016" sldId="275"/>
            <ac:spMk id="7" creationId="{48095F50-0F9C-83E2-755D-FBC43ADE96B8}"/>
          </ac:spMkLst>
        </pc:spChg>
        <pc:spChg chg="mod">
          <ac:chgData name="Kendall Stephenson" userId="5b821848-39b7-4c1b-9fc1-53417b386efe" providerId="ADAL" clId="{44845D4F-13B8-4CF7-B8C2-080C69A3CED5}" dt="2025-09-21T15:10:41.309" v="6406" actId="20577"/>
          <ac:spMkLst>
            <pc:docMk/>
            <pc:sldMk cId="3207072016" sldId="275"/>
            <ac:spMk id="10" creationId="{61A1D42F-CF43-C7F8-C138-72863C259CC0}"/>
          </ac:spMkLst>
        </pc:spChg>
        <pc:spChg chg="mod">
          <ac:chgData name="Kendall Stephenson" userId="5b821848-39b7-4c1b-9fc1-53417b386efe" providerId="ADAL" clId="{44845D4F-13B8-4CF7-B8C2-080C69A3CED5}" dt="2025-09-21T15:16:05.836" v="6425" actId="1076"/>
          <ac:spMkLst>
            <pc:docMk/>
            <pc:sldMk cId="3207072016" sldId="275"/>
            <ac:spMk id="11" creationId="{3DEB36CE-F20A-F65D-56FC-FCB14832C4D3}"/>
          </ac:spMkLst>
        </pc:spChg>
        <pc:spChg chg="mod">
          <ac:chgData name="Kendall Stephenson" userId="5b821848-39b7-4c1b-9fc1-53417b386efe" providerId="ADAL" clId="{44845D4F-13B8-4CF7-B8C2-080C69A3CED5}" dt="2025-09-21T15:16:41.859" v="6432" actId="20577"/>
          <ac:spMkLst>
            <pc:docMk/>
            <pc:sldMk cId="3207072016" sldId="275"/>
            <ac:spMk id="12" creationId="{C5205079-094A-2A5D-2FD4-978E33601DED}"/>
          </ac:spMkLst>
        </pc:spChg>
        <pc:spChg chg="mod">
          <ac:chgData name="Kendall Stephenson" userId="5b821848-39b7-4c1b-9fc1-53417b386efe" providerId="ADAL" clId="{44845D4F-13B8-4CF7-B8C2-080C69A3CED5}" dt="2025-09-21T15:54:16.328" v="6577" actId="1036"/>
          <ac:spMkLst>
            <pc:docMk/>
            <pc:sldMk cId="3207072016" sldId="275"/>
            <ac:spMk id="14" creationId="{84F2F3C7-A46E-E7E6-AAD4-6226490AA942}"/>
          </ac:spMkLst>
        </pc:spChg>
        <pc:spChg chg="mod">
          <ac:chgData name="Kendall Stephenson" userId="5b821848-39b7-4c1b-9fc1-53417b386efe" providerId="ADAL" clId="{44845D4F-13B8-4CF7-B8C2-080C69A3CED5}" dt="2025-09-21T15:17:01.058" v="6435" actId="20577"/>
          <ac:spMkLst>
            <pc:docMk/>
            <pc:sldMk cId="3207072016" sldId="275"/>
            <ac:spMk id="18" creationId="{D4B4A9E8-E11A-798A-361E-245E0427ED71}"/>
          </ac:spMkLst>
        </pc:spChg>
        <pc:spChg chg="mod">
          <ac:chgData name="Kendall Stephenson" userId="5b821848-39b7-4c1b-9fc1-53417b386efe" providerId="ADAL" clId="{44845D4F-13B8-4CF7-B8C2-080C69A3CED5}" dt="2025-09-21T15:54:07.977" v="6570" actId="1036"/>
          <ac:spMkLst>
            <pc:docMk/>
            <pc:sldMk cId="3207072016" sldId="275"/>
            <ac:spMk id="19" creationId="{9E29665B-98F4-DA6F-6488-95EAD9749B0B}"/>
          </ac:spMkLst>
        </pc:spChg>
        <pc:spChg chg="mod">
          <ac:chgData name="Kendall Stephenson" userId="5b821848-39b7-4c1b-9fc1-53417b386efe" providerId="ADAL" clId="{44845D4F-13B8-4CF7-B8C2-080C69A3CED5}" dt="2025-09-21T15:31:04.009" v="6473" actId="20577"/>
          <ac:spMkLst>
            <pc:docMk/>
            <pc:sldMk cId="3207072016" sldId="275"/>
            <ac:spMk id="23" creationId="{420E481E-6C46-4F22-A8E6-C02A982F9DE9}"/>
          </ac:spMkLst>
        </pc:spChg>
        <pc:spChg chg="mod">
          <ac:chgData name="Kendall Stephenson" userId="5b821848-39b7-4c1b-9fc1-53417b386efe" providerId="ADAL" clId="{44845D4F-13B8-4CF7-B8C2-080C69A3CED5}" dt="2025-09-21T15:31:14.002" v="6475" actId="20577"/>
          <ac:spMkLst>
            <pc:docMk/>
            <pc:sldMk cId="3207072016" sldId="275"/>
            <ac:spMk id="24" creationId="{BDD7F40C-9CEF-6D06-F087-C72FDC9F4A73}"/>
          </ac:spMkLst>
        </pc:spChg>
        <pc:grpChg chg="mod">
          <ac:chgData name="Kendall Stephenson" userId="5b821848-39b7-4c1b-9fc1-53417b386efe" providerId="ADAL" clId="{44845D4F-13B8-4CF7-B8C2-080C69A3CED5}" dt="2025-09-21T15:41:46.171" v="6515" actId="1038"/>
          <ac:grpSpMkLst>
            <pc:docMk/>
            <pc:sldMk cId="3207072016" sldId="275"/>
            <ac:grpSpMk id="22" creationId="{5434554D-309F-BEC2-263D-407006A8C2E5}"/>
          </ac:grpSpMkLst>
        </pc:grpChg>
        <pc:graphicFrameChg chg="add del mod">
          <ac:chgData name="Kendall Stephenson" userId="5b821848-39b7-4c1b-9fc1-53417b386efe" providerId="ADAL" clId="{44845D4F-13B8-4CF7-B8C2-080C69A3CED5}" dt="2025-09-21T15:39:00.128" v="6492" actId="478"/>
          <ac:graphicFrameMkLst>
            <pc:docMk/>
            <pc:sldMk cId="3207072016" sldId="275"/>
            <ac:graphicFrameMk id="3" creationId="{4C5EE2F4-2005-4D74-BC22-95DCA33349E7}"/>
          </ac:graphicFrameMkLst>
        </pc:graphicFrameChg>
        <pc:graphicFrameChg chg="del">
          <ac:chgData name="Kendall Stephenson" userId="5b821848-39b7-4c1b-9fc1-53417b386efe" providerId="ADAL" clId="{44845D4F-13B8-4CF7-B8C2-080C69A3CED5}" dt="2025-09-21T15:12:08.679" v="6416" actId="478"/>
          <ac:graphicFrameMkLst>
            <pc:docMk/>
            <pc:sldMk cId="3207072016" sldId="275"/>
            <ac:graphicFrameMk id="4" creationId="{6835A40B-A9CC-036E-168D-4786EA72B073}"/>
          </ac:graphicFrameMkLst>
        </pc:graphicFrameChg>
        <pc:graphicFrameChg chg="del">
          <ac:chgData name="Kendall Stephenson" userId="5b821848-39b7-4c1b-9fc1-53417b386efe" providerId="ADAL" clId="{44845D4F-13B8-4CF7-B8C2-080C69A3CED5}" dt="2025-09-21T15:12:04.890" v="6415" actId="478"/>
          <ac:graphicFrameMkLst>
            <pc:docMk/>
            <pc:sldMk cId="3207072016" sldId="275"/>
            <ac:graphicFrameMk id="13" creationId="{20FF7E0C-1DA8-A4F1-2DFE-CE7DFEFF4003}"/>
          </ac:graphicFrameMkLst>
        </pc:graphicFrameChg>
        <pc:graphicFrameChg chg="add del mod">
          <ac:chgData name="Kendall Stephenson" userId="5b821848-39b7-4c1b-9fc1-53417b386efe" providerId="ADAL" clId="{44845D4F-13B8-4CF7-B8C2-080C69A3CED5}" dt="2025-09-21T15:38:53.518" v="6491" actId="478"/>
          <ac:graphicFrameMkLst>
            <pc:docMk/>
            <pc:sldMk cId="3207072016" sldId="275"/>
            <ac:graphicFrameMk id="25" creationId="{24146A2D-4899-43A5-BD7E-8E022454F1F2}"/>
          </ac:graphicFrameMkLst>
        </pc:graphicFrameChg>
        <pc:graphicFrameChg chg="add mod ord">
          <ac:chgData name="Kendall Stephenson" userId="5b821848-39b7-4c1b-9fc1-53417b386efe" providerId="ADAL" clId="{44845D4F-13B8-4CF7-B8C2-080C69A3CED5}" dt="2025-09-21T15:52:28.060" v="6555" actId="171"/>
          <ac:graphicFrameMkLst>
            <pc:docMk/>
            <pc:sldMk cId="3207072016" sldId="275"/>
            <ac:graphicFrameMk id="26" creationId="{4C5EE2F4-2005-4D74-BC22-95DCA33349E7}"/>
          </ac:graphicFrameMkLst>
        </pc:graphicFrameChg>
        <pc:graphicFrameChg chg="add mod ord">
          <ac:chgData name="Kendall Stephenson" userId="5b821848-39b7-4c1b-9fc1-53417b386efe" providerId="ADAL" clId="{44845D4F-13B8-4CF7-B8C2-080C69A3CED5}" dt="2025-09-21T15:52:34.901" v="6558" actId="171"/>
          <ac:graphicFrameMkLst>
            <pc:docMk/>
            <pc:sldMk cId="3207072016" sldId="275"/>
            <ac:graphicFrameMk id="28" creationId="{24146A2D-4899-43A5-BD7E-8E022454F1F2}"/>
          </ac:graphicFrameMkLst>
        </pc:graphicFrameChg>
        <pc:cxnChg chg="mod">
          <ac:chgData name="Kendall Stephenson" userId="5b821848-39b7-4c1b-9fc1-53417b386efe" providerId="ADAL" clId="{44845D4F-13B8-4CF7-B8C2-080C69A3CED5}" dt="2025-09-21T15:41:55.771" v="6518" actId="1037"/>
          <ac:cxnSpMkLst>
            <pc:docMk/>
            <pc:sldMk cId="3207072016" sldId="275"/>
            <ac:cxnSpMk id="21" creationId="{4D8A92DB-0E1F-CD9A-3C80-0E41AC21B930}"/>
          </ac:cxnSpMkLst>
        </pc:cxnChg>
      </pc:sldChg>
      <pc:sldChg chg="addSp modSp del mod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4219832790" sldId="275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1T16:57:34.913" v="6934" actId="1035"/>
        <pc:sldMkLst>
          <pc:docMk/>
          <pc:sldMk cId="424225037" sldId="276"/>
        </pc:sldMkLst>
        <pc:spChg chg="add del mod">
          <ac:chgData name="Kendall Stephenson" userId="5b821848-39b7-4c1b-9fc1-53417b386efe" providerId="ADAL" clId="{44845D4F-13B8-4CF7-B8C2-080C69A3CED5}" dt="2025-09-21T16:49:03.298" v="6790" actId="478"/>
          <ac:spMkLst>
            <pc:docMk/>
            <pc:sldMk cId="424225037" sldId="276"/>
            <ac:spMk id="3" creationId="{4313C96F-ECCC-FD40-61A7-40ADF77B6CB1}"/>
          </ac:spMkLst>
        </pc:spChg>
        <pc:spChg chg="add mod">
          <ac:chgData name="Kendall Stephenson" userId="5b821848-39b7-4c1b-9fc1-53417b386efe" providerId="ADAL" clId="{44845D4F-13B8-4CF7-B8C2-080C69A3CED5}" dt="2025-09-21T16:50:07.529" v="6836" actId="1076"/>
          <ac:spMkLst>
            <pc:docMk/>
            <pc:sldMk cId="424225037" sldId="276"/>
            <ac:spMk id="4" creationId="{4B6374CB-D2F4-5339-38DF-ED07C82829FE}"/>
          </ac:spMkLst>
        </pc:spChg>
        <pc:spChg chg="mod">
          <ac:chgData name="Kendall Stephenson" userId="5b821848-39b7-4c1b-9fc1-53417b386efe" providerId="ADAL" clId="{44845D4F-13B8-4CF7-B8C2-080C69A3CED5}" dt="2025-09-21T16:47:13.804" v="6728" actId="1076"/>
          <ac:spMkLst>
            <pc:docMk/>
            <pc:sldMk cId="424225037" sldId="276"/>
            <ac:spMk id="7" creationId="{885301BC-330A-E9B7-079C-8F84E8E69409}"/>
          </ac:spMkLst>
        </pc:spChg>
        <pc:spChg chg="mod">
          <ac:chgData name="Kendall Stephenson" userId="5b821848-39b7-4c1b-9fc1-53417b386efe" providerId="ADAL" clId="{44845D4F-13B8-4CF7-B8C2-080C69A3CED5}" dt="2025-09-21T16:48:47.613" v="6788" actId="1076"/>
          <ac:spMkLst>
            <pc:docMk/>
            <pc:sldMk cId="424225037" sldId="276"/>
            <ac:spMk id="9" creationId="{34CF4761-4E2B-58A6-FC9E-09E83262CEF1}"/>
          </ac:spMkLst>
        </pc:spChg>
        <pc:spChg chg="add mod">
          <ac:chgData name="Kendall Stephenson" userId="5b821848-39b7-4c1b-9fc1-53417b386efe" providerId="ADAL" clId="{44845D4F-13B8-4CF7-B8C2-080C69A3CED5}" dt="2025-09-21T16:53:30.297" v="6890" actId="20577"/>
          <ac:spMkLst>
            <pc:docMk/>
            <pc:sldMk cId="424225037" sldId="276"/>
            <ac:spMk id="10" creationId="{4612720F-87FD-3B93-038B-C076FCA21A0A}"/>
          </ac:spMkLst>
        </pc:spChg>
        <pc:spChg chg="del mod">
          <ac:chgData name="Kendall Stephenson" userId="5b821848-39b7-4c1b-9fc1-53417b386efe" providerId="ADAL" clId="{44845D4F-13B8-4CF7-B8C2-080C69A3CED5}" dt="2025-09-21T16:11:48.690" v="6581" actId="478"/>
          <ac:spMkLst>
            <pc:docMk/>
            <pc:sldMk cId="424225037" sldId="276"/>
            <ac:spMk id="11" creationId="{DF77FF85-78B1-DC99-739B-219710B55812}"/>
          </ac:spMkLst>
        </pc:spChg>
        <pc:spChg chg="mod">
          <ac:chgData name="Kendall Stephenson" userId="5b821848-39b7-4c1b-9fc1-53417b386efe" providerId="ADAL" clId="{44845D4F-13B8-4CF7-B8C2-080C69A3CED5}" dt="2025-09-21T16:50:51.268" v="6852" actId="20577"/>
          <ac:spMkLst>
            <pc:docMk/>
            <pc:sldMk cId="424225037" sldId="276"/>
            <ac:spMk id="12" creationId="{E8BD18E9-AFCC-CFD5-B8A1-2D504FE1C76A}"/>
          </ac:spMkLst>
        </pc:spChg>
        <pc:spChg chg="del">
          <ac:chgData name="Kendall Stephenson" userId="5b821848-39b7-4c1b-9fc1-53417b386efe" providerId="ADAL" clId="{44845D4F-13B8-4CF7-B8C2-080C69A3CED5}" dt="2025-09-21T16:51:02.880" v="6853" actId="478"/>
          <ac:spMkLst>
            <pc:docMk/>
            <pc:sldMk cId="424225037" sldId="276"/>
            <ac:spMk id="13" creationId="{3F6AC424-9C0D-D196-D13C-ACE94F7B0279}"/>
          </ac:spMkLst>
        </pc:spChg>
        <pc:spChg chg="del">
          <ac:chgData name="Kendall Stephenson" userId="5b821848-39b7-4c1b-9fc1-53417b386efe" providerId="ADAL" clId="{44845D4F-13B8-4CF7-B8C2-080C69A3CED5}" dt="2025-09-21T16:12:49.903" v="6584" actId="478"/>
          <ac:spMkLst>
            <pc:docMk/>
            <pc:sldMk cId="424225037" sldId="276"/>
            <ac:spMk id="14" creationId="{FB70473B-8468-EB77-0634-615329FFD76A}"/>
          </ac:spMkLst>
        </pc:spChg>
        <pc:spChg chg="add mod">
          <ac:chgData name="Kendall Stephenson" userId="5b821848-39b7-4c1b-9fc1-53417b386efe" providerId="ADAL" clId="{44845D4F-13B8-4CF7-B8C2-080C69A3CED5}" dt="2025-09-21T16:53:08.402" v="6883"/>
          <ac:spMkLst>
            <pc:docMk/>
            <pc:sldMk cId="424225037" sldId="276"/>
            <ac:spMk id="15" creationId="{31FE3CA4-40D2-DA35-EEEA-D46A08C758FC}"/>
          </ac:spMkLst>
        </pc:spChg>
        <pc:spChg chg="del">
          <ac:chgData name="Kendall Stephenson" userId="5b821848-39b7-4c1b-9fc1-53417b386efe" providerId="ADAL" clId="{44845D4F-13B8-4CF7-B8C2-080C69A3CED5}" dt="2025-09-21T16:11:44.785" v="6579" actId="478"/>
          <ac:spMkLst>
            <pc:docMk/>
            <pc:sldMk cId="424225037" sldId="276"/>
            <ac:spMk id="16" creationId="{534A5F26-2725-F565-E222-B98CBD4F4310}"/>
          </ac:spMkLst>
        </pc:spChg>
        <pc:spChg chg="mod">
          <ac:chgData name="Kendall Stephenson" userId="5b821848-39b7-4c1b-9fc1-53417b386efe" providerId="ADAL" clId="{44845D4F-13B8-4CF7-B8C2-080C69A3CED5}" dt="2025-09-21T16:48:41.023" v="6787" actId="1076"/>
          <ac:spMkLst>
            <pc:docMk/>
            <pc:sldMk cId="424225037" sldId="276"/>
            <ac:spMk id="17" creationId="{8DA389EB-60A2-7C8D-115E-E25E1E3AB2DD}"/>
          </ac:spMkLst>
        </pc:spChg>
        <pc:spChg chg="del">
          <ac:chgData name="Kendall Stephenson" userId="5b821848-39b7-4c1b-9fc1-53417b386efe" providerId="ADAL" clId="{44845D4F-13B8-4CF7-B8C2-080C69A3CED5}" dt="2025-09-21T16:12:06.507" v="6582" actId="478"/>
          <ac:spMkLst>
            <pc:docMk/>
            <pc:sldMk cId="424225037" sldId="276"/>
            <ac:spMk id="18" creationId="{463AD9A0-314A-28F8-8C0C-B15BB760771E}"/>
          </ac:spMkLst>
        </pc:spChg>
        <pc:spChg chg="del">
          <ac:chgData name="Kendall Stephenson" userId="5b821848-39b7-4c1b-9fc1-53417b386efe" providerId="ADAL" clId="{44845D4F-13B8-4CF7-B8C2-080C69A3CED5}" dt="2025-09-21T16:12:06.507" v="6582" actId="478"/>
          <ac:spMkLst>
            <pc:docMk/>
            <pc:sldMk cId="424225037" sldId="276"/>
            <ac:spMk id="19" creationId="{7550DD95-2A43-D136-B709-B5F9635FF71E}"/>
          </ac:spMkLst>
        </pc:spChg>
        <pc:spChg chg="del">
          <ac:chgData name="Kendall Stephenson" userId="5b821848-39b7-4c1b-9fc1-53417b386efe" providerId="ADAL" clId="{44845D4F-13B8-4CF7-B8C2-080C69A3CED5}" dt="2025-09-21T16:51:02.880" v="6853" actId="478"/>
          <ac:spMkLst>
            <pc:docMk/>
            <pc:sldMk cId="424225037" sldId="276"/>
            <ac:spMk id="20" creationId="{E075D398-BBD4-2098-CBD6-7688D48247E5}"/>
          </ac:spMkLst>
        </pc:spChg>
        <pc:spChg chg="del">
          <ac:chgData name="Kendall Stephenson" userId="5b821848-39b7-4c1b-9fc1-53417b386efe" providerId="ADAL" clId="{44845D4F-13B8-4CF7-B8C2-080C69A3CED5}" dt="2025-09-21T16:51:02.880" v="6853" actId="478"/>
          <ac:spMkLst>
            <pc:docMk/>
            <pc:sldMk cId="424225037" sldId="276"/>
            <ac:spMk id="21" creationId="{C94C9DB2-27F3-A7E0-DBBA-145405A92CDD}"/>
          </ac:spMkLst>
        </pc:spChg>
        <pc:spChg chg="del">
          <ac:chgData name="Kendall Stephenson" userId="5b821848-39b7-4c1b-9fc1-53417b386efe" providerId="ADAL" clId="{44845D4F-13B8-4CF7-B8C2-080C69A3CED5}" dt="2025-09-21T16:51:41.554" v="6864" actId="478"/>
          <ac:spMkLst>
            <pc:docMk/>
            <pc:sldMk cId="424225037" sldId="276"/>
            <ac:spMk id="22" creationId="{BC03F2E4-E415-9448-081D-157A3099A69B}"/>
          </ac:spMkLst>
        </pc:spChg>
        <pc:spChg chg="mod">
          <ac:chgData name="Kendall Stephenson" userId="5b821848-39b7-4c1b-9fc1-53417b386efe" providerId="ADAL" clId="{44845D4F-13B8-4CF7-B8C2-080C69A3CED5}" dt="2025-09-21T16:52:07.577" v="6873" actId="1076"/>
          <ac:spMkLst>
            <pc:docMk/>
            <pc:sldMk cId="424225037" sldId="276"/>
            <ac:spMk id="23" creationId="{4AD3047F-C22D-B3BA-69C0-09468948D36D}"/>
          </ac:spMkLst>
        </pc:spChg>
        <pc:spChg chg="del">
          <ac:chgData name="Kendall Stephenson" userId="5b821848-39b7-4c1b-9fc1-53417b386efe" providerId="ADAL" clId="{44845D4F-13B8-4CF7-B8C2-080C69A3CED5}" dt="2025-09-21T16:12:11.103" v="6583" actId="478"/>
          <ac:spMkLst>
            <pc:docMk/>
            <pc:sldMk cId="424225037" sldId="276"/>
            <ac:spMk id="24" creationId="{E34AB114-CD9D-FCAD-00F2-94FAE82CB153}"/>
          </ac:spMkLst>
        </pc:spChg>
        <pc:spChg chg="del">
          <ac:chgData name="Kendall Stephenson" userId="5b821848-39b7-4c1b-9fc1-53417b386efe" providerId="ADAL" clId="{44845D4F-13B8-4CF7-B8C2-080C69A3CED5}" dt="2025-09-21T16:51:02.880" v="6853" actId="478"/>
          <ac:spMkLst>
            <pc:docMk/>
            <pc:sldMk cId="424225037" sldId="276"/>
            <ac:spMk id="25" creationId="{A9F072D2-4235-CAA2-E5F5-8B9AE3141F16}"/>
          </ac:spMkLst>
        </pc:spChg>
        <pc:spChg chg="add mod">
          <ac:chgData name="Kendall Stephenson" userId="5b821848-39b7-4c1b-9fc1-53417b386efe" providerId="ADAL" clId="{44845D4F-13B8-4CF7-B8C2-080C69A3CED5}" dt="2025-09-21T16:53:38.048" v="6891" actId="1076"/>
          <ac:spMkLst>
            <pc:docMk/>
            <pc:sldMk cId="424225037" sldId="276"/>
            <ac:spMk id="26" creationId="{EDE6E11F-2B4F-0A4A-676F-70899E103BDA}"/>
          </ac:spMkLst>
        </pc:spChg>
        <pc:spChg chg="add mod">
          <ac:chgData name="Kendall Stephenson" userId="5b821848-39b7-4c1b-9fc1-53417b386efe" providerId="ADAL" clId="{44845D4F-13B8-4CF7-B8C2-080C69A3CED5}" dt="2025-09-21T16:57:11.981" v="6930" actId="1076"/>
          <ac:spMkLst>
            <pc:docMk/>
            <pc:sldMk cId="424225037" sldId="276"/>
            <ac:spMk id="27" creationId="{228BCDB9-549C-5AD2-3899-1A82E1AB2561}"/>
          </ac:spMkLst>
        </pc:spChg>
        <pc:spChg chg="add mod">
          <ac:chgData name="Kendall Stephenson" userId="5b821848-39b7-4c1b-9fc1-53417b386efe" providerId="ADAL" clId="{44845D4F-13B8-4CF7-B8C2-080C69A3CED5}" dt="2025-09-21T16:57:11.981" v="6930" actId="1076"/>
          <ac:spMkLst>
            <pc:docMk/>
            <pc:sldMk cId="424225037" sldId="276"/>
            <ac:spMk id="28" creationId="{F92D0F4E-49CA-74A7-5805-0557DF075B44}"/>
          </ac:spMkLst>
        </pc:spChg>
        <pc:spChg chg="add mod">
          <ac:chgData name="Kendall Stephenson" userId="5b821848-39b7-4c1b-9fc1-53417b386efe" providerId="ADAL" clId="{44845D4F-13B8-4CF7-B8C2-080C69A3CED5}" dt="2025-09-21T16:57:11.981" v="6930" actId="1076"/>
          <ac:spMkLst>
            <pc:docMk/>
            <pc:sldMk cId="424225037" sldId="276"/>
            <ac:spMk id="29" creationId="{CD2D0C42-4932-F176-D0A5-B5520939E485}"/>
          </ac:spMkLst>
        </pc:spChg>
        <pc:spChg chg="add mod">
          <ac:chgData name="Kendall Stephenson" userId="5b821848-39b7-4c1b-9fc1-53417b386efe" providerId="ADAL" clId="{44845D4F-13B8-4CF7-B8C2-080C69A3CED5}" dt="2025-09-21T16:57:11.981" v="6930" actId="1076"/>
          <ac:spMkLst>
            <pc:docMk/>
            <pc:sldMk cId="424225037" sldId="276"/>
            <ac:spMk id="30" creationId="{3E53E79E-3920-5577-64F9-AE6C398405DB}"/>
          </ac:spMkLst>
        </pc:spChg>
        <pc:spChg chg="add mod">
          <ac:chgData name="Kendall Stephenson" userId="5b821848-39b7-4c1b-9fc1-53417b386efe" providerId="ADAL" clId="{44845D4F-13B8-4CF7-B8C2-080C69A3CED5}" dt="2025-09-21T16:57:19.364" v="6931" actId="1076"/>
          <ac:spMkLst>
            <pc:docMk/>
            <pc:sldMk cId="424225037" sldId="276"/>
            <ac:spMk id="31" creationId="{64FC1866-6EA2-937B-E507-B340A8FCA389}"/>
          </ac:spMkLst>
        </pc:spChg>
        <pc:spChg chg="add mod">
          <ac:chgData name="Kendall Stephenson" userId="5b821848-39b7-4c1b-9fc1-53417b386efe" providerId="ADAL" clId="{44845D4F-13B8-4CF7-B8C2-080C69A3CED5}" dt="2025-09-21T16:57:34.913" v="6934" actId="1035"/>
          <ac:spMkLst>
            <pc:docMk/>
            <pc:sldMk cId="424225037" sldId="276"/>
            <ac:spMk id="32" creationId="{4ABE8C7B-B588-223B-0C24-A37B748688B0}"/>
          </ac:spMkLst>
        </pc:spChg>
      </pc:sldChg>
      <pc:sldChg chg="del">
        <pc:chgData name="Kendall Stephenson" userId="5b821848-39b7-4c1b-9fc1-53417b386efe" providerId="ADAL" clId="{44845D4F-13B8-4CF7-B8C2-080C69A3CED5}" dt="2025-09-19T16:41:55.698" v="3397" actId="47"/>
        <pc:sldMkLst>
          <pc:docMk/>
          <pc:sldMk cId="651557358" sldId="276"/>
        </pc:sldMkLst>
      </pc:sldChg>
      <pc:sldChg chg="addSp modSp del mod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705397857" sldId="277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1T18:53:47.497" v="6942" actId="27918"/>
        <pc:sldMkLst>
          <pc:docMk/>
          <pc:sldMk cId="2162794652" sldId="277"/>
        </pc:sldMkLst>
        <pc:spChg chg="add mod">
          <ac:chgData name="Kendall Stephenson" userId="5b821848-39b7-4c1b-9fc1-53417b386efe" providerId="ADAL" clId="{44845D4F-13B8-4CF7-B8C2-080C69A3CED5}" dt="2025-09-21T16:22:55.472" v="6697" actId="20577"/>
          <ac:spMkLst>
            <pc:docMk/>
            <pc:sldMk cId="2162794652" sldId="277"/>
            <ac:spMk id="3" creationId="{1E9B5FF6-A881-4FCA-7702-7BB0EDBF8D40}"/>
          </ac:spMkLst>
        </pc:spChg>
        <pc:spChg chg="mod">
          <ac:chgData name="Kendall Stephenson" userId="5b821848-39b7-4c1b-9fc1-53417b386efe" providerId="ADAL" clId="{44845D4F-13B8-4CF7-B8C2-080C69A3CED5}" dt="2025-09-21T16:21:19.657" v="6617" actId="20577"/>
          <ac:spMkLst>
            <pc:docMk/>
            <pc:sldMk cId="2162794652" sldId="277"/>
            <ac:spMk id="6" creationId="{30FEA9FC-931E-34E2-D266-4FDFCF78CACB}"/>
          </ac:spMkLst>
        </pc:spChg>
        <pc:spChg chg="mod">
          <ac:chgData name="Kendall Stephenson" userId="5b821848-39b7-4c1b-9fc1-53417b386efe" providerId="ADAL" clId="{44845D4F-13B8-4CF7-B8C2-080C69A3CED5}" dt="2025-09-21T16:22:37.688" v="6667" actId="1076"/>
          <ac:spMkLst>
            <pc:docMk/>
            <pc:sldMk cId="2162794652" sldId="277"/>
            <ac:spMk id="7" creationId="{3A396B65-DC19-EE79-2732-4DA797815EFB}"/>
          </ac:spMkLst>
        </pc:spChg>
        <pc:spChg chg="mod">
          <ac:chgData name="Kendall Stephenson" userId="5b821848-39b7-4c1b-9fc1-53417b386efe" providerId="ADAL" clId="{44845D4F-13B8-4CF7-B8C2-080C69A3CED5}" dt="2025-09-21T16:19:19.481" v="6597" actId="6549"/>
          <ac:spMkLst>
            <pc:docMk/>
            <pc:sldMk cId="2162794652" sldId="277"/>
            <ac:spMk id="10" creationId="{8E2B5214-C6D0-9B2B-0221-FA30D385F3A0}"/>
          </ac:spMkLst>
        </pc:spChg>
        <pc:spChg chg="mod">
          <ac:chgData name="Kendall Stephenson" userId="5b821848-39b7-4c1b-9fc1-53417b386efe" providerId="ADAL" clId="{44845D4F-13B8-4CF7-B8C2-080C69A3CED5}" dt="2025-09-21T16:19:44.356" v="6602" actId="20577"/>
          <ac:spMkLst>
            <pc:docMk/>
            <pc:sldMk cId="2162794652" sldId="277"/>
            <ac:spMk id="11" creationId="{6CF0A0D7-E8CF-3DD9-97BF-4D8CF066A83D}"/>
          </ac:spMkLst>
        </pc:spChg>
        <pc:spChg chg="mod">
          <ac:chgData name="Kendall Stephenson" userId="5b821848-39b7-4c1b-9fc1-53417b386efe" providerId="ADAL" clId="{44845D4F-13B8-4CF7-B8C2-080C69A3CED5}" dt="2025-09-21T16:21:48.636" v="6620" actId="1076"/>
          <ac:spMkLst>
            <pc:docMk/>
            <pc:sldMk cId="2162794652" sldId="277"/>
            <ac:spMk id="12" creationId="{FE1400F8-B2A3-9A40-8D52-6A3CFC483EA7}"/>
          </ac:spMkLst>
        </pc:spChg>
        <pc:spChg chg="del">
          <ac:chgData name="Kendall Stephenson" userId="5b821848-39b7-4c1b-9fc1-53417b386efe" providerId="ADAL" clId="{44845D4F-13B8-4CF7-B8C2-080C69A3CED5}" dt="2025-09-21T16:23:29.982" v="6702" actId="478"/>
          <ac:spMkLst>
            <pc:docMk/>
            <pc:sldMk cId="2162794652" sldId="277"/>
            <ac:spMk id="14" creationId="{81C3221F-14BC-2A5B-5D48-01D9B971CE14}"/>
          </ac:spMkLst>
        </pc:spChg>
        <pc:spChg chg="del">
          <ac:chgData name="Kendall Stephenson" userId="5b821848-39b7-4c1b-9fc1-53417b386efe" providerId="ADAL" clId="{44845D4F-13B8-4CF7-B8C2-080C69A3CED5}" dt="2025-09-21T16:22:32.094" v="6666" actId="478"/>
          <ac:spMkLst>
            <pc:docMk/>
            <pc:sldMk cId="2162794652" sldId="277"/>
            <ac:spMk id="18" creationId="{FECA2700-D5E1-964D-DC95-684806301060}"/>
          </ac:spMkLst>
        </pc:spChg>
        <pc:spChg chg="del">
          <ac:chgData name="Kendall Stephenson" userId="5b821848-39b7-4c1b-9fc1-53417b386efe" providerId="ADAL" clId="{44845D4F-13B8-4CF7-B8C2-080C69A3CED5}" dt="2025-09-21T16:23:33.088" v="6703" actId="478"/>
          <ac:spMkLst>
            <pc:docMk/>
            <pc:sldMk cId="2162794652" sldId="277"/>
            <ac:spMk id="19" creationId="{13B06E35-0C2F-6698-3772-8E0E3AE06617}"/>
          </ac:spMkLst>
        </pc:spChg>
        <pc:spChg chg="del">
          <ac:chgData name="Kendall Stephenson" userId="5b821848-39b7-4c1b-9fc1-53417b386efe" providerId="ADAL" clId="{44845D4F-13B8-4CF7-B8C2-080C69A3CED5}" dt="2025-09-21T16:23:06.899" v="6698" actId="478"/>
          <ac:spMkLst>
            <pc:docMk/>
            <pc:sldMk cId="2162794652" sldId="277"/>
            <ac:spMk id="23" creationId="{6C1DB2DA-6FF3-F9F4-DA68-519653B746B1}"/>
          </ac:spMkLst>
        </pc:spChg>
        <pc:spChg chg="del">
          <ac:chgData name="Kendall Stephenson" userId="5b821848-39b7-4c1b-9fc1-53417b386efe" providerId="ADAL" clId="{44845D4F-13B8-4CF7-B8C2-080C69A3CED5}" dt="2025-09-21T16:23:06.899" v="6698" actId="478"/>
          <ac:spMkLst>
            <pc:docMk/>
            <pc:sldMk cId="2162794652" sldId="277"/>
            <ac:spMk id="24" creationId="{6FD0F36C-4C19-5CFC-611C-EBE48B79A0FE}"/>
          </ac:spMkLst>
        </pc:spChg>
        <pc:grpChg chg="del">
          <ac:chgData name="Kendall Stephenson" userId="5b821848-39b7-4c1b-9fc1-53417b386efe" providerId="ADAL" clId="{44845D4F-13B8-4CF7-B8C2-080C69A3CED5}" dt="2025-09-21T16:23:12.226" v="6699" actId="478"/>
          <ac:grpSpMkLst>
            <pc:docMk/>
            <pc:sldMk cId="2162794652" sldId="277"/>
            <ac:grpSpMk id="22" creationId="{DC96C947-A13B-E4AF-83FA-03643121A0AE}"/>
          </ac:grpSpMkLst>
        </pc:grpChg>
        <pc:graphicFrameChg chg="add mod">
          <ac:chgData name="Kendall Stephenson" userId="5b821848-39b7-4c1b-9fc1-53417b386efe" providerId="ADAL" clId="{44845D4F-13B8-4CF7-B8C2-080C69A3CED5}" dt="2025-09-21T16:24:18.286" v="6709" actId="1076"/>
          <ac:graphicFrameMkLst>
            <pc:docMk/>
            <pc:sldMk cId="2162794652" sldId="277"/>
            <ac:graphicFrameMk id="4" creationId="{D51808EB-B2FA-4769-AB00-FA39AEF35100}"/>
          </ac:graphicFrameMkLst>
        </pc:graphicFrameChg>
        <pc:graphicFrameChg chg="del">
          <ac:chgData name="Kendall Stephenson" userId="5b821848-39b7-4c1b-9fc1-53417b386efe" providerId="ADAL" clId="{44845D4F-13B8-4CF7-B8C2-080C69A3CED5}" dt="2025-09-21T16:24:02.065" v="6706" actId="478"/>
          <ac:graphicFrameMkLst>
            <pc:docMk/>
            <pc:sldMk cId="2162794652" sldId="277"/>
            <ac:graphicFrameMk id="26" creationId="{A4253488-9575-A4D2-25F6-0787C17C99DC}"/>
          </ac:graphicFrameMkLst>
        </pc:graphicFrameChg>
        <pc:graphicFrameChg chg="del mod">
          <ac:chgData name="Kendall Stephenson" userId="5b821848-39b7-4c1b-9fc1-53417b386efe" providerId="ADAL" clId="{44845D4F-13B8-4CF7-B8C2-080C69A3CED5}" dt="2025-09-21T16:23:25.778" v="6701" actId="478"/>
          <ac:graphicFrameMkLst>
            <pc:docMk/>
            <pc:sldMk cId="2162794652" sldId="277"/>
            <ac:graphicFrameMk id="28" creationId="{0D3987A1-9E74-7897-8A8F-159BDF7E9352}"/>
          </ac:graphicFrameMkLst>
        </pc:graphicFrameChg>
        <pc:cxnChg chg="del">
          <ac:chgData name="Kendall Stephenson" userId="5b821848-39b7-4c1b-9fc1-53417b386efe" providerId="ADAL" clId="{44845D4F-13B8-4CF7-B8C2-080C69A3CED5}" dt="2025-09-21T16:20:06.461" v="6608" actId="478"/>
          <ac:cxnSpMkLst>
            <pc:docMk/>
            <pc:sldMk cId="2162794652" sldId="277"/>
            <ac:cxnSpMk id="16" creationId="{5F728AA7-F3F9-AE29-6FED-24ABA9B61EFA}"/>
          </ac:cxnSpMkLst>
        </pc:cxnChg>
        <pc:cxnChg chg="del">
          <ac:chgData name="Kendall Stephenson" userId="5b821848-39b7-4c1b-9fc1-53417b386efe" providerId="ADAL" clId="{44845D4F-13B8-4CF7-B8C2-080C69A3CED5}" dt="2025-09-21T16:20:08.267" v="6609" actId="478"/>
          <ac:cxnSpMkLst>
            <pc:docMk/>
            <pc:sldMk cId="2162794652" sldId="277"/>
            <ac:cxnSpMk id="17" creationId="{91654E7A-E962-912F-C2E8-F6C1AB5D9844}"/>
          </ac:cxnSpMkLst>
        </pc:cxnChg>
      </pc:sldChg>
      <pc:sldChg chg="addSp delSp modSp add mod delAnim modAnim">
        <pc:chgData name="Kendall Stephenson" userId="5b821848-39b7-4c1b-9fc1-53417b386efe" providerId="ADAL" clId="{44845D4F-13B8-4CF7-B8C2-080C69A3CED5}" dt="2025-09-21T19:17:39.290" v="7115"/>
        <pc:sldMkLst>
          <pc:docMk/>
          <pc:sldMk cId="3449932282" sldId="278"/>
        </pc:sldMkLst>
        <pc:spChg chg="del">
          <ac:chgData name="Kendall Stephenson" userId="5b821848-39b7-4c1b-9fc1-53417b386efe" providerId="ADAL" clId="{44845D4F-13B8-4CF7-B8C2-080C69A3CED5}" dt="2025-09-21T18:55:01.369" v="6992" actId="478"/>
          <ac:spMkLst>
            <pc:docMk/>
            <pc:sldMk cId="3449932282" sldId="278"/>
            <ac:spMk id="4" creationId="{94D34957-E5BA-091E-E868-244A77EA6829}"/>
          </ac:spMkLst>
        </pc:spChg>
        <pc:spChg chg="mod">
          <ac:chgData name="Kendall Stephenson" userId="5b821848-39b7-4c1b-9fc1-53417b386efe" providerId="ADAL" clId="{44845D4F-13B8-4CF7-B8C2-080C69A3CED5}" dt="2025-09-21T18:54:46.129" v="6991" actId="14100"/>
          <ac:spMkLst>
            <pc:docMk/>
            <pc:sldMk cId="3449932282" sldId="278"/>
            <ac:spMk id="5" creationId="{EB0B8CD0-BFBB-3C98-B2AD-5399BECD8366}"/>
          </ac:spMkLst>
        </pc:spChg>
        <pc:spChg chg="del">
          <ac:chgData name="Kendall Stephenson" userId="5b821848-39b7-4c1b-9fc1-53417b386efe" providerId="ADAL" clId="{44845D4F-13B8-4CF7-B8C2-080C69A3CED5}" dt="2025-09-21T18:55:01.369" v="6992" actId="478"/>
          <ac:spMkLst>
            <pc:docMk/>
            <pc:sldMk cId="3449932282" sldId="278"/>
            <ac:spMk id="6" creationId="{5CDABD98-F1AB-1D3F-B017-9D6C870CDB36}"/>
          </ac:spMkLst>
        </pc:spChg>
        <pc:spChg chg="del mod">
          <ac:chgData name="Kendall Stephenson" userId="5b821848-39b7-4c1b-9fc1-53417b386efe" providerId="ADAL" clId="{44845D4F-13B8-4CF7-B8C2-080C69A3CED5}" dt="2025-09-21T19:17:08.269" v="7109" actId="478"/>
          <ac:spMkLst>
            <pc:docMk/>
            <pc:sldMk cId="3449932282" sldId="278"/>
            <ac:spMk id="7" creationId="{40E07ADF-E5BF-E6D9-0225-402528F5079B}"/>
          </ac:spMkLst>
        </pc:spChg>
        <pc:spChg chg="mod">
          <ac:chgData name="Kendall Stephenson" userId="5b821848-39b7-4c1b-9fc1-53417b386efe" providerId="ADAL" clId="{44845D4F-13B8-4CF7-B8C2-080C69A3CED5}" dt="2025-09-21T18:55:20.752" v="6997" actId="6549"/>
          <ac:spMkLst>
            <pc:docMk/>
            <pc:sldMk cId="3449932282" sldId="278"/>
            <ac:spMk id="8" creationId="{8710695A-5FFE-0A15-2D2B-AF4AFD7CBD89}"/>
          </ac:spMkLst>
        </pc:spChg>
        <pc:spChg chg="del">
          <ac:chgData name="Kendall Stephenson" userId="5b821848-39b7-4c1b-9fc1-53417b386efe" providerId="ADAL" clId="{44845D4F-13B8-4CF7-B8C2-080C69A3CED5}" dt="2025-09-21T18:55:01.369" v="6992" actId="478"/>
          <ac:spMkLst>
            <pc:docMk/>
            <pc:sldMk cId="3449932282" sldId="278"/>
            <ac:spMk id="9" creationId="{8D7174BF-3AD6-609D-289D-4C8526F9BC8E}"/>
          </ac:spMkLst>
        </pc:spChg>
        <pc:spChg chg="del">
          <ac:chgData name="Kendall Stephenson" userId="5b821848-39b7-4c1b-9fc1-53417b386efe" providerId="ADAL" clId="{44845D4F-13B8-4CF7-B8C2-080C69A3CED5}" dt="2025-09-21T18:58:41.690" v="7011" actId="478"/>
          <ac:spMkLst>
            <pc:docMk/>
            <pc:sldMk cId="3449932282" sldId="278"/>
            <ac:spMk id="10" creationId="{B0336372-6688-1B9B-0542-FCC3CA941D2D}"/>
          </ac:spMkLst>
        </pc:spChg>
        <pc:spChg chg="del">
          <ac:chgData name="Kendall Stephenson" userId="5b821848-39b7-4c1b-9fc1-53417b386efe" providerId="ADAL" clId="{44845D4F-13B8-4CF7-B8C2-080C69A3CED5}" dt="2025-09-21T18:55:11.534" v="6993" actId="478"/>
          <ac:spMkLst>
            <pc:docMk/>
            <pc:sldMk cId="3449932282" sldId="278"/>
            <ac:spMk id="12" creationId="{A97A65FE-7A5E-1E7F-AC9C-1DF8B5B62D23}"/>
          </ac:spMkLst>
        </pc:spChg>
        <pc:spChg chg="del">
          <ac:chgData name="Kendall Stephenson" userId="5b821848-39b7-4c1b-9fc1-53417b386efe" providerId="ADAL" clId="{44845D4F-13B8-4CF7-B8C2-080C69A3CED5}" dt="2025-09-21T18:58:31.534" v="7009" actId="478"/>
          <ac:spMkLst>
            <pc:docMk/>
            <pc:sldMk cId="3449932282" sldId="278"/>
            <ac:spMk id="15" creationId="{A778A07F-0923-1F5F-320F-7F9684811B72}"/>
          </ac:spMkLst>
        </pc:spChg>
        <pc:spChg chg="del">
          <ac:chgData name="Kendall Stephenson" userId="5b821848-39b7-4c1b-9fc1-53417b386efe" providerId="ADAL" clId="{44845D4F-13B8-4CF7-B8C2-080C69A3CED5}" dt="2025-09-21T18:55:01.369" v="6992" actId="478"/>
          <ac:spMkLst>
            <pc:docMk/>
            <pc:sldMk cId="3449932282" sldId="278"/>
            <ac:spMk id="17" creationId="{3C3D85C3-54C4-DA20-5B73-6FFA0C26D449}"/>
          </ac:spMkLst>
        </pc:spChg>
        <pc:spChg chg="del">
          <ac:chgData name="Kendall Stephenson" userId="5b821848-39b7-4c1b-9fc1-53417b386efe" providerId="ADAL" clId="{44845D4F-13B8-4CF7-B8C2-080C69A3CED5}" dt="2025-09-21T18:58:41.690" v="7011" actId="478"/>
          <ac:spMkLst>
            <pc:docMk/>
            <pc:sldMk cId="3449932282" sldId="278"/>
            <ac:spMk id="23" creationId="{92F06865-36AC-1B18-D96F-FA1BEB0B3439}"/>
          </ac:spMkLst>
        </pc:spChg>
        <pc:spChg chg="del">
          <ac:chgData name="Kendall Stephenson" userId="5b821848-39b7-4c1b-9fc1-53417b386efe" providerId="ADAL" clId="{44845D4F-13B8-4CF7-B8C2-080C69A3CED5}" dt="2025-09-21T18:58:41.690" v="7011" actId="478"/>
          <ac:spMkLst>
            <pc:docMk/>
            <pc:sldMk cId="3449932282" sldId="278"/>
            <ac:spMk id="26" creationId="{0818A6C8-C9D4-79E4-C269-9B541218F0B5}"/>
          </ac:spMkLst>
        </pc:spChg>
        <pc:spChg chg="del">
          <ac:chgData name="Kendall Stephenson" userId="5b821848-39b7-4c1b-9fc1-53417b386efe" providerId="ADAL" clId="{44845D4F-13B8-4CF7-B8C2-080C69A3CED5}" dt="2025-09-21T18:58:31.534" v="7009" actId="478"/>
          <ac:spMkLst>
            <pc:docMk/>
            <pc:sldMk cId="3449932282" sldId="278"/>
            <ac:spMk id="27" creationId="{38493662-750D-F2AC-D336-A7A9BC58FBDC}"/>
          </ac:spMkLst>
        </pc:spChg>
        <pc:spChg chg="del">
          <ac:chgData name="Kendall Stephenson" userId="5b821848-39b7-4c1b-9fc1-53417b386efe" providerId="ADAL" clId="{44845D4F-13B8-4CF7-B8C2-080C69A3CED5}" dt="2025-09-21T18:58:31.534" v="7009" actId="478"/>
          <ac:spMkLst>
            <pc:docMk/>
            <pc:sldMk cId="3449932282" sldId="278"/>
            <ac:spMk id="28" creationId="{4752479C-E8A4-5AD9-D9FB-961AF7A39665}"/>
          </ac:spMkLst>
        </pc:spChg>
        <pc:spChg chg="del">
          <ac:chgData name="Kendall Stephenson" userId="5b821848-39b7-4c1b-9fc1-53417b386efe" providerId="ADAL" clId="{44845D4F-13B8-4CF7-B8C2-080C69A3CED5}" dt="2025-09-21T18:58:31.534" v="7009" actId="478"/>
          <ac:spMkLst>
            <pc:docMk/>
            <pc:sldMk cId="3449932282" sldId="278"/>
            <ac:spMk id="29" creationId="{63E3A292-D66D-B974-DFBE-CAE88F7B6D2A}"/>
          </ac:spMkLst>
        </pc:spChg>
        <pc:spChg chg="del">
          <ac:chgData name="Kendall Stephenson" userId="5b821848-39b7-4c1b-9fc1-53417b386efe" providerId="ADAL" clId="{44845D4F-13B8-4CF7-B8C2-080C69A3CED5}" dt="2025-09-21T18:58:41.690" v="7011" actId="478"/>
          <ac:spMkLst>
            <pc:docMk/>
            <pc:sldMk cId="3449932282" sldId="278"/>
            <ac:spMk id="30" creationId="{5F072DAE-E19A-2EF4-1481-C82C4EC7CD31}"/>
          </ac:spMkLst>
        </pc:spChg>
        <pc:spChg chg="del">
          <ac:chgData name="Kendall Stephenson" userId="5b821848-39b7-4c1b-9fc1-53417b386efe" providerId="ADAL" clId="{44845D4F-13B8-4CF7-B8C2-080C69A3CED5}" dt="2025-09-21T18:58:31.534" v="7009" actId="478"/>
          <ac:spMkLst>
            <pc:docMk/>
            <pc:sldMk cId="3449932282" sldId="278"/>
            <ac:spMk id="31" creationId="{DCA2513C-2D6A-56A1-E862-BE29169A9DBA}"/>
          </ac:spMkLst>
        </pc:spChg>
        <pc:spChg chg="del">
          <ac:chgData name="Kendall Stephenson" userId="5b821848-39b7-4c1b-9fc1-53417b386efe" providerId="ADAL" clId="{44845D4F-13B8-4CF7-B8C2-080C69A3CED5}" dt="2025-09-21T18:58:41.690" v="7011" actId="478"/>
          <ac:spMkLst>
            <pc:docMk/>
            <pc:sldMk cId="3449932282" sldId="278"/>
            <ac:spMk id="32" creationId="{E7810C3B-9CBF-9990-DA97-01D2F9058F2B}"/>
          </ac:spMkLst>
        </pc:spChg>
        <pc:graphicFrameChg chg="add del mod">
          <ac:chgData name="Kendall Stephenson" userId="5b821848-39b7-4c1b-9fc1-53417b386efe" providerId="ADAL" clId="{44845D4F-13B8-4CF7-B8C2-080C69A3CED5}" dt="2025-09-21T19:07:00.064" v="7050" actId="478"/>
          <ac:graphicFrameMkLst>
            <pc:docMk/>
            <pc:sldMk cId="3449932282" sldId="278"/>
            <ac:graphicFrameMk id="3" creationId="{70C42697-49EC-4DAA-B62E-493845709927}"/>
          </ac:graphicFrameMkLst>
        </pc:graphicFrameChg>
        <pc:graphicFrameChg chg="add del mod">
          <ac:chgData name="Kendall Stephenson" userId="5b821848-39b7-4c1b-9fc1-53417b386efe" providerId="ADAL" clId="{44845D4F-13B8-4CF7-B8C2-080C69A3CED5}" dt="2025-09-21T18:58:23.667" v="7008" actId="478"/>
          <ac:graphicFrameMkLst>
            <pc:docMk/>
            <pc:sldMk cId="3449932282" sldId="278"/>
            <ac:graphicFrameMk id="11" creationId="{70C42697-49EC-4DAA-B62E-493845709927}"/>
          </ac:graphicFrameMkLst>
        </pc:graphicFrameChg>
        <pc:graphicFrameChg chg="add del mod">
          <ac:chgData name="Kendall Stephenson" userId="5b821848-39b7-4c1b-9fc1-53417b386efe" providerId="ADAL" clId="{44845D4F-13B8-4CF7-B8C2-080C69A3CED5}" dt="2025-09-21T19:15:18.881" v="7098" actId="478"/>
          <ac:graphicFrameMkLst>
            <pc:docMk/>
            <pc:sldMk cId="3449932282" sldId="278"/>
            <ac:graphicFrameMk id="19" creationId="{70C42697-49EC-4DAA-B62E-493845709927}"/>
          </ac:graphicFrameMkLst>
        </pc:graphicFrameChg>
        <pc:graphicFrameChg chg="add del mod">
          <ac:chgData name="Kendall Stephenson" userId="5b821848-39b7-4c1b-9fc1-53417b386efe" providerId="ADAL" clId="{44845D4F-13B8-4CF7-B8C2-080C69A3CED5}" dt="2025-09-21T19:15:03.030" v="7095" actId="478"/>
          <ac:graphicFrameMkLst>
            <pc:docMk/>
            <pc:sldMk cId="3449932282" sldId="278"/>
            <ac:graphicFrameMk id="20" creationId="{70C42697-49EC-4DAA-B62E-493845709927}"/>
          </ac:graphicFrameMkLst>
        </pc:graphicFrameChg>
        <pc:picChg chg="add mod">
          <ac:chgData name="Kendall Stephenson" userId="5b821848-39b7-4c1b-9fc1-53417b386efe" providerId="ADAL" clId="{44845D4F-13B8-4CF7-B8C2-080C69A3CED5}" dt="2025-09-21T19:13:22.911" v="7080" actId="14100"/>
          <ac:picMkLst>
            <pc:docMk/>
            <pc:sldMk cId="3449932282" sldId="278"/>
            <ac:picMk id="13" creationId="{34AB421D-3E66-050D-A7AD-62F32CAF2195}"/>
          </ac:picMkLst>
        </pc:picChg>
        <pc:picChg chg="add mod">
          <ac:chgData name="Kendall Stephenson" userId="5b821848-39b7-4c1b-9fc1-53417b386efe" providerId="ADAL" clId="{44845D4F-13B8-4CF7-B8C2-080C69A3CED5}" dt="2025-09-21T19:12:56.691" v="7074" actId="1076"/>
          <ac:picMkLst>
            <pc:docMk/>
            <pc:sldMk cId="3449932282" sldId="278"/>
            <ac:picMk id="14" creationId="{ADFC2BEE-66BF-4D8C-9C4D-F5767DD16DC4}"/>
          </ac:picMkLst>
        </pc:picChg>
        <pc:picChg chg="add mod">
          <ac:chgData name="Kendall Stephenson" userId="5b821848-39b7-4c1b-9fc1-53417b386efe" providerId="ADAL" clId="{44845D4F-13B8-4CF7-B8C2-080C69A3CED5}" dt="2025-09-21T19:16:24.865" v="7104" actId="1076"/>
          <ac:picMkLst>
            <pc:docMk/>
            <pc:sldMk cId="3449932282" sldId="278"/>
            <ac:picMk id="16" creationId="{D8ED2FC3-8689-F4D7-43C8-E4F73A2F9563}"/>
          </ac:picMkLst>
        </pc:picChg>
        <pc:picChg chg="add mod">
          <ac:chgData name="Kendall Stephenson" userId="5b821848-39b7-4c1b-9fc1-53417b386efe" providerId="ADAL" clId="{44845D4F-13B8-4CF7-B8C2-080C69A3CED5}" dt="2025-09-21T19:13:41.461" v="7084" actId="14100"/>
          <ac:picMkLst>
            <pc:docMk/>
            <pc:sldMk cId="3449932282" sldId="278"/>
            <ac:picMk id="18" creationId="{0C4548D8-1DEA-48A8-F3B5-1F728DDDAEF2}"/>
          </ac:picMkLst>
        </pc:picChg>
        <pc:picChg chg="add mod">
          <ac:chgData name="Kendall Stephenson" userId="5b821848-39b7-4c1b-9fc1-53417b386efe" providerId="ADAL" clId="{44845D4F-13B8-4CF7-B8C2-080C69A3CED5}" dt="2025-09-21T19:15:32.242" v="7101" actId="14100"/>
          <ac:picMkLst>
            <pc:docMk/>
            <pc:sldMk cId="3449932282" sldId="278"/>
            <ac:picMk id="21" creationId="{2288735A-C199-7D2C-DC8E-CF0528B3E6B3}"/>
          </ac:picMkLst>
        </pc:picChg>
        <pc:picChg chg="add mod">
          <ac:chgData name="Kendall Stephenson" userId="5b821848-39b7-4c1b-9fc1-53417b386efe" providerId="ADAL" clId="{44845D4F-13B8-4CF7-B8C2-080C69A3CED5}" dt="2025-09-21T19:16:49.705" v="7108" actId="14100"/>
          <ac:picMkLst>
            <pc:docMk/>
            <pc:sldMk cId="3449932282" sldId="278"/>
            <ac:picMk id="22" creationId="{1C6C119A-1272-E5EE-BF3E-0CEA09722C49}"/>
          </ac:picMkLst>
        </pc:picChg>
      </pc:sldChg>
      <pc:sldChg chg="addSp modSp del mod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3986302895" sldId="278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1T19:28:37.838" v="7164"/>
        <pc:sldMkLst>
          <pc:docMk/>
          <pc:sldMk cId="855874475" sldId="279"/>
        </pc:sldMkLst>
        <pc:picChg chg="add del mod">
          <ac:chgData name="Kendall Stephenson" userId="5b821848-39b7-4c1b-9fc1-53417b386efe" providerId="ADAL" clId="{44845D4F-13B8-4CF7-B8C2-080C69A3CED5}" dt="2025-09-21T19:26:19.314" v="7143" actId="478"/>
          <ac:picMkLst>
            <pc:docMk/>
            <pc:sldMk cId="855874475" sldId="279"/>
            <ac:picMk id="3" creationId="{9A280D73-C823-C340-8F45-A699C987B2A6}"/>
          </ac:picMkLst>
        </pc:picChg>
        <pc:picChg chg="add mod">
          <ac:chgData name="Kendall Stephenson" userId="5b821848-39b7-4c1b-9fc1-53417b386efe" providerId="ADAL" clId="{44845D4F-13B8-4CF7-B8C2-080C69A3CED5}" dt="2025-09-21T19:26:37.993" v="7147" actId="14100"/>
          <ac:picMkLst>
            <pc:docMk/>
            <pc:sldMk cId="855874475" sldId="279"/>
            <ac:picMk id="4" creationId="{CBE50F8F-FBA1-3F06-5944-E64C7BCE6986}"/>
          </ac:picMkLst>
        </pc:picChg>
        <pc:picChg chg="add mod">
          <ac:chgData name="Kendall Stephenson" userId="5b821848-39b7-4c1b-9fc1-53417b386efe" providerId="ADAL" clId="{44845D4F-13B8-4CF7-B8C2-080C69A3CED5}" dt="2025-09-21T19:26:34.291" v="7146" actId="14100"/>
          <ac:picMkLst>
            <pc:docMk/>
            <pc:sldMk cId="855874475" sldId="279"/>
            <ac:picMk id="6" creationId="{57A6B0F0-5EF0-B276-D625-72FD48F30BB3}"/>
          </ac:picMkLst>
        </pc:picChg>
        <pc:picChg chg="add mod">
          <ac:chgData name="Kendall Stephenson" userId="5b821848-39b7-4c1b-9fc1-53417b386efe" providerId="ADAL" clId="{44845D4F-13B8-4CF7-B8C2-080C69A3CED5}" dt="2025-09-21T19:26:48.277" v="7150" actId="14100"/>
          <ac:picMkLst>
            <pc:docMk/>
            <pc:sldMk cId="855874475" sldId="279"/>
            <ac:picMk id="7" creationId="{0C95A27B-8CE5-DD6B-ADA9-1FB1E4E8C97E}"/>
          </ac:picMkLst>
        </pc:picChg>
        <pc:picChg chg="add mod">
          <ac:chgData name="Kendall Stephenson" userId="5b821848-39b7-4c1b-9fc1-53417b386efe" providerId="ADAL" clId="{44845D4F-13B8-4CF7-B8C2-080C69A3CED5}" dt="2025-09-21T19:26:54.912" v="7151" actId="1076"/>
          <ac:picMkLst>
            <pc:docMk/>
            <pc:sldMk cId="855874475" sldId="279"/>
            <ac:picMk id="9" creationId="{1FF34517-3DC2-303E-2719-F72A00DB07EA}"/>
          </ac:picMkLst>
        </pc:picChg>
        <pc:picChg chg="add mod">
          <ac:chgData name="Kendall Stephenson" userId="5b821848-39b7-4c1b-9fc1-53417b386efe" providerId="ADAL" clId="{44845D4F-13B8-4CF7-B8C2-080C69A3CED5}" dt="2025-09-21T19:27:00.894" v="7152" actId="1076"/>
          <ac:picMkLst>
            <pc:docMk/>
            <pc:sldMk cId="855874475" sldId="279"/>
            <ac:picMk id="10" creationId="{C802C4F6-A53C-C1BE-9D76-418FC10F4020}"/>
          </ac:picMkLst>
        </pc:picChg>
        <pc:picChg chg="add mod">
          <ac:chgData name="Kendall Stephenson" userId="5b821848-39b7-4c1b-9fc1-53417b386efe" providerId="ADAL" clId="{44845D4F-13B8-4CF7-B8C2-080C69A3CED5}" dt="2025-09-21T19:27:50.960" v="7158" actId="14100"/>
          <ac:picMkLst>
            <pc:docMk/>
            <pc:sldMk cId="855874475" sldId="279"/>
            <ac:picMk id="11" creationId="{D6CDCF85-841F-E42E-B160-1AA66ACDFC65}"/>
          </ac:picMkLst>
        </pc:picChg>
        <pc:picChg chg="del">
          <ac:chgData name="Kendall Stephenson" userId="5b821848-39b7-4c1b-9fc1-53417b386efe" providerId="ADAL" clId="{44845D4F-13B8-4CF7-B8C2-080C69A3CED5}" dt="2025-09-21T19:18:13.163" v="7118" actId="478"/>
          <ac:picMkLst>
            <pc:docMk/>
            <pc:sldMk cId="855874475" sldId="279"/>
            <ac:picMk id="13" creationId="{A95BE315-36A5-5177-650C-456AE738856E}"/>
          </ac:picMkLst>
        </pc:picChg>
        <pc:picChg chg="del">
          <ac:chgData name="Kendall Stephenson" userId="5b821848-39b7-4c1b-9fc1-53417b386efe" providerId="ADAL" clId="{44845D4F-13B8-4CF7-B8C2-080C69A3CED5}" dt="2025-09-21T19:18:07.406" v="7117" actId="478"/>
          <ac:picMkLst>
            <pc:docMk/>
            <pc:sldMk cId="855874475" sldId="279"/>
            <ac:picMk id="14" creationId="{1C241305-321F-5744-C02F-55EBD817471E}"/>
          </ac:picMkLst>
        </pc:picChg>
        <pc:picChg chg="del">
          <ac:chgData name="Kendall Stephenson" userId="5b821848-39b7-4c1b-9fc1-53417b386efe" providerId="ADAL" clId="{44845D4F-13B8-4CF7-B8C2-080C69A3CED5}" dt="2025-09-21T19:18:07.406" v="7117" actId="478"/>
          <ac:picMkLst>
            <pc:docMk/>
            <pc:sldMk cId="855874475" sldId="279"/>
            <ac:picMk id="16" creationId="{C74338CD-671E-479E-1A41-B7281351E021}"/>
          </ac:picMkLst>
        </pc:picChg>
        <pc:picChg chg="del">
          <ac:chgData name="Kendall Stephenson" userId="5b821848-39b7-4c1b-9fc1-53417b386efe" providerId="ADAL" clId="{44845D4F-13B8-4CF7-B8C2-080C69A3CED5}" dt="2025-09-21T19:18:07.406" v="7117" actId="478"/>
          <ac:picMkLst>
            <pc:docMk/>
            <pc:sldMk cId="855874475" sldId="279"/>
            <ac:picMk id="18" creationId="{5EF6FFA7-457B-2140-140B-07B6E29A9531}"/>
          </ac:picMkLst>
        </pc:picChg>
        <pc:picChg chg="del">
          <ac:chgData name="Kendall Stephenson" userId="5b821848-39b7-4c1b-9fc1-53417b386efe" providerId="ADAL" clId="{44845D4F-13B8-4CF7-B8C2-080C69A3CED5}" dt="2025-09-21T19:18:07.406" v="7117" actId="478"/>
          <ac:picMkLst>
            <pc:docMk/>
            <pc:sldMk cId="855874475" sldId="279"/>
            <ac:picMk id="21" creationId="{1DC1338E-D051-0370-D631-99EDE857D1A1}"/>
          </ac:picMkLst>
        </pc:picChg>
        <pc:picChg chg="del">
          <ac:chgData name="Kendall Stephenson" userId="5b821848-39b7-4c1b-9fc1-53417b386efe" providerId="ADAL" clId="{44845D4F-13B8-4CF7-B8C2-080C69A3CED5}" dt="2025-09-21T19:18:07.406" v="7117" actId="478"/>
          <ac:picMkLst>
            <pc:docMk/>
            <pc:sldMk cId="855874475" sldId="279"/>
            <ac:picMk id="22" creationId="{CBCC84AD-C1A2-E7C4-E446-98439D2EC7FB}"/>
          </ac:picMkLst>
        </pc:picChg>
      </pc:sldChg>
      <pc:sldChg chg="addSp delSp modSp del mod">
        <pc:chgData name="Kendall Stephenson" userId="5b821848-39b7-4c1b-9fc1-53417b386efe" providerId="ADAL" clId="{44845D4F-13B8-4CF7-B8C2-080C69A3CED5}" dt="2025-09-12T18:13:57.712" v="1065" actId="47"/>
        <pc:sldMkLst>
          <pc:docMk/>
          <pc:sldMk cId="2982823757" sldId="279"/>
        </pc:sldMkLst>
      </pc:sldChg>
      <pc:sldChg chg="del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733519861" sldId="280"/>
        </pc:sldMkLst>
      </pc:sldChg>
      <pc:sldChg chg="addSp delSp modSp add mod ord delAnim modAnim">
        <pc:chgData name="Kendall Stephenson" userId="5b821848-39b7-4c1b-9fc1-53417b386efe" providerId="ADAL" clId="{44845D4F-13B8-4CF7-B8C2-080C69A3CED5}" dt="2025-09-21T21:09:27.633" v="7870" actId="14100"/>
        <pc:sldMkLst>
          <pc:docMk/>
          <pc:sldMk cId="2953759729" sldId="280"/>
        </pc:sldMkLst>
        <pc:spChg chg="mod">
          <ac:chgData name="Kendall Stephenson" userId="5b821848-39b7-4c1b-9fc1-53417b386efe" providerId="ADAL" clId="{44845D4F-13B8-4CF7-B8C2-080C69A3CED5}" dt="2025-09-21T19:31:47.017" v="7197" actId="14100"/>
          <ac:spMkLst>
            <pc:docMk/>
            <pc:sldMk cId="2953759729" sldId="280"/>
            <ac:spMk id="2" creationId="{0163DDE9-A433-6D0B-D129-8F51E686ECAA}"/>
          </ac:spMkLst>
        </pc:spChg>
        <pc:spChg chg="del">
          <ac:chgData name="Kendall Stephenson" userId="5b821848-39b7-4c1b-9fc1-53417b386efe" providerId="ADAL" clId="{44845D4F-13B8-4CF7-B8C2-080C69A3CED5}" dt="2025-09-21T19:34:25.692" v="7293" actId="478"/>
          <ac:spMkLst>
            <pc:docMk/>
            <pc:sldMk cId="2953759729" sldId="280"/>
            <ac:spMk id="3" creationId="{EA82138C-ECB9-0FEB-B9CA-53C11FEF486C}"/>
          </ac:spMkLst>
        </pc:spChg>
        <pc:spChg chg="mod">
          <ac:chgData name="Kendall Stephenson" userId="5b821848-39b7-4c1b-9fc1-53417b386efe" providerId="ADAL" clId="{44845D4F-13B8-4CF7-B8C2-080C69A3CED5}" dt="2025-09-21T19:33:09.060" v="7291" actId="20577"/>
          <ac:spMkLst>
            <pc:docMk/>
            <pc:sldMk cId="2953759729" sldId="280"/>
            <ac:spMk id="4" creationId="{45F49EB0-6FF2-9A00-3AEE-47A1EC43FC22}"/>
          </ac:spMkLst>
        </pc:spChg>
        <pc:spChg chg="mod">
          <ac:chgData name="Kendall Stephenson" userId="5b821848-39b7-4c1b-9fc1-53417b386efe" providerId="ADAL" clId="{44845D4F-13B8-4CF7-B8C2-080C69A3CED5}" dt="2025-09-21T19:34:47.518" v="7297" actId="14100"/>
          <ac:spMkLst>
            <pc:docMk/>
            <pc:sldMk cId="2953759729" sldId="280"/>
            <ac:spMk id="5" creationId="{0010C6A2-AEBA-7323-CD15-3F9419ACEA5A}"/>
          </ac:spMkLst>
        </pc:spChg>
        <pc:spChg chg="del mod">
          <ac:chgData name="Kendall Stephenson" userId="5b821848-39b7-4c1b-9fc1-53417b386efe" providerId="ADAL" clId="{44845D4F-13B8-4CF7-B8C2-080C69A3CED5}" dt="2025-09-21T19:36:04.619" v="7311" actId="478"/>
          <ac:spMkLst>
            <pc:docMk/>
            <pc:sldMk cId="2953759729" sldId="280"/>
            <ac:spMk id="6" creationId="{1D4F7F8A-6E98-9869-0D15-ACFB93A6EE7A}"/>
          </ac:spMkLst>
        </pc:spChg>
        <pc:spChg chg="mod">
          <ac:chgData name="Kendall Stephenson" userId="5b821848-39b7-4c1b-9fc1-53417b386efe" providerId="ADAL" clId="{44845D4F-13B8-4CF7-B8C2-080C69A3CED5}" dt="2025-09-21T19:32:52.420" v="7285" actId="20577"/>
          <ac:spMkLst>
            <pc:docMk/>
            <pc:sldMk cId="2953759729" sldId="280"/>
            <ac:spMk id="7" creationId="{33ACD56D-B75B-ABC2-8969-DB3CC7813FF9}"/>
          </ac:spMkLst>
        </pc:spChg>
        <pc:spChg chg="del">
          <ac:chgData name="Kendall Stephenson" userId="5b821848-39b7-4c1b-9fc1-53417b386efe" providerId="ADAL" clId="{44845D4F-13B8-4CF7-B8C2-080C69A3CED5}" dt="2025-09-21T19:34:16.847" v="7292" actId="478"/>
          <ac:spMkLst>
            <pc:docMk/>
            <pc:sldMk cId="2953759729" sldId="280"/>
            <ac:spMk id="8" creationId="{B27405FE-A32C-ECA7-8300-7C2AD00DCEE6}"/>
          </ac:spMkLst>
        </pc:spChg>
        <pc:spChg chg="del">
          <ac:chgData name="Kendall Stephenson" userId="5b821848-39b7-4c1b-9fc1-53417b386efe" providerId="ADAL" clId="{44845D4F-13B8-4CF7-B8C2-080C69A3CED5}" dt="2025-09-21T19:34:16.847" v="7292" actId="478"/>
          <ac:spMkLst>
            <pc:docMk/>
            <pc:sldMk cId="2953759729" sldId="280"/>
            <ac:spMk id="9" creationId="{CF11A059-6670-7C55-5D1C-F143C48557FB}"/>
          </ac:spMkLst>
        </pc:spChg>
        <pc:spChg chg="del">
          <ac:chgData name="Kendall Stephenson" userId="5b821848-39b7-4c1b-9fc1-53417b386efe" providerId="ADAL" clId="{44845D4F-13B8-4CF7-B8C2-080C69A3CED5}" dt="2025-09-21T19:34:16.847" v="7292" actId="478"/>
          <ac:spMkLst>
            <pc:docMk/>
            <pc:sldMk cId="2953759729" sldId="280"/>
            <ac:spMk id="10" creationId="{96A99495-0036-98E7-9747-5A65F0EB8556}"/>
          </ac:spMkLst>
        </pc:spChg>
        <pc:spChg chg="del">
          <ac:chgData name="Kendall Stephenson" userId="5b821848-39b7-4c1b-9fc1-53417b386efe" providerId="ADAL" clId="{44845D4F-13B8-4CF7-B8C2-080C69A3CED5}" dt="2025-09-21T19:34:16.847" v="7292" actId="478"/>
          <ac:spMkLst>
            <pc:docMk/>
            <pc:sldMk cId="2953759729" sldId="280"/>
            <ac:spMk id="11" creationId="{F609B34E-623E-1B40-E073-66528924B3C4}"/>
          </ac:spMkLst>
        </pc:spChg>
        <pc:spChg chg="mod">
          <ac:chgData name="Kendall Stephenson" userId="5b821848-39b7-4c1b-9fc1-53417b386efe" providerId="ADAL" clId="{44845D4F-13B8-4CF7-B8C2-080C69A3CED5}" dt="2025-09-21T21:09:01.935" v="7868" actId="14100"/>
          <ac:spMkLst>
            <pc:docMk/>
            <pc:sldMk cId="2953759729" sldId="280"/>
            <ac:spMk id="12" creationId="{F52BD89A-B46B-372D-B84B-3B9D4F7CF63C}"/>
          </ac:spMkLst>
        </pc:spChg>
        <pc:spChg chg="del mod">
          <ac:chgData name="Kendall Stephenson" userId="5b821848-39b7-4c1b-9fc1-53417b386efe" providerId="ADAL" clId="{44845D4F-13B8-4CF7-B8C2-080C69A3CED5}" dt="2025-09-21T19:36:04.619" v="7311" actId="478"/>
          <ac:spMkLst>
            <pc:docMk/>
            <pc:sldMk cId="2953759729" sldId="280"/>
            <ac:spMk id="13" creationId="{E8787D74-C640-8A34-C305-3AE27594E9D1}"/>
          </ac:spMkLst>
        </pc:spChg>
        <pc:spChg chg="del mod">
          <ac:chgData name="Kendall Stephenson" userId="5b821848-39b7-4c1b-9fc1-53417b386efe" providerId="ADAL" clId="{44845D4F-13B8-4CF7-B8C2-080C69A3CED5}" dt="2025-09-21T19:36:04.619" v="7311" actId="478"/>
          <ac:spMkLst>
            <pc:docMk/>
            <pc:sldMk cId="2953759729" sldId="280"/>
            <ac:spMk id="14" creationId="{D18BD9F1-E850-D9DD-CB88-74DA174D6A6C}"/>
          </ac:spMkLst>
        </pc:spChg>
        <pc:spChg chg="del">
          <ac:chgData name="Kendall Stephenson" userId="5b821848-39b7-4c1b-9fc1-53417b386efe" providerId="ADAL" clId="{44845D4F-13B8-4CF7-B8C2-080C69A3CED5}" dt="2025-09-21T19:34:30.495" v="7294" actId="478"/>
          <ac:spMkLst>
            <pc:docMk/>
            <pc:sldMk cId="2953759729" sldId="280"/>
            <ac:spMk id="16" creationId="{EC19A23A-B935-4C99-BC71-51BC98A491A2}"/>
          </ac:spMkLst>
        </pc:spChg>
        <pc:spChg chg="add mod">
          <ac:chgData name="Kendall Stephenson" userId="5b821848-39b7-4c1b-9fc1-53417b386efe" providerId="ADAL" clId="{44845D4F-13B8-4CF7-B8C2-080C69A3CED5}" dt="2025-09-21T19:35:55.080" v="7310" actId="1076"/>
          <ac:spMkLst>
            <pc:docMk/>
            <pc:sldMk cId="2953759729" sldId="280"/>
            <ac:spMk id="17" creationId="{E1E7E6FD-5E5F-1775-503B-F3A899A1DBC1}"/>
          </ac:spMkLst>
        </pc:spChg>
        <pc:spChg chg="add del mod">
          <ac:chgData name="Kendall Stephenson" userId="5b821848-39b7-4c1b-9fc1-53417b386efe" providerId="ADAL" clId="{44845D4F-13B8-4CF7-B8C2-080C69A3CED5}" dt="2025-09-21T19:34:56.596" v="7301" actId="478"/>
          <ac:spMkLst>
            <pc:docMk/>
            <pc:sldMk cId="2953759729" sldId="280"/>
            <ac:spMk id="19" creationId="{8AF4E677-29DC-E746-6C1A-10BE3D0056D9}"/>
          </ac:spMkLst>
        </pc:spChg>
        <pc:spChg chg="del">
          <ac:chgData name="Kendall Stephenson" userId="5b821848-39b7-4c1b-9fc1-53417b386efe" providerId="ADAL" clId="{44845D4F-13B8-4CF7-B8C2-080C69A3CED5}" dt="2025-09-21T19:34:16.847" v="7292" actId="478"/>
          <ac:spMkLst>
            <pc:docMk/>
            <pc:sldMk cId="2953759729" sldId="280"/>
            <ac:spMk id="20" creationId="{EABAF9B5-234B-C602-10D2-6FC003EFF0D0}"/>
          </ac:spMkLst>
        </pc:spChg>
        <pc:spChg chg="del">
          <ac:chgData name="Kendall Stephenson" userId="5b821848-39b7-4c1b-9fc1-53417b386efe" providerId="ADAL" clId="{44845D4F-13B8-4CF7-B8C2-080C69A3CED5}" dt="2025-09-21T19:34:16.847" v="7292" actId="478"/>
          <ac:spMkLst>
            <pc:docMk/>
            <pc:sldMk cId="2953759729" sldId="280"/>
            <ac:spMk id="21" creationId="{B131B783-99DC-690A-A604-E325B0B30E38}"/>
          </ac:spMkLst>
        </pc:spChg>
        <pc:spChg chg="del">
          <ac:chgData name="Kendall Stephenson" userId="5b821848-39b7-4c1b-9fc1-53417b386efe" providerId="ADAL" clId="{44845D4F-13B8-4CF7-B8C2-080C69A3CED5}" dt="2025-09-21T19:34:16.847" v="7292" actId="478"/>
          <ac:spMkLst>
            <pc:docMk/>
            <pc:sldMk cId="2953759729" sldId="280"/>
            <ac:spMk id="22" creationId="{C79FE2E4-A754-EC25-BBB4-A2AE8073CAF0}"/>
          </ac:spMkLst>
        </pc:spChg>
        <pc:spChg chg="add mod">
          <ac:chgData name="Kendall Stephenson" userId="5b821848-39b7-4c1b-9fc1-53417b386efe" providerId="ADAL" clId="{44845D4F-13B8-4CF7-B8C2-080C69A3CED5}" dt="2025-09-21T21:09:27.633" v="7870" actId="14100"/>
          <ac:spMkLst>
            <pc:docMk/>
            <pc:sldMk cId="2953759729" sldId="280"/>
            <ac:spMk id="23" creationId="{27E1E9A6-B3AD-7D0D-D2E7-C12B86877C6E}"/>
          </ac:spMkLst>
        </pc:spChg>
        <pc:spChg chg="add mod">
          <ac:chgData name="Kendall Stephenson" userId="5b821848-39b7-4c1b-9fc1-53417b386efe" providerId="ADAL" clId="{44845D4F-13B8-4CF7-B8C2-080C69A3CED5}" dt="2025-09-21T19:39:08.135" v="7442" actId="14100"/>
          <ac:spMkLst>
            <pc:docMk/>
            <pc:sldMk cId="2953759729" sldId="280"/>
            <ac:spMk id="24" creationId="{E4B06A52-7D4E-337A-2B0C-4F07A70BD8D1}"/>
          </ac:spMkLst>
        </pc:spChg>
        <pc:spChg chg="add mod">
          <ac:chgData name="Kendall Stephenson" userId="5b821848-39b7-4c1b-9fc1-53417b386efe" providerId="ADAL" clId="{44845D4F-13B8-4CF7-B8C2-080C69A3CED5}" dt="2025-09-21T19:38:16.648" v="7424" actId="20577"/>
          <ac:spMkLst>
            <pc:docMk/>
            <pc:sldMk cId="2953759729" sldId="280"/>
            <ac:spMk id="25" creationId="{37744DB2-8287-F86A-D791-A0488B14E8EC}"/>
          </ac:spMkLst>
        </pc:spChg>
        <pc:cxnChg chg="del">
          <ac:chgData name="Kendall Stephenson" userId="5b821848-39b7-4c1b-9fc1-53417b386efe" providerId="ADAL" clId="{44845D4F-13B8-4CF7-B8C2-080C69A3CED5}" dt="2025-09-21T19:34:30.495" v="7294" actId="478"/>
          <ac:cxnSpMkLst>
            <pc:docMk/>
            <pc:sldMk cId="2953759729" sldId="280"/>
            <ac:cxnSpMk id="18" creationId="{22ACD119-87A0-B11E-0B69-D216C354840E}"/>
          </ac:cxnSpMkLst>
        </pc:cxnChg>
      </pc:sldChg>
      <pc:sldChg chg="addSp delSp add del setBg delDesignElem">
        <pc:chgData name="Kendall Stephenson" userId="5b821848-39b7-4c1b-9fc1-53417b386efe" providerId="ADAL" clId="{44845D4F-13B8-4CF7-B8C2-080C69A3CED5}" dt="2025-09-21T19:30:28.089" v="7167"/>
        <pc:sldMkLst>
          <pc:docMk/>
          <pc:sldMk cId="3588397730" sldId="280"/>
        </pc:sldMkLst>
        <pc:spChg chg="add del">
          <ac:chgData name="Kendall Stephenson" userId="5b821848-39b7-4c1b-9fc1-53417b386efe" providerId="ADAL" clId="{44845D4F-13B8-4CF7-B8C2-080C69A3CED5}" dt="2025-09-21T19:30:28.089" v="7167"/>
          <ac:spMkLst>
            <pc:docMk/>
            <pc:sldMk cId="3588397730" sldId="280"/>
            <ac:spMk id="15" creationId="{21DC8442-99E8-B5E7-395F-6DFAAF577E73}"/>
          </ac:spMkLst>
        </pc:spChg>
      </pc:sldChg>
      <pc:sldChg chg="addSp modSp del mod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497769368" sldId="281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1T21:09:52.770" v="7871"/>
        <pc:sldMkLst>
          <pc:docMk/>
          <pc:sldMk cId="3849375843" sldId="281"/>
        </pc:sldMkLst>
        <pc:spChg chg="mod">
          <ac:chgData name="Kendall Stephenson" userId="5b821848-39b7-4c1b-9fc1-53417b386efe" providerId="ADAL" clId="{44845D4F-13B8-4CF7-B8C2-080C69A3CED5}" dt="2025-09-21T20:38:51.685" v="7449" actId="20577"/>
          <ac:spMkLst>
            <pc:docMk/>
            <pc:sldMk cId="3849375843" sldId="281"/>
            <ac:spMk id="2" creationId="{0CD71914-7CAF-4213-092E-321494825F3B}"/>
          </ac:spMkLst>
        </pc:spChg>
        <pc:spChg chg="add mod">
          <ac:chgData name="Kendall Stephenson" userId="5b821848-39b7-4c1b-9fc1-53417b386efe" providerId="ADAL" clId="{44845D4F-13B8-4CF7-B8C2-080C69A3CED5}" dt="2025-09-21T21:01:50.233" v="7676" actId="1076"/>
          <ac:spMkLst>
            <pc:docMk/>
            <pc:sldMk cId="3849375843" sldId="281"/>
            <ac:spMk id="3" creationId="{4AE56FE5-F44C-497F-35EA-738101A295EB}"/>
          </ac:spMkLst>
        </pc:spChg>
        <pc:spChg chg="del mod">
          <ac:chgData name="Kendall Stephenson" userId="5b821848-39b7-4c1b-9fc1-53417b386efe" providerId="ADAL" clId="{44845D4F-13B8-4CF7-B8C2-080C69A3CED5}" dt="2025-09-21T21:00:33.487" v="7663" actId="478"/>
          <ac:spMkLst>
            <pc:docMk/>
            <pc:sldMk cId="3849375843" sldId="281"/>
            <ac:spMk id="4" creationId="{C63CBAD8-43B5-0487-62BC-7BB7A48A92D2}"/>
          </ac:spMkLst>
        </pc:spChg>
        <pc:spChg chg="del">
          <ac:chgData name="Kendall Stephenson" userId="5b821848-39b7-4c1b-9fc1-53417b386efe" providerId="ADAL" clId="{44845D4F-13B8-4CF7-B8C2-080C69A3CED5}" dt="2025-09-21T20:45:50.110" v="7492" actId="478"/>
          <ac:spMkLst>
            <pc:docMk/>
            <pc:sldMk cId="3849375843" sldId="281"/>
            <ac:spMk id="5" creationId="{A32289E4-6216-052F-F04C-D442C280679C}"/>
          </ac:spMkLst>
        </pc:spChg>
        <pc:spChg chg="add mod">
          <ac:chgData name="Kendall Stephenson" userId="5b821848-39b7-4c1b-9fc1-53417b386efe" providerId="ADAL" clId="{44845D4F-13B8-4CF7-B8C2-080C69A3CED5}" dt="2025-09-21T21:01:45.227" v="7675" actId="1076"/>
          <ac:spMkLst>
            <pc:docMk/>
            <pc:sldMk cId="3849375843" sldId="281"/>
            <ac:spMk id="6" creationId="{D45BE25A-FB23-DBAA-3098-6D81B4466D8E}"/>
          </ac:spMkLst>
        </pc:spChg>
        <pc:spChg chg="mod">
          <ac:chgData name="Kendall Stephenson" userId="5b821848-39b7-4c1b-9fc1-53417b386efe" providerId="ADAL" clId="{44845D4F-13B8-4CF7-B8C2-080C69A3CED5}" dt="2025-09-21T20:44:46.143" v="7491" actId="20577"/>
          <ac:spMkLst>
            <pc:docMk/>
            <pc:sldMk cId="3849375843" sldId="281"/>
            <ac:spMk id="7" creationId="{D3F99685-D1EC-B5FC-ABE4-C7DA374691DD}"/>
          </ac:spMkLst>
        </pc:spChg>
        <pc:spChg chg="mod">
          <ac:chgData name="Kendall Stephenson" userId="5b821848-39b7-4c1b-9fc1-53417b386efe" providerId="ADAL" clId="{44845D4F-13B8-4CF7-B8C2-080C69A3CED5}" dt="2025-09-21T21:01:54.389" v="7677" actId="1076"/>
          <ac:spMkLst>
            <pc:docMk/>
            <pc:sldMk cId="3849375843" sldId="281"/>
            <ac:spMk id="12" creationId="{B38795A9-7C92-69A0-B78F-A92804D6CA0D}"/>
          </ac:spMkLst>
        </pc:spChg>
        <pc:spChg chg="del mod">
          <ac:chgData name="Kendall Stephenson" userId="5b821848-39b7-4c1b-9fc1-53417b386efe" providerId="ADAL" clId="{44845D4F-13B8-4CF7-B8C2-080C69A3CED5}" dt="2025-09-21T21:00:33.487" v="7663" actId="478"/>
          <ac:spMkLst>
            <pc:docMk/>
            <pc:sldMk cId="3849375843" sldId="281"/>
            <ac:spMk id="17" creationId="{03955264-86F3-8C79-2421-D560A430FC8A}"/>
          </ac:spMkLst>
        </pc:spChg>
        <pc:spChg chg="mod">
          <ac:chgData name="Kendall Stephenson" userId="5b821848-39b7-4c1b-9fc1-53417b386efe" providerId="ADAL" clId="{44845D4F-13B8-4CF7-B8C2-080C69A3CED5}" dt="2025-09-21T21:01:39.889" v="7674" actId="1076"/>
          <ac:spMkLst>
            <pc:docMk/>
            <pc:sldMk cId="3849375843" sldId="281"/>
            <ac:spMk id="23" creationId="{F776C3DE-587A-B8BC-2616-5C6AB9E5A58B}"/>
          </ac:spMkLst>
        </pc:spChg>
        <pc:spChg chg="del">
          <ac:chgData name="Kendall Stephenson" userId="5b821848-39b7-4c1b-9fc1-53417b386efe" providerId="ADAL" clId="{44845D4F-13B8-4CF7-B8C2-080C69A3CED5}" dt="2025-09-21T21:00:33.487" v="7663" actId="478"/>
          <ac:spMkLst>
            <pc:docMk/>
            <pc:sldMk cId="3849375843" sldId="281"/>
            <ac:spMk id="24" creationId="{5DC0898C-2266-B40C-9B5B-AF7CB31E3943}"/>
          </ac:spMkLst>
        </pc:spChg>
        <pc:spChg chg="del mod">
          <ac:chgData name="Kendall Stephenson" userId="5b821848-39b7-4c1b-9fc1-53417b386efe" providerId="ADAL" clId="{44845D4F-13B8-4CF7-B8C2-080C69A3CED5}" dt="2025-09-21T21:00:33.487" v="7663" actId="478"/>
          <ac:spMkLst>
            <pc:docMk/>
            <pc:sldMk cId="3849375843" sldId="281"/>
            <ac:spMk id="25" creationId="{718A2BC4-97E3-4D01-513E-01D93F6B574F}"/>
          </ac:spMkLst>
        </pc:spChg>
      </pc:sldChg>
      <pc:sldChg chg="addSp delSp modSp add del mod delAnim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3200077377" sldId="282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1T21:19:18.654" v="7989"/>
        <pc:sldMkLst>
          <pc:docMk/>
          <pc:sldMk cId="4162835521" sldId="282"/>
        </pc:sldMkLst>
        <pc:spChg chg="mod">
          <ac:chgData name="Kendall Stephenson" userId="5b821848-39b7-4c1b-9fc1-53417b386efe" providerId="ADAL" clId="{44845D4F-13B8-4CF7-B8C2-080C69A3CED5}" dt="2025-09-21T21:02:28.602" v="7693" actId="20577"/>
          <ac:spMkLst>
            <pc:docMk/>
            <pc:sldMk cId="4162835521" sldId="282"/>
            <ac:spMk id="2" creationId="{30372283-9260-F303-A34D-764D2539C3C4}"/>
          </ac:spMkLst>
        </pc:spChg>
        <pc:spChg chg="del mod">
          <ac:chgData name="Kendall Stephenson" userId="5b821848-39b7-4c1b-9fc1-53417b386efe" providerId="ADAL" clId="{44845D4F-13B8-4CF7-B8C2-080C69A3CED5}" dt="2025-09-21T21:06:19.694" v="7840" actId="478"/>
          <ac:spMkLst>
            <pc:docMk/>
            <pc:sldMk cId="4162835521" sldId="282"/>
            <ac:spMk id="3" creationId="{B97A839C-29CE-C3EB-E670-7B5EF0DFB9C9}"/>
          </ac:spMkLst>
        </pc:spChg>
        <pc:spChg chg="add mod">
          <ac:chgData name="Kendall Stephenson" userId="5b821848-39b7-4c1b-9fc1-53417b386efe" providerId="ADAL" clId="{44845D4F-13B8-4CF7-B8C2-080C69A3CED5}" dt="2025-09-21T21:13:08.654" v="7874"/>
          <ac:spMkLst>
            <pc:docMk/>
            <pc:sldMk cId="4162835521" sldId="282"/>
            <ac:spMk id="4" creationId="{6623A98B-82B8-6907-5BC7-F5BF5C15F576}"/>
          </ac:spMkLst>
        </pc:spChg>
        <pc:spChg chg="add mod">
          <ac:chgData name="Kendall Stephenson" userId="5b821848-39b7-4c1b-9fc1-53417b386efe" providerId="ADAL" clId="{44845D4F-13B8-4CF7-B8C2-080C69A3CED5}" dt="2025-09-21T21:15:53.986" v="7887" actId="1076"/>
          <ac:spMkLst>
            <pc:docMk/>
            <pc:sldMk cId="4162835521" sldId="282"/>
            <ac:spMk id="5" creationId="{8D84353C-E207-7F60-233A-290856B51F6A}"/>
          </ac:spMkLst>
        </pc:spChg>
        <pc:spChg chg="del mod">
          <ac:chgData name="Kendall Stephenson" userId="5b821848-39b7-4c1b-9fc1-53417b386efe" providerId="ADAL" clId="{44845D4F-13B8-4CF7-B8C2-080C69A3CED5}" dt="2025-09-21T21:15:04.213" v="7876" actId="478"/>
          <ac:spMkLst>
            <pc:docMk/>
            <pc:sldMk cId="4162835521" sldId="282"/>
            <ac:spMk id="6" creationId="{6A555CA4-3C58-BB4E-40AA-2642962E4493}"/>
          </ac:spMkLst>
        </pc:spChg>
        <pc:spChg chg="mod">
          <ac:chgData name="Kendall Stephenson" userId="5b821848-39b7-4c1b-9fc1-53417b386efe" providerId="ADAL" clId="{44845D4F-13B8-4CF7-B8C2-080C69A3CED5}" dt="2025-09-21T21:06:03.005" v="7839" actId="20577"/>
          <ac:spMkLst>
            <pc:docMk/>
            <pc:sldMk cId="4162835521" sldId="282"/>
            <ac:spMk id="7" creationId="{9A8AAA67-15A7-9AE3-EEAE-A4321D268D29}"/>
          </ac:spMkLst>
        </pc:spChg>
        <pc:spChg chg="add mod">
          <ac:chgData name="Kendall Stephenson" userId="5b821848-39b7-4c1b-9fc1-53417b386efe" providerId="ADAL" clId="{44845D4F-13B8-4CF7-B8C2-080C69A3CED5}" dt="2025-09-21T21:17:14.942" v="7913" actId="114"/>
          <ac:spMkLst>
            <pc:docMk/>
            <pc:sldMk cId="4162835521" sldId="282"/>
            <ac:spMk id="8" creationId="{88D3BB7A-39D8-AB12-B64F-67944EFF8D01}"/>
          </ac:spMkLst>
        </pc:spChg>
        <pc:spChg chg="add mod">
          <ac:chgData name="Kendall Stephenson" userId="5b821848-39b7-4c1b-9fc1-53417b386efe" providerId="ADAL" clId="{44845D4F-13B8-4CF7-B8C2-080C69A3CED5}" dt="2025-09-21T21:19:11.050" v="7988" actId="14100"/>
          <ac:spMkLst>
            <pc:docMk/>
            <pc:sldMk cId="4162835521" sldId="282"/>
            <ac:spMk id="10" creationId="{BA5F3D7B-E86E-EE5A-33EF-D22672C5A1A5}"/>
          </ac:spMkLst>
        </pc:spChg>
        <pc:spChg chg="mod">
          <ac:chgData name="Kendall Stephenson" userId="5b821848-39b7-4c1b-9fc1-53417b386efe" providerId="ADAL" clId="{44845D4F-13B8-4CF7-B8C2-080C69A3CED5}" dt="2025-09-21T21:18:16.635" v="7967" actId="1076"/>
          <ac:spMkLst>
            <pc:docMk/>
            <pc:sldMk cId="4162835521" sldId="282"/>
            <ac:spMk id="12" creationId="{B1EF8343-B92F-A97D-AEC4-F6D17FDFB300}"/>
          </ac:spMkLst>
        </pc:spChg>
        <pc:spChg chg="del mod">
          <ac:chgData name="Kendall Stephenson" userId="5b821848-39b7-4c1b-9fc1-53417b386efe" providerId="ADAL" clId="{44845D4F-13B8-4CF7-B8C2-080C69A3CED5}" dt="2025-09-21T21:06:19.694" v="7840" actId="478"/>
          <ac:spMkLst>
            <pc:docMk/>
            <pc:sldMk cId="4162835521" sldId="282"/>
            <ac:spMk id="23" creationId="{F3885FBC-C7FD-1277-8FE3-E56CDBBA9677}"/>
          </ac:spMkLst>
        </pc:spChg>
        <pc:cxnChg chg="add mod">
          <ac:chgData name="Kendall Stephenson" userId="5b821848-39b7-4c1b-9fc1-53417b386efe" providerId="ADAL" clId="{44845D4F-13B8-4CF7-B8C2-080C69A3CED5}" dt="2025-09-21T21:16:35.087" v="7889" actId="1076"/>
          <ac:cxnSpMkLst>
            <pc:docMk/>
            <pc:sldMk cId="4162835521" sldId="282"/>
            <ac:cxnSpMk id="9" creationId="{98670F94-1D32-09FA-0D12-61164C2E0B05}"/>
          </ac:cxnSpMkLst>
        </pc:cxnChg>
      </pc:sldChg>
      <pc:sldChg chg="addSp delSp modSp add del mod setBg delAnim modAnim delDesignEle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543448055" sldId="283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22T02:14:46.443" v="8570"/>
        <pc:sldMkLst>
          <pc:docMk/>
          <pc:sldMk cId="3425377112" sldId="283"/>
        </pc:sldMkLst>
        <pc:spChg chg="del mod">
          <ac:chgData name="Kendall Stephenson" userId="5b821848-39b7-4c1b-9fc1-53417b386efe" providerId="ADAL" clId="{44845D4F-13B8-4CF7-B8C2-080C69A3CED5}" dt="2025-09-22T01:52:42.211" v="8347" actId="478"/>
          <ac:spMkLst>
            <pc:docMk/>
            <pc:sldMk cId="3425377112" sldId="283"/>
            <ac:spMk id="2" creationId="{03DD20BB-3423-DE36-0F70-9FD825493FEC}"/>
          </ac:spMkLst>
        </pc:spChg>
        <pc:spChg chg="del">
          <ac:chgData name="Kendall Stephenson" userId="5b821848-39b7-4c1b-9fc1-53417b386efe" providerId="ADAL" clId="{44845D4F-13B8-4CF7-B8C2-080C69A3CED5}" dt="2025-09-22T01:56:32.400" v="8437" actId="478"/>
          <ac:spMkLst>
            <pc:docMk/>
            <pc:sldMk cId="3425377112" sldId="283"/>
            <ac:spMk id="4" creationId="{687754A1-14ED-9F4F-0887-CD624238BDDC}"/>
          </ac:spMkLst>
        </pc:spChg>
        <pc:spChg chg="mod">
          <ac:chgData name="Kendall Stephenson" userId="5b821848-39b7-4c1b-9fc1-53417b386efe" providerId="ADAL" clId="{44845D4F-13B8-4CF7-B8C2-080C69A3CED5}" dt="2025-09-22T01:52:31.728" v="8345" actId="20577"/>
          <ac:spMkLst>
            <pc:docMk/>
            <pc:sldMk cId="3425377112" sldId="283"/>
            <ac:spMk id="5" creationId="{C8923C7C-B2EB-140F-398D-9C8C677F99D4}"/>
          </ac:spMkLst>
        </pc:spChg>
        <pc:spChg chg="del mod">
          <ac:chgData name="Kendall Stephenson" userId="5b821848-39b7-4c1b-9fc1-53417b386efe" providerId="ADAL" clId="{44845D4F-13B8-4CF7-B8C2-080C69A3CED5}" dt="2025-09-22T02:07:26.156" v="8500" actId="478"/>
          <ac:spMkLst>
            <pc:docMk/>
            <pc:sldMk cId="3425377112" sldId="283"/>
            <ac:spMk id="6" creationId="{565E39E4-29A0-1D8A-C4EF-994FED66A673}"/>
          </ac:spMkLst>
        </pc:spChg>
        <pc:spChg chg="mod">
          <ac:chgData name="Kendall Stephenson" userId="5b821848-39b7-4c1b-9fc1-53417b386efe" providerId="ADAL" clId="{44845D4F-13B8-4CF7-B8C2-080C69A3CED5}" dt="2025-09-22T01:54:09.648" v="8406" actId="1076"/>
          <ac:spMkLst>
            <pc:docMk/>
            <pc:sldMk cId="3425377112" sldId="283"/>
            <ac:spMk id="7" creationId="{ABC19E54-8AAA-065A-2F54-3AAD5421D913}"/>
          </ac:spMkLst>
        </pc:spChg>
        <pc:spChg chg="mod">
          <ac:chgData name="Kendall Stephenson" userId="5b821848-39b7-4c1b-9fc1-53417b386efe" providerId="ADAL" clId="{44845D4F-13B8-4CF7-B8C2-080C69A3CED5}" dt="2025-09-22T02:11:50.028" v="8521" actId="1076"/>
          <ac:spMkLst>
            <pc:docMk/>
            <pc:sldMk cId="3425377112" sldId="283"/>
            <ac:spMk id="8" creationId="{0EE0268E-E692-9944-AC75-816C65FE5D99}"/>
          </ac:spMkLst>
        </pc:spChg>
        <pc:spChg chg="del">
          <ac:chgData name="Kendall Stephenson" userId="5b821848-39b7-4c1b-9fc1-53417b386efe" providerId="ADAL" clId="{44845D4F-13B8-4CF7-B8C2-080C69A3CED5}" dt="2025-09-22T01:55:46.748" v="8424" actId="478"/>
          <ac:spMkLst>
            <pc:docMk/>
            <pc:sldMk cId="3425377112" sldId="283"/>
            <ac:spMk id="9" creationId="{0BB4E039-4B35-0610-3A4F-28483AF4ADE8}"/>
          </ac:spMkLst>
        </pc:spChg>
        <pc:spChg chg="del">
          <ac:chgData name="Kendall Stephenson" userId="5b821848-39b7-4c1b-9fc1-53417b386efe" providerId="ADAL" clId="{44845D4F-13B8-4CF7-B8C2-080C69A3CED5}" dt="2025-09-22T01:56:26.993" v="8436" actId="478"/>
          <ac:spMkLst>
            <pc:docMk/>
            <pc:sldMk cId="3425377112" sldId="283"/>
            <ac:spMk id="10" creationId="{0F6665A0-3D2B-DF61-C699-67158A77E10E}"/>
          </ac:spMkLst>
        </pc:spChg>
        <pc:spChg chg="add del mod">
          <ac:chgData name="Kendall Stephenson" userId="5b821848-39b7-4c1b-9fc1-53417b386efe" providerId="ADAL" clId="{44845D4F-13B8-4CF7-B8C2-080C69A3CED5}" dt="2025-09-22T01:52:45.713" v="8348" actId="478"/>
          <ac:spMkLst>
            <pc:docMk/>
            <pc:sldMk cId="3425377112" sldId="283"/>
            <ac:spMk id="11" creationId="{75133C69-E57C-38E9-C69B-28394C2FB770}"/>
          </ac:spMkLst>
        </pc:spChg>
        <pc:spChg chg="del">
          <ac:chgData name="Kendall Stephenson" userId="5b821848-39b7-4c1b-9fc1-53417b386efe" providerId="ADAL" clId="{44845D4F-13B8-4CF7-B8C2-080C69A3CED5}" dt="2025-09-22T01:54:26.016" v="8408" actId="478"/>
          <ac:spMkLst>
            <pc:docMk/>
            <pc:sldMk cId="3425377112" sldId="283"/>
            <ac:spMk id="12" creationId="{2A5B45B2-F814-CBAF-800C-788D12102C6E}"/>
          </ac:spMkLst>
        </pc:spChg>
        <pc:spChg chg="add mod">
          <ac:chgData name="Kendall Stephenson" userId="5b821848-39b7-4c1b-9fc1-53417b386efe" providerId="ADAL" clId="{44845D4F-13B8-4CF7-B8C2-080C69A3CED5}" dt="2025-09-22T01:56:13.797" v="8435" actId="1076"/>
          <ac:spMkLst>
            <pc:docMk/>
            <pc:sldMk cId="3425377112" sldId="283"/>
            <ac:spMk id="13" creationId="{537A709C-2BE8-AD1E-8FE1-6304C00F03AC}"/>
          </ac:spMkLst>
        </pc:spChg>
        <pc:spChg chg="add mod">
          <ac:chgData name="Kendall Stephenson" userId="5b821848-39b7-4c1b-9fc1-53417b386efe" providerId="ADAL" clId="{44845D4F-13B8-4CF7-B8C2-080C69A3CED5}" dt="2025-09-22T02:09:21.520" v="8514" actId="1076"/>
          <ac:spMkLst>
            <pc:docMk/>
            <pc:sldMk cId="3425377112" sldId="283"/>
            <ac:spMk id="14" creationId="{2DD789A9-5038-164E-BDF1-FD6A323F5F8F}"/>
          </ac:spMkLst>
        </pc:spChg>
        <pc:spChg chg="del">
          <ac:chgData name="Kendall Stephenson" userId="5b821848-39b7-4c1b-9fc1-53417b386efe" providerId="ADAL" clId="{44845D4F-13B8-4CF7-B8C2-080C69A3CED5}" dt="2025-09-22T01:56:26.993" v="8436" actId="478"/>
          <ac:spMkLst>
            <pc:docMk/>
            <pc:sldMk cId="3425377112" sldId="283"/>
            <ac:spMk id="15" creationId="{F799668C-1172-7AA6-748E-9A0411DC759F}"/>
          </ac:spMkLst>
        </pc:spChg>
        <pc:spChg chg="add mod">
          <ac:chgData name="Kendall Stephenson" userId="5b821848-39b7-4c1b-9fc1-53417b386efe" providerId="ADAL" clId="{44845D4F-13B8-4CF7-B8C2-080C69A3CED5}" dt="2025-09-22T02:09:15.273" v="8513" actId="1076"/>
          <ac:spMkLst>
            <pc:docMk/>
            <pc:sldMk cId="3425377112" sldId="283"/>
            <ac:spMk id="16" creationId="{5B589BA7-5E66-67AF-F918-10CF0860CC8C}"/>
          </ac:spMkLst>
        </pc:spChg>
        <pc:spChg chg="del">
          <ac:chgData name="Kendall Stephenson" userId="5b821848-39b7-4c1b-9fc1-53417b386efe" providerId="ADAL" clId="{44845D4F-13B8-4CF7-B8C2-080C69A3CED5}" dt="2025-09-22T01:54:16.722" v="8407" actId="478"/>
          <ac:spMkLst>
            <pc:docMk/>
            <pc:sldMk cId="3425377112" sldId="283"/>
            <ac:spMk id="17" creationId="{5E73E478-3661-D391-16C6-DD2955466BDE}"/>
          </ac:spMkLst>
        </pc:spChg>
        <pc:spChg chg="add mod">
          <ac:chgData name="Kendall Stephenson" userId="5b821848-39b7-4c1b-9fc1-53417b386efe" providerId="ADAL" clId="{44845D4F-13B8-4CF7-B8C2-080C69A3CED5}" dt="2025-09-22T02:11:46.293" v="8520" actId="1076"/>
          <ac:spMkLst>
            <pc:docMk/>
            <pc:sldMk cId="3425377112" sldId="283"/>
            <ac:spMk id="18" creationId="{398FD224-BAE1-48D0-7E9E-41E2B458C5B4}"/>
          </ac:spMkLst>
        </pc:spChg>
        <pc:spChg chg="add mod">
          <ac:chgData name="Kendall Stephenson" userId="5b821848-39b7-4c1b-9fc1-53417b386efe" providerId="ADAL" clId="{44845D4F-13B8-4CF7-B8C2-080C69A3CED5}" dt="2025-09-22T02:11:55.504" v="8522" actId="1076"/>
          <ac:spMkLst>
            <pc:docMk/>
            <pc:sldMk cId="3425377112" sldId="283"/>
            <ac:spMk id="19" creationId="{81857BEB-62EE-6066-3C34-CD8FC59E127A}"/>
          </ac:spMkLst>
        </pc:spChg>
        <pc:spChg chg="add mod">
          <ac:chgData name="Kendall Stephenson" userId="5b821848-39b7-4c1b-9fc1-53417b386efe" providerId="ADAL" clId="{44845D4F-13B8-4CF7-B8C2-080C69A3CED5}" dt="2025-09-22T02:12:10.465" v="8533" actId="20577"/>
          <ac:spMkLst>
            <pc:docMk/>
            <pc:sldMk cId="3425377112" sldId="283"/>
            <ac:spMk id="20" creationId="{DE9113E8-CFF9-FB36-7C13-853836845117}"/>
          </ac:spMkLst>
        </pc:spChg>
        <pc:spChg chg="del">
          <ac:chgData name="Kendall Stephenson" userId="5b821848-39b7-4c1b-9fc1-53417b386efe" providerId="ADAL" clId="{44845D4F-13B8-4CF7-B8C2-080C69A3CED5}" dt="2025-09-22T01:56:26.993" v="8436" actId="478"/>
          <ac:spMkLst>
            <pc:docMk/>
            <pc:sldMk cId="3425377112" sldId="283"/>
            <ac:spMk id="23" creationId="{BBC3559C-C3D5-D5F9-29F2-19B7CB94FE6C}"/>
          </ac:spMkLst>
        </pc:spChg>
        <pc:spChg chg="del">
          <ac:chgData name="Kendall Stephenson" userId="5b821848-39b7-4c1b-9fc1-53417b386efe" providerId="ADAL" clId="{44845D4F-13B8-4CF7-B8C2-080C69A3CED5}" dt="2025-09-22T01:56:26.993" v="8436" actId="478"/>
          <ac:spMkLst>
            <pc:docMk/>
            <pc:sldMk cId="3425377112" sldId="283"/>
            <ac:spMk id="26" creationId="{51096FE7-CC5A-EADE-9B37-270C7945CA9A}"/>
          </ac:spMkLst>
        </pc:spChg>
        <pc:spChg chg="del">
          <ac:chgData name="Kendall Stephenson" userId="5b821848-39b7-4c1b-9fc1-53417b386efe" providerId="ADAL" clId="{44845D4F-13B8-4CF7-B8C2-080C69A3CED5}" dt="2025-09-22T01:56:26.993" v="8436" actId="478"/>
          <ac:spMkLst>
            <pc:docMk/>
            <pc:sldMk cId="3425377112" sldId="283"/>
            <ac:spMk id="27" creationId="{CEA62728-043E-09DB-E98D-F306002A4ED5}"/>
          </ac:spMkLst>
        </pc:spChg>
        <pc:spChg chg="del">
          <ac:chgData name="Kendall Stephenson" userId="5b821848-39b7-4c1b-9fc1-53417b386efe" providerId="ADAL" clId="{44845D4F-13B8-4CF7-B8C2-080C69A3CED5}" dt="2025-09-22T01:56:32.400" v="8437" actId="478"/>
          <ac:spMkLst>
            <pc:docMk/>
            <pc:sldMk cId="3425377112" sldId="283"/>
            <ac:spMk id="28" creationId="{B96B8630-1080-7C91-CAEB-B65A2353E522}"/>
          </ac:spMkLst>
        </pc:spChg>
        <pc:spChg chg="del">
          <ac:chgData name="Kendall Stephenson" userId="5b821848-39b7-4c1b-9fc1-53417b386efe" providerId="ADAL" clId="{44845D4F-13B8-4CF7-B8C2-080C69A3CED5}" dt="2025-09-22T01:56:26.993" v="8436" actId="478"/>
          <ac:spMkLst>
            <pc:docMk/>
            <pc:sldMk cId="3425377112" sldId="283"/>
            <ac:spMk id="29" creationId="{9AABBD00-EC10-7074-C3C9-D030F5753FDB}"/>
          </ac:spMkLst>
        </pc:spChg>
        <pc:spChg chg="del">
          <ac:chgData name="Kendall Stephenson" userId="5b821848-39b7-4c1b-9fc1-53417b386efe" providerId="ADAL" clId="{44845D4F-13B8-4CF7-B8C2-080C69A3CED5}" dt="2025-09-22T01:56:26.993" v="8436" actId="478"/>
          <ac:spMkLst>
            <pc:docMk/>
            <pc:sldMk cId="3425377112" sldId="283"/>
            <ac:spMk id="30" creationId="{82B19C54-2C45-7B09-9704-5EE87CDECE7F}"/>
          </ac:spMkLst>
        </pc:spChg>
        <pc:spChg chg="del">
          <ac:chgData name="Kendall Stephenson" userId="5b821848-39b7-4c1b-9fc1-53417b386efe" providerId="ADAL" clId="{44845D4F-13B8-4CF7-B8C2-080C69A3CED5}" dt="2025-09-22T01:56:26.993" v="8436" actId="478"/>
          <ac:spMkLst>
            <pc:docMk/>
            <pc:sldMk cId="3425377112" sldId="283"/>
            <ac:spMk id="31" creationId="{22A0D2EB-E61D-07F7-4741-F6649E1A78F8}"/>
          </ac:spMkLst>
        </pc:spChg>
        <pc:spChg chg="del">
          <ac:chgData name="Kendall Stephenson" userId="5b821848-39b7-4c1b-9fc1-53417b386efe" providerId="ADAL" clId="{44845D4F-13B8-4CF7-B8C2-080C69A3CED5}" dt="2025-09-22T01:56:26.993" v="8436" actId="478"/>
          <ac:spMkLst>
            <pc:docMk/>
            <pc:sldMk cId="3425377112" sldId="283"/>
            <ac:spMk id="32" creationId="{450DF5E4-6069-4C65-CC04-FB4819D82183}"/>
          </ac:spMkLst>
        </pc:spChg>
      </pc:sldChg>
      <pc:sldChg chg="addSp delSp modSp add mod delAnim modAnim">
        <pc:chgData name="Kendall Stephenson" userId="5b821848-39b7-4c1b-9fc1-53417b386efe" providerId="ADAL" clId="{44845D4F-13B8-4CF7-B8C2-080C69A3CED5}" dt="2025-09-22T02:32:52.725" v="8695" actId="20577"/>
        <pc:sldMkLst>
          <pc:docMk/>
          <pc:sldMk cId="2651801073" sldId="284"/>
        </pc:sldMkLst>
        <pc:spChg chg="add mod">
          <ac:chgData name="Kendall Stephenson" userId="5b821848-39b7-4c1b-9fc1-53417b386efe" providerId="ADAL" clId="{44845D4F-13B8-4CF7-B8C2-080C69A3CED5}" dt="2025-09-22T02:15:24.829" v="8595" actId="20577"/>
          <ac:spMkLst>
            <pc:docMk/>
            <pc:sldMk cId="2651801073" sldId="284"/>
            <ac:spMk id="2" creationId="{68A72D09-92C9-15E4-9D97-7410731425C8}"/>
          </ac:spMkLst>
        </pc:spChg>
        <pc:spChg chg="add mod">
          <ac:chgData name="Kendall Stephenson" userId="5b821848-39b7-4c1b-9fc1-53417b386efe" providerId="ADAL" clId="{44845D4F-13B8-4CF7-B8C2-080C69A3CED5}" dt="2025-09-22T02:21:40.477" v="8638" actId="20577"/>
          <ac:spMkLst>
            <pc:docMk/>
            <pc:sldMk cId="2651801073" sldId="284"/>
            <ac:spMk id="3" creationId="{69B6AB52-365C-829A-A8E8-3E776C9EFA6A}"/>
          </ac:spMkLst>
        </pc:spChg>
        <pc:spChg chg="add mod">
          <ac:chgData name="Kendall Stephenson" userId="5b821848-39b7-4c1b-9fc1-53417b386efe" providerId="ADAL" clId="{44845D4F-13B8-4CF7-B8C2-080C69A3CED5}" dt="2025-09-22T02:22:36.729" v="8647" actId="20577"/>
          <ac:spMkLst>
            <pc:docMk/>
            <pc:sldMk cId="2651801073" sldId="284"/>
            <ac:spMk id="4" creationId="{D55C51C5-3760-F31C-393C-5311A4DA78D3}"/>
          </ac:spMkLst>
        </pc:spChg>
        <pc:spChg chg="mod">
          <ac:chgData name="Kendall Stephenson" userId="5b821848-39b7-4c1b-9fc1-53417b386efe" providerId="ADAL" clId="{44845D4F-13B8-4CF7-B8C2-080C69A3CED5}" dt="2025-09-22T02:14:24.112" v="8568" actId="14100"/>
          <ac:spMkLst>
            <pc:docMk/>
            <pc:sldMk cId="2651801073" sldId="284"/>
            <ac:spMk id="5" creationId="{F4ED2069-AB6F-77C0-43E8-89E142B17F74}"/>
          </ac:spMkLst>
        </pc:spChg>
        <pc:spChg chg="add mod">
          <ac:chgData name="Kendall Stephenson" userId="5b821848-39b7-4c1b-9fc1-53417b386efe" providerId="ADAL" clId="{44845D4F-13B8-4CF7-B8C2-080C69A3CED5}" dt="2025-09-22T02:25:19.676" v="8660" actId="1076"/>
          <ac:spMkLst>
            <pc:docMk/>
            <pc:sldMk cId="2651801073" sldId="284"/>
            <ac:spMk id="6" creationId="{8B37CC0E-E05A-A5B7-D669-52B5F8A15C46}"/>
          </ac:spMkLst>
        </pc:spChg>
        <pc:spChg chg="del">
          <ac:chgData name="Kendall Stephenson" userId="5b821848-39b7-4c1b-9fc1-53417b386efe" providerId="ADAL" clId="{44845D4F-13B8-4CF7-B8C2-080C69A3CED5}" dt="2025-09-22T02:14:37.074" v="8569" actId="478"/>
          <ac:spMkLst>
            <pc:docMk/>
            <pc:sldMk cId="2651801073" sldId="284"/>
            <ac:spMk id="7" creationId="{3503E0F3-1914-F4A1-8A5E-988DCA5551A1}"/>
          </ac:spMkLst>
        </pc:spChg>
        <pc:spChg chg="mod">
          <ac:chgData name="Kendall Stephenson" userId="5b821848-39b7-4c1b-9fc1-53417b386efe" providerId="ADAL" clId="{44845D4F-13B8-4CF7-B8C2-080C69A3CED5}" dt="2025-09-22T02:15:50.233" v="8598" actId="1076"/>
          <ac:spMkLst>
            <pc:docMk/>
            <pc:sldMk cId="2651801073" sldId="284"/>
            <ac:spMk id="8" creationId="{43BF3B3D-6941-C9F5-5B28-6CE3AC15CA38}"/>
          </ac:spMkLst>
        </pc:spChg>
        <pc:spChg chg="add mod">
          <ac:chgData name="Kendall Stephenson" userId="5b821848-39b7-4c1b-9fc1-53417b386efe" providerId="ADAL" clId="{44845D4F-13B8-4CF7-B8C2-080C69A3CED5}" dt="2025-09-22T02:32:52.725" v="8695" actId="20577"/>
          <ac:spMkLst>
            <pc:docMk/>
            <pc:sldMk cId="2651801073" sldId="284"/>
            <ac:spMk id="9" creationId="{D992E09C-8AD9-B448-1A39-95B6E965667B}"/>
          </ac:spMkLst>
        </pc:spChg>
        <pc:spChg chg="add mod">
          <ac:chgData name="Kendall Stephenson" userId="5b821848-39b7-4c1b-9fc1-53417b386efe" providerId="ADAL" clId="{44845D4F-13B8-4CF7-B8C2-080C69A3CED5}" dt="2025-09-22T02:32:00.039" v="8693" actId="20577"/>
          <ac:spMkLst>
            <pc:docMk/>
            <pc:sldMk cId="2651801073" sldId="284"/>
            <ac:spMk id="10" creationId="{D8CAD18D-5EC1-8352-FEE7-A920465A9B2F}"/>
          </ac:spMkLst>
        </pc:spChg>
        <pc:spChg chg="add mod">
          <ac:chgData name="Kendall Stephenson" userId="5b821848-39b7-4c1b-9fc1-53417b386efe" providerId="ADAL" clId="{44845D4F-13B8-4CF7-B8C2-080C69A3CED5}" dt="2025-09-22T02:31:57.026" v="8692" actId="20577"/>
          <ac:spMkLst>
            <pc:docMk/>
            <pc:sldMk cId="2651801073" sldId="284"/>
            <ac:spMk id="11" creationId="{F215A2C2-CE2D-2294-D747-9A2D4419E859}"/>
          </ac:spMkLst>
        </pc:spChg>
        <pc:spChg chg="mod">
          <ac:chgData name="Kendall Stephenson" userId="5b821848-39b7-4c1b-9fc1-53417b386efe" providerId="ADAL" clId="{44845D4F-13B8-4CF7-B8C2-080C69A3CED5}" dt="2025-09-22T02:21:19.939" v="8635" actId="20577"/>
          <ac:spMkLst>
            <pc:docMk/>
            <pc:sldMk cId="2651801073" sldId="284"/>
            <ac:spMk id="13" creationId="{121DCBBB-8749-8730-3877-354A4FB3EF8A}"/>
          </ac:spMkLst>
        </pc:spChg>
        <pc:spChg chg="del">
          <ac:chgData name="Kendall Stephenson" userId="5b821848-39b7-4c1b-9fc1-53417b386efe" providerId="ADAL" clId="{44845D4F-13B8-4CF7-B8C2-080C69A3CED5}" dt="2025-09-22T02:19:12.077" v="8618" actId="478"/>
          <ac:spMkLst>
            <pc:docMk/>
            <pc:sldMk cId="2651801073" sldId="284"/>
            <ac:spMk id="14" creationId="{AFDD4838-063B-A465-91FF-52C640A9246C}"/>
          </ac:spMkLst>
        </pc:spChg>
        <pc:spChg chg="del">
          <ac:chgData name="Kendall Stephenson" userId="5b821848-39b7-4c1b-9fc1-53417b386efe" providerId="ADAL" clId="{44845D4F-13B8-4CF7-B8C2-080C69A3CED5}" dt="2025-09-22T02:19:12.077" v="8618" actId="478"/>
          <ac:spMkLst>
            <pc:docMk/>
            <pc:sldMk cId="2651801073" sldId="284"/>
            <ac:spMk id="16" creationId="{24A162CB-07EA-3CD2-5A42-6F417513DAE9}"/>
          </ac:spMkLst>
        </pc:spChg>
        <pc:spChg chg="del">
          <ac:chgData name="Kendall Stephenson" userId="5b821848-39b7-4c1b-9fc1-53417b386efe" providerId="ADAL" clId="{44845D4F-13B8-4CF7-B8C2-080C69A3CED5}" dt="2025-09-22T02:19:24.966" v="8620" actId="478"/>
          <ac:spMkLst>
            <pc:docMk/>
            <pc:sldMk cId="2651801073" sldId="284"/>
            <ac:spMk id="18" creationId="{09E78BDE-F50D-E47B-8954-9E6925D500F3}"/>
          </ac:spMkLst>
        </pc:spChg>
        <pc:spChg chg="del">
          <ac:chgData name="Kendall Stephenson" userId="5b821848-39b7-4c1b-9fc1-53417b386efe" providerId="ADAL" clId="{44845D4F-13B8-4CF7-B8C2-080C69A3CED5}" dt="2025-09-22T02:19:24.966" v="8620" actId="478"/>
          <ac:spMkLst>
            <pc:docMk/>
            <pc:sldMk cId="2651801073" sldId="284"/>
            <ac:spMk id="19" creationId="{A05CAF16-083F-DBAC-94F2-BC6DDAC98F16}"/>
          </ac:spMkLst>
        </pc:spChg>
        <pc:spChg chg="del">
          <ac:chgData name="Kendall Stephenson" userId="5b821848-39b7-4c1b-9fc1-53417b386efe" providerId="ADAL" clId="{44845D4F-13B8-4CF7-B8C2-080C69A3CED5}" dt="2025-09-22T02:19:24.966" v="8620" actId="478"/>
          <ac:spMkLst>
            <pc:docMk/>
            <pc:sldMk cId="2651801073" sldId="284"/>
            <ac:spMk id="20" creationId="{149A6589-6DDD-E760-90D4-4F6A7B21B807}"/>
          </ac:spMkLst>
        </pc:spChg>
      </pc:sldChg>
      <pc:sldChg chg="modSp add del mod">
        <pc:chgData name="Kendall Stephenson" userId="5b821848-39b7-4c1b-9fc1-53417b386efe" providerId="ADAL" clId="{44845D4F-13B8-4CF7-B8C2-080C69A3CED5}" dt="2025-09-12T18:13:53.615" v="1064" actId="47"/>
        <pc:sldMkLst>
          <pc:docMk/>
          <pc:sldMk cId="3449297569" sldId="284"/>
        </pc:sldMkLst>
      </pc:sldChg>
      <pc:sldChg chg="delSp modSp add del mod delAnim modShow">
        <pc:chgData name="Kendall Stephenson" userId="5b821848-39b7-4c1b-9fc1-53417b386efe" providerId="ADAL" clId="{44845D4F-13B8-4CF7-B8C2-080C69A3CED5}" dt="2025-09-19T16:41:55.698" v="3397" actId="47"/>
        <pc:sldMkLst>
          <pc:docMk/>
          <pc:sldMk cId="819113740" sldId="285"/>
        </pc:sldMkLst>
      </pc:sldChg>
      <pc:sldChg chg="addSp modSp add mod ord modAnim">
        <pc:chgData name="Kendall Stephenson" userId="5b821848-39b7-4c1b-9fc1-53417b386efe" providerId="ADAL" clId="{44845D4F-13B8-4CF7-B8C2-080C69A3CED5}" dt="2025-09-22T04:31:33.876" v="9027"/>
        <pc:sldMkLst>
          <pc:docMk/>
          <pc:sldMk cId="1532619450" sldId="285"/>
        </pc:sldMkLst>
        <pc:spChg chg="mod">
          <ac:chgData name="Kendall Stephenson" userId="5b821848-39b7-4c1b-9fc1-53417b386efe" providerId="ADAL" clId="{44845D4F-13B8-4CF7-B8C2-080C69A3CED5}" dt="2025-09-22T04:00:34.758" v="8705" actId="20577"/>
          <ac:spMkLst>
            <pc:docMk/>
            <pc:sldMk cId="1532619450" sldId="285"/>
            <ac:spMk id="2" creationId="{F3585537-42D3-A234-FADF-DE83E1598CBB}"/>
          </ac:spMkLst>
        </pc:spChg>
        <pc:spChg chg="add mod">
          <ac:chgData name="Kendall Stephenson" userId="5b821848-39b7-4c1b-9fc1-53417b386efe" providerId="ADAL" clId="{44845D4F-13B8-4CF7-B8C2-080C69A3CED5}" dt="2025-09-22T04:24:03.488" v="8954" actId="1076"/>
          <ac:spMkLst>
            <pc:docMk/>
            <pc:sldMk cId="1532619450" sldId="285"/>
            <ac:spMk id="3" creationId="{1A25EA9D-E3AF-85C5-BD50-2DCD9A9A19EC}"/>
          </ac:spMkLst>
        </pc:spChg>
        <pc:spChg chg="mod">
          <ac:chgData name="Kendall Stephenson" userId="5b821848-39b7-4c1b-9fc1-53417b386efe" providerId="ADAL" clId="{44845D4F-13B8-4CF7-B8C2-080C69A3CED5}" dt="2025-09-22T04:24:03.488" v="8954" actId="1076"/>
          <ac:spMkLst>
            <pc:docMk/>
            <pc:sldMk cId="1532619450" sldId="285"/>
            <ac:spMk id="4" creationId="{41EDEE06-AF5D-E235-9CD0-7C6B2BA41A82}"/>
          </ac:spMkLst>
        </pc:spChg>
        <pc:spChg chg="mod">
          <ac:chgData name="Kendall Stephenson" userId="5b821848-39b7-4c1b-9fc1-53417b386efe" providerId="ADAL" clId="{44845D4F-13B8-4CF7-B8C2-080C69A3CED5}" dt="2025-09-22T04:08:37.413" v="8799" actId="1076"/>
          <ac:spMkLst>
            <pc:docMk/>
            <pc:sldMk cId="1532619450" sldId="285"/>
            <ac:spMk id="5" creationId="{E5879023-2622-DA65-FD4F-97F642802B37}"/>
          </ac:spMkLst>
        </pc:spChg>
        <pc:spChg chg="mod">
          <ac:chgData name="Kendall Stephenson" userId="5b821848-39b7-4c1b-9fc1-53417b386efe" providerId="ADAL" clId="{44845D4F-13B8-4CF7-B8C2-080C69A3CED5}" dt="2025-09-22T04:04:46.564" v="8773" actId="1076"/>
          <ac:spMkLst>
            <pc:docMk/>
            <pc:sldMk cId="1532619450" sldId="285"/>
            <ac:spMk id="6" creationId="{27FDA074-7322-C46E-21AB-088513F0D185}"/>
          </ac:spMkLst>
        </pc:spChg>
        <pc:spChg chg="add mod">
          <ac:chgData name="Kendall Stephenson" userId="5b821848-39b7-4c1b-9fc1-53417b386efe" providerId="ADAL" clId="{44845D4F-13B8-4CF7-B8C2-080C69A3CED5}" dt="2025-09-22T04:24:03.488" v="8954" actId="1076"/>
          <ac:spMkLst>
            <pc:docMk/>
            <pc:sldMk cId="1532619450" sldId="285"/>
            <ac:spMk id="10" creationId="{0A000F2F-74F4-76F3-8182-DFC574AD5086}"/>
          </ac:spMkLst>
        </pc:spChg>
        <pc:spChg chg="add mod">
          <ac:chgData name="Kendall Stephenson" userId="5b821848-39b7-4c1b-9fc1-53417b386efe" providerId="ADAL" clId="{44845D4F-13B8-4CF7-B8C2-080C69A3CED5}" dt="2025-09-22T04:24:03.488" v="8954" actId="1076"/>
          <ac:spMkLst>
            <pc:docMk/>
            <pc:sldMk cId="1532619450" sldId="285"/>
            <ac:spMk id="11" creationId="{79234A8C-3268-7F73-D438-2B3104FD399C}"/>
          </ac:spMkLst>
        </pc:spChg>
        <pc:spChg chg="add mod">
          <ac:chgData name="Kendall Stephenson" userId="5b821848-39b7-4c1b-9fc1-53417b386efe" providerId="ADAL" clId="{44845D4F-13B8-4CF7-B8C2-080C69A3CED5}" dt="2025-09-22T04:28:04.637" v="9011" actId="1076"/>
          <ac:spMkLst>
            <pc:docMk/>
            <pc:sldMk cId="1532619450" sldId="285"/>
            <ac:spMk id="12" creationId="{827C05C8-5A60-B113-0CF4-8FB8BE4E1DDF}"/>
          </ac:spMkLst>
        </pc:spChg>
        <pc:spChg chg="add mod">
          <ac:chgData name="Kendall Stephenson" userId="5b821848-39b7-4c1b-9fc1-53417b386efe" providerId="ADAL" clId="{44845D4F-13B8-4CF7-B8C2-080C69A3CED5}" dt="2025-09-22T04:28:04.637" v="9011" actId="1076"/>
          <ac:spMkLst>
            <pc:docMk/>
            <pc:sldMk cId="1532619450" sldId="285"/>
            <ac:spMk id="13" creationId="{6764A4D8-EA86-1558-5D2F-A9CF5264331F}"/>
          </ac:spMkLst>
        </pc:spChg>
        <pc:spChg chg="add mod">
          <ac:chgData name="Kendall Stephenson" userId="5b821848-39b7-4c1b-9fc1-53417b386efe" providerId="ADAL" clId="{44845D4F-13B8-4CF7-B8C2-080C69A3CED5}" dt="2025-09-22T04:28:04.637" v="9011" actId="1076"/>
          <ac:spMkLst>
            <pc:docMk/>
            <pc:sldMk cId="1532619450" sldId="285"/>
            <ac:spMk id="14" creationId="{D1206609-9522-BB1A-9790-035699B793ED}"/>
          </ac:spMkLst>
        </pc:spChg>
        <pc:spChg chg="add mod">
          <ac:chgData name="Kendall Stephenson" userId="5b821848-39b7-4c1b-9fc1-53417b386efe" providerId="ADAL" clId="{44845D4F-13B8-4CF7-B8C2-080C69A3CED5}" dt="2025-09-22T04:28:15.746" v="9013" actId="1076"/>
          <ac:spMkLst>
            <pc:docMk/>
            <pc:sldMk cId="1532619450" sldId="285"/>
            <ac:spMk id="15" creationId="{81266BCB-5A08-B341-2C65-72C59D8C7473}"/>
          </ac:spMkLst>
        </pc:spChg>
        <pc:spChg chg="add mod">
          <ac:chgData name="Kendall Stephenson" userId="5b821848-39b7-4c1b-9fc1-53417b386efe" providerId="ADAL" clId="{44845D4F-13B8-4CF7-B8C2-080C69A3CED5}" dt="2025-09-22T04:28:15.746" v="9013" actId="1076"/>
          <ac:spMkLst>
            <pc:docMk/>
            <pc:sldMk cId="1532619450" sldId="285"/>
            <ac:spMk id="16" creationId="{357E1BA7-86DF-9AF4-D2CB-DB199996117F}"/>
          </ac:spMkLst>
        </pc:spChg>
        <pc:spChg chg="add mod">
          <ac:chgData name="Kendall Stephenson" userId="5b821848-39b7-4c1b-9fc1-53417b386efe" providerId="ADAL" clId="{44845D4F-13B8-4CF7-B8C2-080C69A3CED5}" dt="2025-09-22T04:28:21.505" v="9014" actId="1076"/>
          <ac:spMkLst>
            <pc:docMk/>
            <pc:sldMk cId="1532619450" sldId="285"/>
            <ac:spMk id="17" creationId="{27E397EB-2486-6CC9-D3F3-980809C7772D}"/>
          </ac:spMkLst>
        </pc:spChg>
        <pc:spChg chg="add mod">
          <ac:chgData name="Kendall Stephenson" userId="5b821848-39b7-4c1b-9fc1-53417b386efe" providerId="ADAL" clId="{44845D4F-13B8-4CF7-B8C2-080C69A3CED5}" dt="2025-09-22T04:24:56.498" v="8988" actId="1076"/>
          <ac:spMkLst>
            <pc:docMk/>
            <pc:sldMk cId="1532619450" sldId="285"/>
            <ac:spMk id="18" creationId="{37F25995-25F4-BBCE-76A3-91F95086949C}"/>
          </ac:spMkLst>
        </pc:spChg>
        <pc:spChg chg="add mod">
          <ac:chgData name="Kendall Stephenson" userId="5b821848-39b7-4c1b-9fc1-53417b386efe" providerId="ADAL" clId="{44845D4F-13B8-4CF7-B8C2-080C69A3CED5}" dt="2025-09-22T04:25:17.833" v="9009" actId="14100"/>
          <ac:spMkLst>
            <pc:docMk/>
            <pc:sldMk cId="1532619450" sldId="285"/>
            <ac:spMk id="19" creationId="{4D057787-0242-F3F2-BDD2-9B094947C7CB}"/>
          </ac:spMkLst>
        </pc:spChg>
        <pc:grpChg chg="add mod">
          <ac:chgData name="Kendall Stephenson" userId="5b821848-39b7-4c1b-9fc1-53417b386efe" providerId="ADAL" clId="{44845D4F-13B8-4CF7-B8C2-080C69A3CED5}" dt="2025-09-22T04:31:17.514" v="9024" actId="14100"/>
          <ac:grpSpMkLst>
            <pc:docMk/>
            <pc:sldMk cId="1532619450" sldId="285"/>
            <ac:grpSpMk id="23" creationId="{F1EBC97B-7C42-28A7-9526-ADE82E494176}"/>
          </ac:grpSpMkLst>
        </pc:grpChg>
        <pc:cxnChg chg="add mod">
          <ac:chgData name="Kendall Stephenson" userId="5b821848-39b7-4c1b-9fc1-53417b386efe" providerId="ADAL" clId="{44845D4F-13B8-4CF7-B8C2-080C69A3CED5}" dt="2025-09-22T04:04:02.523" v="8769" actId="208"/>
          <ac:cxnSpMkLst>
            <pc:docMk/>
            <pc:sldMk cId="1532619450" sldId="285"/>
            <ac:cxnSpMk id="8" creationId="{A4A83B97-DBD2-C4F9-C90C-4F896608919F}"/>
          </ac:cxnSpMkLst>
        </pc:cxnChg>
        <pc:cxnChg chg="add mod">
          <ac:chgData name="Kendall Stephenson" userId="5b821848-39b7-4c1b-9fc1-53417b386efe" providerId="ADAL" clId="{44845D4F-13B8-4CF7-B8C2-080C69A3CED5}" dt="2025-09-22T04:05:22.437" v="8785" actId="208"/>
          <ac:cxnSpMkLst>
            <pc:docMk/>
            <pc:sldMk cId="1532619450" sldId="285"/>
            <ac:cxnSpMk id="9" creationId="{4C53F3A3-CCBF-0D2B-3E5D-756231A0B837}"/>
          </ac:cxnSpMkLst>
        </pc:cxnChg>
        <pc:cxnChg chg="add mod">
          <ac:chgData name="Kendall Stephenson" userId="5b821848-39b7-4c1b-9fc1-53417b386efe" providerId="ADAL" clId="{44845D4F-13B8-4CF7-B8C2-080C69A3CED5}" dt="2025-09-22T04:31:12.158" v="9023" actId="164"/>
          <ac:cxnSpMkLst>
            <pc:docMk/>
            <pc:sldMk cId="1532619450" sldId="285"/>
            <ac:cxnSpMk id="21" creationId="{0FEBEA76-8C19-D880-FF3B-9E2F30913DBE}"/>
          </ac:cxnSpMkLst>
        </pc:cxnChg>
        <pc:cxnChg chg="add mod">
          <ac:chgData name="Kendall Stephenson" userId="5b821848-39b7-4c1b-9fc1-53417b386efe" providerId="ADAL" clId="{44845D4F-13B8-4CF7-B8C2-080C69A3CED5}" dt="2025-09-22T04:31:12.158" v="9023" actId="164"/>
          <ac:cxnSpMkLst>
            <pc:docMk/>
            <pc:sldMk cId="1532619450" sldId="285"/>
            <ac:cxnSpMk id="22" creationId="{8DE5120D-09F3-29EC-5A3C-17E8B69E977A}"/>
          </ac:cxnSpMkLst>
        </pc:cxnChg>
      </pc:sldChg>
      <pc:sldChg chg="add del">
        <pc:chgData name="Kendall Stephenson" userId="5b821848-39b7-4c1b-9fc1-53417b386efe" providerId="ADAL" clId="{44845D4F-13B8-4CF7-B8C2-080C69A3CED5}" dt="2025-09-12T18:14:02.368" v="1066" actId="47"/>
        <pc:sldMkLst>
          <pc:docMk/>
          <pc:sldMk cId="3786474997" sldId="286"/>
        </pc:sldMkLst>
      </pc:sldChg>
      <pc:sldChg chg="addSp delSp modSp add del mod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390394419" sldId="287"/>
        </pc:sldMkLst>
      </pc:sldChg>
      <pc:sldChg chg="addSp delSp modSp add del mod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46878312" sldId="288"/>
        </pc:sldMkLst>
      </pc:sldChg>
      <pc:sldChg chg="addSp modSp add del mod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3378406125" sldId="289"/>
        </pc:sldMkLst>
      </pc:sldChg>
      <pc:sldChg chg="addSp delSp modSp add del mod delAnim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4094218779" sldId="290"/>
        </pc:sldMkLst>
      </pc:sldChg>
      <pc:sldChg chg="addSp delSp modSp add del mod delAnim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2879550328" sldId="291"/>
        </pc:sldMkLst>
      </pc:sldChg>
      <pc:sldChg chg="addSp delSp modSp add del mod delAnim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879600529" sldId="292"/>
        </pc:sldMkLst>
      </pc:sldChg>
      <pc:sldChg chg="addSp delSp modSp add del mod delAnim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345737235" sldId="293"/>
        </pc:sldMkLst>
      </pc:sldChg>
      <pc:sldChg chg="addSp delSp modSp add del mod delAnim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082292010" sldId="294"/>
        </pc:sldMkLst>
      </pc:sldChg>
      <pc:sldChg chg="addSp delSp modSp add del mod delAnim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2928051341" sldId="295"/>
        </pc:sldMkLst>
      </pc:sldChg>
      <pc:sldChg chg="addSp delSp modSp add del mod delAnim modAnim">
        <pc:chgData name="Kendall Stephenson" userId="5b821848-39b7-4c1b-9fc1-53417b386efe" providerId="ADAL" clId="{44845D4F-13B8-4CF7-B8C2-080C69A3CED5}" dt="2025-09-19T16:41:55.698" v="3397" actId="47"/>
        <pc:sldMkLst>
          <pc:docMk/>
          <pc:sldMk cId="1249518439" sldId="296"/>
        </pc:sldMkLst>
      </pc:sldChg>
    </pc:docChg>
  </pc:docChgLst>
  <pc:docChgLst>
    <pc:chgData name="Kendall Stephenson" userId="5b821848-39b7-4c1b-9fc1-53417b386efe" providerId="ADAL" clId="{75B104A7-4C8D-41D5-9495-8391DA200627}"/>
    <pc:docChg chg="undo redo custSel addSld delSld modSld sldOrd">
      <pc:chgData name="Kendall Stephenson" userId="5b821848-39b7-4c1b-9fc1-53417b386efe" providerId="ADAL" clId="{75B104A7-4C8D-41D5-9495-8391DA200627}" dt="2025-08-26T20:18:55.252" v="5031" actId="478"/>
      <pc:docMkLst>
        <pc:docMk/>
      </pc:docMkLst>
      <pc:sldChg chg="addSp delSp modSp mod ord">
        <pc:chgData name="Kendall Stephenson" userId="5b821848-39b7-4c1b-9fc1-53417b386efe" providerId="ADAL" clId="{75B104A7-4C8D-41D5-9495-8391DA200627}" dt="2025-08-21T20:27:53.725" v="1301" actId="27918"/>
        <pc:sldMkLst>
          <pc:docMk/>
          <pc:sldMk cId="1384955154" sldId="258"/>
        </pc:sldMkLst>
      </pc:sldChg>
      <pc:sldChg chg="addSp delSp modSp new del mod delAnim modAnim modShow">
        <pc:chgData name="Kendall Stephenson" userId="5b821848-39b7-4c1b-9fc1-53417b386efe" providerId="ADAL" clId="{75B104A7-4C8D-41D5-9495-8391DA200627}" dt="2025-08-20T18:02:48.799" v="432" actId="47"/>
        <pc:sldMkLst>
          <pc:docMk/>
          <pc:sldMk cId="2506071835" sldId="259"/>
        </pc:sldMkLst>
      </pc:sldChg>
      <pc:sldChg chg="add del mod modShow">
        <pc:chgData name="Kendall Stephenson" userId="5b821848-39b7-4c1b-9fc1-53417b386efe" providerId="ADAL" clId="{75B104A7-4C8D-41D5-9495-8391DA200627}" dt="2025-08-20T18:02:51.134" v="433" actId="47"/>
        <pc:sldMkLst>
          <pc:docMk/>
          <pc:sldMk cId="2362412688" sldId="260"/>
        </pc:sldMkLst>
      </pc:sldChg>
      <pc:sldChg chg="addSp delSp modSp new mod setBg">
        <pc:chgData name="Kendall Stephenson" userId="5b821848-39b7-4c1b-9fc1-53417b386efe" providerId="ADAL" clId="{75B104A7-4C8D-41D5-9495-8391DA200627}" dt="2025-08-21T22:11:18.214" v="1486" actId="27918"/>
        <pc:sldMkLst>
          <pc:docMk/>
          <pc:sldMk cId="3252023131" sldId="261"/>
        </pc:sldMkLst>
      </pc:sldChg>
      <pc:sldChg chg="addSp delSp modSp add mod modAnim">
        <pc:chgData name="Kendall Stephenson" userId="5b821848-39b7-4c1b-9fc1-53417b386efe" providerId="ADAL" clId="{75B104A7-4C8D-41D5-9495-8391DA200627}" dt="2025-08-21T22:11:18.220" v="1487" actId="27918"/>
        <pc:sldMkLst>
          <pc:docMk/>
          <pc:sldMk cId="1454591114" sldId="262"/>
        </pc:sldMkLst>
      </pc:sldChg>
      <pc:sldChg chg="addSp delSp modSp add mod ord setBg modAnim">
        <pc:chgData name="Kendall Stephenson" userId="5b821848-39b7-4c1b-9fc1-53417b386efe" providerId="ADAL" clId="{75B104A7-4C8D-41D5-9495-8391DA200627}" dt="2025-08-20T17:23:19.684" v="424" actId="20577"/>
        <pc:sldMkLst>
          <pc:docMk/>
          <pc:sldMk cId="2813047608" sldId="263"/>
        </pc:sldMkLst>
      </pc:sldChg>
      <pc:sldChg chg="addSp delSp modSp add mod ord delAnim modAnim">
        <pc:chgData name="Kendall Stephenson" userId="5b821848-39b7-4c1b-9fc1-53417b386efe" providerId="ADAL" clId="{75B104A7-4C8D-41D5-9495-8391DA200627}" dt="2025-08-21T13:34:42.896" v="904"/>
        <pc:sldMkLst>
          <pc:docMk/>
          <pc:sldMk cId="138522357" sldId="264"/>
        </pc:sldMkLst>
      </pc:sldChg>
      <pc:sldChg chg="addSp delSp modSp new del mod">
        <pc:chgData name="Kendall Stephenson" userId="5b821848-39b7-4c1b-9fc1-53417b386efe" providerId="ADAL" clId="{75B104A7-4C8D-41D5-9495-8391DA200627}" dt="2025-08-20T17:43:51.167" v="428" actId="47"/>
        <pc:sldMkLst>
          <pc:docMk/>
          <pc:sldMk cId="732975478" sldId="264"/>
        </pc:sldMkLst>
      </pc:sldChg>
      <pc:sldChg chg="add mod modShow">
        <pc:chgData name="Kendall Stephenson" userId="5b821848-39b7-4c1b-9fc1-53417b386efe" providerId="ADAL" clId="{75B104A7-4C8D-41D5-9495-8391DA200627}" dt="2025-08-21T04:02:13.483" v="870" actId="729"/>
        <pc:sldMkLst>
          <pc:docMk/>
          <pc:sldMk cId="2166285907" sldId="265"/>
        </pc:sldMkLst>
      </pc:sldChg>
      <pc:sldChg chg="addSp delSp modSp add mod delAnim modAnim">
        <pc:chgData name="Kendall Stephenson" userId="5b821848-39b7-4c1b-9fc1-53417b386efe" providerId="ADAL" clId="{75B104A7-4C8D-41D5-9495-8391DA200627}" dt="2025-08-21T15:50:24.250" v="1058" actId="16959"/>
        <pc:sldMkLst>
          <pc:docMk/>
          <pc:sldMk cId="813906776" sldId="266"/>
        </pc:sldMkLst>
      </pc:sldChg>
      <pc:sldChg chg="addSp delSp modSp add mod addAnim delAnim modAnim">
        <pc:chgData name="Kendall Stephenson" userId="5b821848-39b7-4c1b-9fc1-53417b386efe" providerId="ADAL" clId="{75B104A7-4C8D-41D5-9495-8391DA200627}" dt="2025-08-25T15:43:53.748" v="3093" actId="20577"/>
        <pc:sldMkLst>
          <pc:docMk/>
          <pc:sldMk cId="2061898992" sldId="267"/>
        </pc:sldMkLst>
      </pc:sldChg>
      <pc:sldChg chg="addSp delSp modSp add mod ord delAnim modAnim">
        <pc:chgData name="Kendall Stephenson" userId="5b821848-39b7-4c1b-9fc1-53417b386efe" providerId="ADAL" clId="{75B104A7-4C8D-41D5-9495-8391DA200627}" dt="2025-08-26T14:36:12.464" v="4507" actId="1076"/>
        <pc:sldMkLst>
          <pc:docMk/>
          <pc:sldMk cId="83906153" sldId="268"/>
        </pc:sldMkLst>
      </pc:sldChg>
      <pc:sldChg chg="addSp delSp modSp add mod delAnim modAnim">
        <pc:chgData name="Kendall Stephenson" userId="5b821848-39b7-4c1b-9fc1-53417b386efe" providerId="ADAL" clId="{75B104A7-4C8D-41D5-9495-8391DA200627}" dt="2025-08-26T19:43:08.362" v="4581" actId="1035"/>
        <pc:sldMkLst>
          <pc:docMk/>
          <pc:sldMk cId="1769343280" sldId="269"/>
        </pc:sldMkLst>
      </pc:sldChg>
      <pc:sldChg chg="addSp delSp modSp add mod delAnim modAnim">
        <pc:chgData name="Kendall Stephenson" userId="5b821848-39b7-4c1b-9fc1-53417b386efe" providerId="ADAL" clId="{75B104A7-4C8D-41D5-9495-8391DA200627}" dt="2025-08-25T15:43:40.934" v="3091" actId="20577"/>
        <pc:sldMkLst>
          <pc:docMk/>
          <pc:sldMk cId="610100656" sldId="270"/>
        </pc:sldMkLst>
      </pc:sldChg>
      <pc:sldChg chg="addSp delSp modSp add mod delAnim modAnim">
        <pc:chgData name="Kendall Stephenson" userId="5b821848-39b7-4c1b-9fc1-53417b386efe" providerId="ADAL" clId="{75B104A7-4C8D-41D5-9495-8391DA200627}" dt="2025-08-25T20:40:35.259" v="3530" actId="14100"/>
        <pc:sldMkLst>
          <pc:docMk/>
          <pc:sldMk cId="3199251617" sldId="271"/>
        </pc:sldMkLst>
      </pc:sldChg>
      <pc:sldChg chg="addSp delSp modSp add mod ord addAnim delAnim modAnim">
        <pc:chgData name="Kendall Stephenson" userId="5b821848-39b7-4c1b-9fc1-53417b386efe" providerId="ADAL" clId="{75B104A7-4C8D-41D5-9495-8391DA200627}" dt="2025-08-25T00:22:39.680" v="2667" actId="20577"/>
        <pc:sldMkLst>
          <pc:docMk/>
          <pc:sldMk cId="267377364" sldId="272"/>
        </pc:sldMkLst>
      </pc:sldChg>
      <pc:sldChg chg="addSp delSp modSp add mod delAnim modAnim modShow">
        <pc:chgData name="Kendall Stephenson" userId="5b821848-39b7-4c1b-9fc1-53417b386efe" providerId="ADAL" clId="{75B104A7-4C8D-41D5-9495-8391DA200627}" dt="2025-08-25T23:14:34.151" v="3582" actId="27918"/>
        <pc:sldMkLst>
          <pc:docMk/>
          <pc:sldMk cId="4267660017" sldId="273"/>
        </pc:sldMkLst>
      </pc:sldChg>
      <pc:sldChg chg="addSp modSp add mod modAnim">
        <pc:chgData name="Kendall Stephenson" userId="5b821848-39b7-4c1b-9fc1-53417b386efe" providerId="ADAL" clId="{75B104A7-4C8D-41D5-9495-8391DA200627}" dt="2025-08-25T14:15:59.067" v="3041"/>
        <pc:sldMkLst>
          <pc:docMk/>
          <pc:sldMk cId="3167968772" sldId="274"/>
        </pc:sldMkLst>
      </pc:sldChg>
      <pc:sldChg chg="addSp delSp modSp add mod delAnim modAnim">
        <pc:chgData name="Kendall Stephenson" userId="5b821848-39b7-4c1b-9fc1-53417b386efe" providerId="ADAL" clId="{75B104A7-4C8D-41D5-9495-8391DA200627}" dt="2025-08-26T04:06:32.586" v="3876" actId="1076"/>
        <pc:sldMkLst>
          <pc:docMk/>
          <pc:sldMk cId="4219832790" sldId="275"/>
        </pc:sldMkLst>
      </pc:sldChg>
      <pc:sldChg chg="addSp delSp modSp add mod ord modAnim">
        <pc:chgData name="Kendall Stephenson" userId="5b821848-39b7-4c1b-9fc1-53417b386efe" providerId="ADAL" clId="{75B104A7-4C8D-41D5-9495-8391DA200627}" dt="2025-08-25T21:27:43.132" v="3562" actId="478"/>
        <pc:sldMkLst>
          <pc:docMk/>
          <pc:sldMk cId="651557358" sldId="276"/>
        </pc:sldMkLst>
      </pc:sldChg>
      <pc:sldChg chg="addSp modSp add mod ord modAnim">
        <pc:chgData name="Kendall Stephenson" userId="5b821848-39b7-4c1b-9fc1-53417b386efe" providerId="ADAL" clId="{75B104A7-4C8D-41D5-9495-8391DA200627}" dt="2025-08-25T23:18:04.269" v="3668"/>
        <pc:sldMkLst>
          <pc:docMk/>
          <pc:sldMk cId="1705397857" sldId="277"/>
        </pc:sldMkLst>
      </pc:sldChg>
      <pc:sldChg chg="addSp modSp add mod modAnim">
        <pc:chgData name="Kendall Stephenson" userId="5b821848-39b7-4c1b-9fc1-53417b386efe" providerId="ADAL" clId="{75B104A7-4C8D-41D5-9495-8391DA200627}" dt="2025-08-26T04:05:16.464" v="3855" actId="1076"/>
        <pc:sldMkLst>
          <pc:docMk/>
          <pc:sldMk cId="3986302895" sldId="278"/>
        </pc:sldMkLst>
      </pc:sldChg>
      <pc:sldChg chg="add">
        <pc:chgData name="Kendall Stephenson" userId="5b821848-39b7-4c1b-9fc1-53417b386efe" providerId="ADAL" clId="{75B104A7-4C8D-41D5-9495-8391DA200627}" dt="2025-08-26T00:13:33.929" v="3714" actId="2890"/>
        <pc:sldMkLst>
          <pc:docMk/>
          <pc:sldMk cId="2982823757" sldId="279"/>
        </pc:sldMkLst>
      </pc:sldChg>
      <pc:sldChg chg="add">
        <pc:chgData name="Kendall Stephenson" userId="5b821848-39b7-4c1b-9fc1-53417b386efe" providerId="ADAL" clId="{75B104A7-4C8D-41D5-9495-8391DA200627}" dt="2025-08-26T13:58:38.632" v="3943" actId="2890"/>
        <pc:sldMkLst>
          <pc:docMk/>
          <pc:sldMk cId="733519861" sldId="280"/>
        </pc:sldMkLst>
      </pc:sldChg>
      <pc:sldChg chg="addSp delSp modSp add mod delAnim modAnim">
        <pc:chgData name="Kendall Stephenson" userId="5b821848-39b7-4c1b-9fc1-53417b386efe" providerId="ADAL" clId="{75B104A7-4C8D-41D5-9495-8391DA200627}" dt="2025-08-26T20:18:55.252" v="5031" actId="478"/>
        <pc:sldMkLst>
          <pc:docMk/>
          <pc:sldMk cId="1497769368" sldId="28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iscrete%20Basis%20Function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Circuit Voltage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'[Analog vs digital.xlsx]Circuit Voltage'!$C$7:$C$257</c:f>
              <c:numCache>
                <c:formatCode>General</c:formatCode>
                <c:ptCount val="251"/>
                <c:pt idx="0">
                  <c:v>0</c:v>
                </c:pt>
                <c:pt idx="1">
                  <c:v>2E-3</c:v>
                </c:pt>
                <c:pt idx="2">
                  <c:v>4.0000000000000001E-3</c:v>
                </c:pt>
                <c:pt idx="3">
                  <c:v>6.0000000000000001E-3</c:v>
                </c:pt>
                <c:pt idx="4">
                  <c:v>8.0000000000000002E-3</c:v>
                </c:pt>
                <c:pt idx="5">
                  <c:v>0.01</c:v>
                </c:pt>
                <c:pt idx="6">
                  <c:v>1.2E-2</c:v>
                </c:pt>
                <c:pt idx="7">
                  <c:v>1.4E-2</c:v>
                </c:pt>
                <c:pt idx="8">
                  <c:v>1.6E-2</c:v>
                </c:pt>
                <c:pt idx="9">
                  <c:v>1.8000000000000002E-2</c:v>
                </c:pt>
                <c:pt idx="10">
                  <c:v>2.0000000000000004E-2</c:v>
                </c:pt>
                <c:pt idx="11">
                  <c:v>2.2000000000000006E-2</c:v>
                </c:pt>
                <c:pt idx="12">
                  <c:v>2.4000000000000007E-2</c:v>
                </c:pt>
                <c:pt idx="13">
                  <c:v>2.6000000000000009E-2</c:v>
                </c:pt>
                <c:pt idx="14">
                  <c:v>2.8000000000000011E-2</c:v>
                </c:pt>
                <c:pt idx="15">
                  <c:v>3.0000000000000013E-2</c:v>
                </c:pt>
                <c:pt idx="16">
                  <c:v>3.2000000000000015E-2</c:v>
                </c:pt>
                <c:pt idx="17">
                  <c:v>3.4000000000000016E-2</c:v>
                </c:pt>
                <c:pt idx="18">
                  <c:v>3.6000000000000018E-2</c:v>
                </c:pt>
                <c:pt idx="19">
                  <c:v>3.800000000000002E-2</c:v>
                </c:pt>
                <c:pt idx="20">
                  <c:v>4.0000000000000022E-2</c:v>
                </c:pt>
                <c:pt idx="21">
                  <c:v>4.2000000000000023E-2</c:v>
                </c:pt>
                <c:pt idx="22">
                  <c:v>4.4000000000000025E-2</c:v>
                </c:pt>
                <c:pt idx="23">
                  <c:v>4.6000000000000027E-2</c:v>
                </c:pt>
                <c:pt idx="24">
                  <c:v>4.8000000000000029E-2</c:v>
                </c:pt>
                <c:pt idx="25">
                  <c:v>5.0000000000000031E-2</c:v>
                </c:pt>
                <c:pt idx="26">
                  <c:v>5.2000000000000032E-2</c:v>
                </c:pt>
                <c:pt idx="27">
                  <c:v>5.4000000000000034E-2</c:v>
                </c:pt>
                <c:pt idx="28">
                  <c:v>5.6000000000000036E-2</c:v>
                </c:pt>
                <c:pt idx="29">
                  <c:v>5.8000000000000038E-2</c:v>
                </c:pt>
                <c:pt idx="30">
                  <c:v>6.0000000000000039E-2</c:v>
                </c:pt>
                <c:pt idx="31">
                  <c:v>6.2000000000000041E-2</c:v>
                </c:pt>
                <c:pt idx="32">
                  <c:v>6.4000000000000043E-2</c:v>
                </c:pt>
                <c:pt idx="33">
                  <c:v>6.6000000000000045E-2</c:v>
                </c:pt>
                <c:pt idx="34">
                  <c:v>6.8000000000000047E-2</c:v>
                </c:pt>
                <c:pt idx="35">
                  <c:v>7.0000000000000048E-2</c:v>
                </c:pt>
                <c:pt idx="36">
                  <c:v>7.200000000000005E-2</c:v>
                </c:pt>
                <c:pt idx="37">
                  <c:v>7.4000000000000052E-2</c:v>
                </c:pt>
                <c:pt idx="38">
                  <c:v>7.6000000000000054E-2</c:v>
                </c:pt>
                <c:pt idx="39">
                  <c:v>7.8000000000000055E-2</c:v>
                </c:pt>
                <c:pt idx="40">
                  <c:v>8.0000000000000057E-2</c:v>
                </c:pt>
                <c:pt idx="41">
                  <c:v>8.2000000000000059E-2</c:v>
                </c:pt>
                <c:pt idx="42">
                  <c:v>8.4000000000000061E-2</c:v>
                </c:pt>
                <c:pt idx="43">
                  <c:v>8.6000000000000063E-2</c:v>
                </c:pt>
                <c:pt idx="44">
                  <c:v>8.8000000000000064E-2</c:v>
                </c:pt>
                <c:pt idx="45">
                  <c:v>9.0000000000000066E-2</c:v>
                </c:pt>
                <c:pt idx="46">
                  <c:v>9.2000000000000068E-2</c:v>
                </c:pt>
                <c:pt idx="47">
                  <c:v>9.400000000000007E-2</c:v>
                </c:pt>
                <c:pt idx="48">
                  <c:v>9.6000000000000071E-2</c:v>
                </c:pt>
                <c:pt idx="49">
                  <c:v>9.8000000000000073E-2</c:v>
                </c:pt>
                <c:pt idx="50">
                  <c:v>0.10000000000000007</c:v>
                </c:pt>
                <c:pt idx="51">
                  <c:v>0.10200000000000008</c:v>
                </c:pt>
                <c:pt idx="52">
                  <c:v>0.10400000000000008</c:v>
                </c:pt>
                <c:pt idx="53">
                  <c:v>0.10600000000000008</c:v>
                </c:pt>
                <c:pt idx="54">
                  <c:v>0.10800000000000008</c:v>
                </c:pt>
                <c:pt idx="55">
                  <c:v>0.11000000000000008</c:v>
                </c:pt>
                <c:pt idx="56">
                  <c:v>0.11200000000000009</c:v>
                </c:pt>
                <c:pt idx="57">
                  <c:v>0.11400000000000009</c:v>
                </c:pt>
                <c:pt idx="58">
                  <c:v>0.11600000000000009</c:v>
                </c:pt>
                <c:pt idx="59">
                  <c:v>0.11800000000000009</c:v>
                </c:pt>
                <c:pt idx="60">
                  <c:v>0.12000000000000009</c:v>
                </c:pt>
                <c:pt idx="61">
                  <c:v>0.12200000000000009</c:v>
                </c:pt>
                <c:pt idx="62">
                  <c:v>0.1240000000000001</c:v>
                </c:pt>
                <c:pt idx="63">
                  <c:v>0.12600000000000008</c:v>
                </c:pt>
                <c:pt idx="64">
                  <c:v>0.12800000000000009</c:v>
                </c:pt>
                <c:pt idx="65">
                  <c:v>0.13000000000000009</c:v>
                </c:pt>
                <c:pt idx="66">
                  <c:v>0.13200000000000009</c:v>
                </c:pt>
                <c:pt idx="67">
                  <c:v>0.13400000000000009</c:v>
                </c:pt>
                <c:pt idx="68">
                  <c:v>0.13600000000000009</c:v>
                </c:pt>
                <c:pt idx="69">
                  <c:v>0.13800000000000009</c:v>
                </c:pt>
                <c:pt idx="70">
                  <c:v>0.1400000000000001</c:v>
                </c:pt>
                <c:pt idx="71">
                  <c:v>0.1420000000000001</c:v>
                </c:pt>
                <c:pt idx="72">
                  <c:v>0.1440000000000001</c:v>
                </c:pt>
                <c:pt idx="73">
                  <c:v>0.1460000000000001</c:v>
                </c:pt>
                <c:pt idx="74">
                  <c:v>0.1480000000000001</c:v>
                </c:pt>
                <c:pt idx="75">
                  <c:v>0.15000000000000011</c:v>
                </c:pt>
                <c:pt idx="76">
                  <c:v>0.15200000000000011</c:v>
                </c:pt>
                <c:pt idx="77">
                  <c:v>0.15400000000000011</c:v>
                </c:pt>
                <c:pt idx="78">
                  <c:v>0.15600000000000011</c:v>
                </c:pt>
                <c:pt idx="79">
                  <c:v>0.15800000000000011</c:v>
                </c:pt>
                <c:pt idx="80">
                  <c:v>0.16000000000000011</c:v>
                </c:pt>
                <c:pt idx="81">
                  <c:v>0.16200000000000012</c:v>
                </c:pt>
                <c:pt idx="82">
                  <c:v>0.16400000000000012</c:v>
                </c:pt>
                <c:pt idx="83">
                  <c:v>0.16600000000000012</c:v>
                </c:pt>
                <c:pt idx="84">
                  <c:v>0.16800000000000012</c:v>
                </c:pt>
                <c:pt idx="85">
                  <c:v>0.17000000000000012</c:v>
                </c:pt>
                <c:pt idx="86">
                  <c:v>0.17200000000000013</c:v>
                </c:pt>
                <c:pt idx="87">
                  <c:v>0.17400000000000013</c:v>
                </c:pt>
                <c:pt idx="88">
                  <c:v>0.17600000000000013</c:v>
                </c:pt>
                <c:pt idx="89">
                  <c:v>0.17800000000000013</c:v>
                </c:pt>
                <c:pt idx="90">
                  <c:v>0.18000000000000013</c:v>
                </c:pt>
                <c:pt idx="91">
                  <c:v>0.18200000000000013</c:v>
                </c:pt>
                <c:pt idx="92">
                  <c:v>0.18400000000000014</c:v>
                </c:pt>
                <c:pt idx="93">
                  <c:v>0.18600000000000014</c:v>
                </c:pt>
                <c:pt idx="94">
                  <c:v>0.18800000000000014</c:v>
                </c:pt>
                <c:pt idx="95">
                  <c:v>0.19000000000000014</c:v>
                </c:pt>
                <c:pt idx="96">
                  <c:v>0.19200000000000014</c:v>
                </c:pt>
                <c:pt idx="97">
                  <c:v>0.19400000000000014</c:v>
                </c:pt>
                <c:pt idx="98">
                  <c:v>0.19600000000000015</c:v>
                </c:pt>
                <c:pt idx="99">
                  <c:v>0.19800000000000015</c:v>
                </c:pt>
                <c:pt idx="100">
                  <c:v>0.20000000000000015</c:v>
                </c:pt>
                <c:pt idx="101">
                  <c:v>0.20200000000000015</c:v>
                </c:pt>
                <c:pt idx="102">
                  <c:v>0.20400000000000015</c:v>
                </c:pt>
                <c:pt idx="103">
                  <c:v>0.20600000000000016</c:v>
                </c:pt>
                <c:pt idx="104">
                  <c:v>0.20800000000000016</c:v>
                </c:pt>
                <c:pt idx="105">
                  <c:v>0.21000000000000016</c:v>
                </c:pt>
                <c:pt idx="106">
                  <c:v>0.21200000000000016</c:v>
                </c:pt>
                <c:pt idx="107">
                  <c:v>0.21400000000000016</c:v>
                </c:pt>
                <c:pt idx="108">
                  <c:v>0.21600000000000016</c:v>
                </c:pt>
                <c:pt idx="109">
                  <c:v>0.21800000000000017</c:v>
                </c:pt>
                <c:pt idx="110">
                  <c:v>0.22000000000000017</c:v>
                </c:pt>
                <c:pt idx="111">
                  <c:v>0.22200000000000017</c:v>
                </c:pt>
                <c:pt idx="112">
                  <c:v>0.22400000000000017</c:v>
                </c:pt>
                <c:pt idx="113">
                  <c:v>0.22600000000000017</c:v>
                </c:pt>
                <c:pt idx="114">
                  <c:v>0.22800000000000017</c:v>
                </c:pt>
                <c:pt idx="115">
                  <c:v>0.23000000000000018</c:v>
                </c:pt>
                <c:pt idx="116">
                  <c:v>0.23200000000000018</c:v>
                </c:pt>
                <c:pt idx="117">
                  <c:v>0.23400000000000018</c:v>
                </c:pt>
                <c:pt idx="118">
                  <c:v>0.23600000000000018</c:v>
                </c:pt>
                <c:pt idx="119">
                  <c:v>0.23800000000000018</c:v>
                </c:pt>
                <c:pt idx="120">
                  <c:v>0.24000000000000019</c:v>
                </c:pt>
                <c:pt idx="121">
                  <c:v>0.24200000000000019</c:v>
                </c:pt>
                <c:pt idx="122">
                  <c:v>0.24400000000000019</c:v>
                </c:pt>
                <c:pt idx="123">
                  <c:v>0.24600000000000019</c:v>
                </c:pt>
                <c:pt idx="124">
                  <c:v>0.24800000000000019</c:v>
                </c:pt>
                <c:pt idx="125">
                  <c:v>0.25000000000000017</c:v>
                </c:pt>
                <c:pt idx="126">
                  <c:v>0.25200000000000017</c:v>
                </c:pt>
                <c:pt idx="127">
                  <c:v>0.25400000000000017</c:v>
                </c:pt>
                <c:pt idx="128">
                  <c:v>0.25600000000000017</c:v>
                </c:pt>
                <c:pt idx="129">
                  <c:v>0.25800000000000017</c:v>
                </c:pt>
                <c:pt idx="130">
                  <c:v>0.26000000000000018</c:v>
                </c:pt>
                <c:pt idx="131">
                  <c:v>0.26200000000000018</c:v>
                </c:pt>
                <c:pt idx="132">
                  <c:v>0.26400000000000018</c:v>
                </c:pt>
                <c:pt idx="133">
                  <c:v>0.26600000000000018</c:v>
                </c:pt>
                <c:pt idx="134">
                  <c:v>0.26800000000000018</c:v>
                </c:pt>
                <c:pt idx="135">
                  <c:v>0.27000000000000018</c:v>
                </c:pt>
                <c:pt idx="136">
                  <c:v>0.27200000000000019</c:v>
                </c:pt>
                <c:pt idx="137">
                  <c:v>0.27400000000000019</c:v>
                </c:pt>
                <c:pt idx="138">
                  <c:v>0.27600000000000019</c:v>
                </c:pt>
                <c:pt idx="139">
                  <c:v>0.27800000000000019</c:v>
                </c:pt>
                <c:pt idx="140">
                  <c:v>0.28000000000000019</c:v>
                </c:pt>
                <c:pt idx="141">
                  <c:v>0.28200000000000019</c:v>
                </c:pt>
                <c:pt idx="142">
                  <c:v>0.2840000000000002</c:v>
                </c:pt>
                <c:pt idx="143">
                  <c:v>0.2860000000000002</c:v>
                </c:pt>
                <c:pt idx="144">
                  <c:v>0.2880000000000002</c:v>
                </c:pt>
                <c:pt idx="145">
                  <c:v>0.2900000000000002</c:v>
                </c:pt>
                <c:pt idx="146">
                  <c:v>0.2920000000000002</c:v>
                </c:pt>
                <c:pt idx="147">
                  <c:v>0.29400000000000021</c:v>
                </c:pt>
                <c:pt idx="148">
                  <c:v>0.29600000000000021</c:v>
                </c:pt>
                <c:pt idx="149">
                  <c:v>0.29800000000000021</c:v>
                </c:pt>
                <c:pt idx="150">
                  <c:v>0.30000000000000021</c:v>
                </c:pt>
                <c:pt idx="151">
                  <c:v>0.30200000000000021</c:v>
                </c:pt>
                <c:pt idx="152">
                  <c:v>0.30400000000000021</c:v>
                </c:pt>
                <c:pt idx="153">
                  <c:v>0.30600000000000022</c:v>
                </c:pt>
                <c:pt idx="154">
                  <c:v>0.30800000000000022</c:v>
                </c:pt>
                <c:pt idx="155">
                  <c:v>0.31000000000000022</c:v>
                </c:pt>
                <c:pt idx="156">
                  <c:v>0.31200000000000022</c:v>
                </c:pt>
                <c:pt idx="157">
                  <c:v>0.31400000000000022</c:v>
                </c:pt>
                <c:pt idx="158">
                  <c:v>0.31600000000000023</c:v>
                </c:pt>
                <c:pt idx="159">
                  <c:v>0.31800000000000023</c:v>
                </c:pt>
                <c:pt idx="160">
                  <c:v>0.32000000000000023</c:v>
                </c:pt>
                <c:pt idx="161">
                  <c:v>0.32200000000000023</c:v>
                </c:pt>
                <c:pt idx="162">
                  <c:v>0.32400000000000023</c:v>
                </c:pt>
                <c:pt idx="163">
                  <c:v>0.32600000000000023</c:v>
                </c:pt>
                <c:pt idx="164">
                  <c:v>0.32800000000000024</c:v>
                </c:pt>
                <c:pt idx="165">
                  <c:v>0.33000000000000024</c:v>
                </c:pt>
                <c:pt idx="166">
                  <c:v>0.33200000000000024</c:v>
                </c:pt>
                <c:pt idx="167">
                  <c:v>0.33400000000000024</c:v>
                </c:pt>
                <c:pt idx="168">
                  <c:v>0.33600000000000024</c:v>
                </c:pt>
                <c:pt idx="169">
                  <c:v>0.33800000000000024</c:v>
                </c:pt>
                <c:pt idx="170">
                  <c:v>0.34000000000000025</c:v>
                </c:pt>
                <c:pt idx="171">
                  <c:v>0.34200000000000025</c:v>
                </c:pt>
                <c:pt idx="172">
                  <c:v>0.34400000000000025</c:v>
                </c:pt>
                <c:pt idx="173">
                  <c:v>0.34600000000000025</c:v>
                </c:pt>
                <c:pt idx="174">
                  <c:v>0.34800000000000025</c:v>
                </c:pt>
                <c:pt idx="175">
                  <c:v>0.35000000000000026</c:v>
                </c:pt>
                <c:pt idx="176">
                  <c:v>0.35200000000000026</c:v>
                </c:pt>
                <c:pt idx="177">
                  <c:v>0.35400000000000026</c:v>
                </c:pt>
                <c:pt idx="178">
                  <c:v>0.35600000000000026</c:v>
                </c:pt>
                <c:pt idx="179">
                  <c:v>0.35800000000000026</c:v>
                </c:pt>
                <c:pt idx="180">
                  <c:v>0.36000000000000026</c:v>
                </c:pt>
                <c:pt idx="181">
                  <c:v>0.36200000000000027</c:v>
                </c:pt>
                <c:pt idx="182">
                  <c:v>0.36400000000000027</c:v>
                </c:pt>
                <c:pt idx="183">
                  <c:v>0.36600000000000027</c:v>
                </c:pt>
                <c:pt idx="184">
                  <c:v>0.36800000000000027</c:v>
                </c:pt>
                <c:pt idx="185">
                  <c:v>0.37000000000000027</c:v>
                </c:pt>
                <c:pt idx="186">
                  <c:v>0.37200000000000027</c:v>
                </c:pt>
                <c:pt idx="187">
                  <c:v>0.37400000000000028</c:v>
                </c:pt>
                <c:pt idx="188">
                  <c:v>0.37600000000000028</c:v>
                </c:pt>
                <c:pt idx="189">
                  <c:v>0.37800000000000028</c:v>
                </c:pt>
                <c:pt idx="190">
                  <c:v>0.38000000000000028</c:v>
                </c:pt>
                <c:pt idx="191">
                  <c:v>0.38200000000000028</c:v>
                </c:pt>
                <c:pt idx="192">
                  <c:v>0.38400000000000029</c:v>
                </c:pt>
                <c:pt idx="193">
                  <c:v>0.38600000000000029</c:v>
                </c:pt>
                <c:pt idx="194">
                  <c:v>0.38800000000000029</c:v>
                </c:pt>
                <c:pt idx="195">
                  <c:v>0.39000000000000029</c:v>
                </c:pt>
                <c:pt idx="196">
                  <c:v>0.39200000000000029</c:v>
                </c:pt>
                <c:pt idx="197">
                  <c:v>0.39400000000000029</c:v>
                </c:pt>
                <c:pt idx="198">
                  <c:v>0.3960000000000003</c:v>
                </c:pt>
                <c:pt idx="199">
                  <c:v>0.3980000000000003</c:v>
                </c:pt>
                <c:pt idx="200">
                  <c:v>0.4000000000000003</c:v>
                </c:pt>
                <c:pt idx="201">
                  <c:v>0.4020000000000003</c:v>
                </c:pt>
                <c:pt idx="202">
                  <c:v>0.4040000000000003</c:v>
                </c:pt>
                <c:pt idx="203">
                  <c:v>0.40600000000000031</c:v>
                </c:pt>
                <c:pt idx="204">
                  <c:v>0.40800000000000031</c:v>
                </c:pt>
                <c:pt idx="205">
                  <c:v>0.41000000000000031</c:v>
                </c:pt>
                <c:pt idx="206">
                  <c:v>0.41200000000000031</c:v>
                </c:pt>
                <c:pt idx="207">
                  <c:v>0.41400000000000031</c:v>
                </c:pt>
                <c:pt idx="208">
                  <c:v>0.41600000000000031</c:v>
                </c:pt>
                <c:pt idx="209">
                  <c:v>0.41800000000000032</c:v>
                </c:pt>
                <c:pt idx="210">
                  <c:v>0.42000000000000032</c:v>
                </c:pt>
                <c:pt idx="211">
                  <c:v>0.42200000000000032</c:v>
                </c:pt>
                <c:pt idx="212">
                  <c:v>0.42400000000000032</c:v>
                </c:pt>
                <c:pt idx="213">
                  <c:v>0.42600000000000032</c:v>
                </c:pt>
                <c:pt idx="214">
                  <c:v>0.42800000000000032</c:v>
                </c:pt>
                <c:pt idx="215">
                  <c:v>0.43000000000000033</c:v>
                </c:pt>
                <c:pt idx="216">
                  <c:v>0.43200000000000033</c:v>
                </c:pt>
                <c:pt idx="217">
                  <c:v>0.43400000000000033</c:v>
                </c:pt>
                <c:pt idx="218">
                  <c:v>0.43600000000000033</c:v>
                </c:pt>
                <c:pt idx="219">
                  <c:v>0.43800000000000033</c:v>
                </c:pt>
                <c:pt idx="220">
                  <c:v>0.44000000000000034</c:v>
                </c:pt>
                <c:pt idx="221">
                  <c:v>0.44200000000000034</c:v>
                </c:pt>
                <c:pt idx="222">
                  <c:v>0.44400000000000034</c:v>
                </c:pt>
                <c:pt idx="223">
                  <c:v>0.44600000000000034</c:v>
                </c:pt>
                <c:pt idx="224">
                  <c:v>0.44800000000000034</c:v>
                </c:pt>
                <c:pt idx="225">
                  <c:v>0.45000000000000034</c:v>
                </c:pt>
                <c:pt idx="226">
                  <c:v>0.45200000000000035</c:v>
                </c:pt>
                <c:pt idx="227">
                  <c:v>0.45400000000000035</c:v>
                </c:pt>
                <c:pt idx="228">
                  <c:v>0.45600000000000035</c:v>
                </c:pt>
                <c:pt idx="229">
                  <c:v>0.45800000000000035</c:v>
                </c:pt>
                <c:pt idx="230">
                  <c:v>0.46000000000000035</c:v>
                </c:pt>
                <c:pt idx="231">
                  <c:v>0.46200000000000035</c:v>
                </c:pt>
                <c:pt idx="232">
                  <c:v>0.46400000000000036</c:v>
                </c:pt>
                <c:pt idx="233">
                  <c:v>0.46600000000000036</c:v>
                </c:pt>
                <c:pt idx="234">
                  <c:v>0.46800000000000036</c:v>
                </c:pt>
                <c:pt idx="235">
                  <c:v>0.47000000000000036</c:v>
                </c:pt>
                <c:pt idx="236">
                  <c:v>0.47200000000000036</c:v>
                </c:pt>
                <c:pt idx="237">
                  <c:v>0.47400000000000037</c:v>
                </c:pt>
                <c:pt idx="238">
                  <c:v>0.47600000000000037</c:v>
                </c:pt>
                <c:pt idx="239">
                  <c:v>0.47800000000000037</c:v>
                </c:pt>
                <c:pt idx="240">
                  <c:v>0.48000000000000037</c:v>
                </c:pt>
                <c:pt idx="241">
                  <c:v>0.48200000000000037</c:v>
                </c:pt>
                <c:pt idx="242">
                  <c:v>0.48400000000000037</c:v>
                </c:pt>
                <c:pt idx="243">
                  <c:v>0.48600000000000038</c:v>
                </c:pt>
                <c:pt idx="244">
                  <c:v>0.48800000000000038</c:v>
                </c:pt>
                <c:pt idx="245">
                  <c:v>0.49000000000000038</c:v>
                </c:pt>
                <c:pt idx="246">
                  <c:v>0.49200000000000038</c:v>
                </c:pt>
                <c:pt idx="247">
                  <c:v>0.49400000000000038</c:v>
                </c:pt>
                <c:pt idx="248">
                  <c:v>0.49600000000000039</c:v>
                </c:pt>
                <c:pt idx="249">
                  <c:v>0.49800000000000039</c:v>
                </c:pt>
                <c:pt idx="250">
                  <c:v>0.50000000000000033</c:v>
                </c:pt>
              </c:numCache>
            </c:numRef>
          </c:xVal>
          <c:yVal>
            <c:numRef>
              <c:f>'[Analog vs digital.xlsx]Circuit Voltage'!$D$7:$D$257</c:f>
              <c:numCache>
                <c:formatCode>General</c:formatCode>
                <c:ptCount val="251"/>
                <c:pt idx="0">
                  <c:v>1</c:v>
                </c:pt>
                <c:pt idx="1">
                  <c:v>1.0594039800797344</c:v>
                </c:pt>
                <c:pt idx="2">
                  <c:v>1.1176316825430304</c:v>
                </c:pt>
                <c:pt idx="3">
                  <c:v>1.174706399247254</c:v>
                </c:pt>
                <c:pt idx="4">
                  <c:v>1.2306509608400926</c:v>
                </c:pt>
                <c:pt idx="5">
                  <c:v>1.2854877458921212</c:v>
                </c:pt>
                <c:pt idx="6">
                  <c:v>1.3392386898485276</c:v>
                </c:pt>
                <c:pt idx="7">
                  <c:v>1.3919252938035824</c:v>
                </c:pt>
                <c:pt idx="8">
                  <c:v>1.443568633101366</c:v>
                </c:pt>
                <c:pt idx="9">
                  <c:v>1.494189365766184</c:v>
                </c:pt>
                <c:pt idx="10">
                  <c:v>1.5438077407660544</c:v>
                </c:pt>
                <c:pt idx="11">
                  <c:v>1.5924436061125644</c:v>
                </c:pt>
                <c:pt idx="12">
                  <c:v>1.6401164168003399</c:v>
                </c:pt>
                <c:pt idx="13">
                  <c:v>1.6868452425893015</c:v>
                </c:pt>
                <c:pt idx="14">
                  <c:v>1.7326487756328239</c:v>
                </c:pt>
                <c:pt idx="15">
                  <c:v>1.7775453379548467</c:v>
                </c:pt>
                <c:pt idx="16">
                  <c:v>1.8215528887789274</c:v>
                </c:pt>
                <c:pt idx="17">
                  <c:v>1.8646890317121709</c:v>
                </c:pt>
                <c:pt idx="18">
                  <c:v>1.9069710217869074</c:v>
                </c:pt>
                <c:pt idx="19">
                  <c:v>1.948415772362933</c:v>
                </c:pt>
                <c:pt idx="20">
                  <c:v>1.9890398618930822</c:v>
                </c:pt>
                <c:pt idx="21">
                  <c:v>2.02885954055483</c:v>
                </c:pt>
                <c:pt idx="22">
                  <c:v>2.0678907367505763</c:v>
                </c:pt>
                <c:pt idx="23">
                  <c:v>2.1061490634792226</c:v>
                </c:pt>
                <c:pt idx="24">
                  <c:v>2.143649824581578</c:v>
                </c:pt>
                <c:pt idx="25">
                  <c:v>2.1804080208620999</c:v>
                </c:pt>
                <c:pt idx="26">
                  <c:v>2.2164383560894176</c:v>
                </c:pt>
                <c:pt idx="27">
                  <c:v>2.2517552428780316</c:v>
                </c:pt>
                <c:pt idx="28">
                  <c:v>2.2863728084535557</c:v>
                </c:pt>
                <c:pt idx="29">
                  <c:v>2.3203049003037943</c:v>
                </c:pt>
                <c:pt idx="30">
                  <c:v>2.3535650917179209</c:v>
                </c:pt>
                <c:pt idx="31">
                  <c:v>2.3861666872159768</c:v>
                </c:pt>
                <c:pt idx="32">
                  <c:v>2.418122727870855</c:v>
                </c:pt>
                <c:pt idx="33">
                  <c:v>2.4494459965249029</c:v>
                </c:pt>
                <c:pt idx="34">
                  <c:v>2.4801490229032317</c:v>
                </c:pt>
                <c:pt idx="35">
                  <c:v>2.5102440886257722</c:v>
                </c:pt>
                <c:pt idx="36">
                  <c:v>2.5397432321200855</c:v>
                </c:pt>
                <c:pt idx="37">
                  <c:v>2.5686582534368974</c:v>
                </c:pt>
                <c:pt idx="38">
                  <c:v>2.5970007189702731</c:v>
                </c:pt>
                <c:pt idx="39">
                  <c:v>2.6247819660843299</c:v>
                </c:pt>
                <c:pt idx="40">
                  <c:v>2.6520131076483358</c:v>
                </c:pt>
                <c:pt idx="41">
                  <c:v>2.6787050364820031</c:v>
                </c:pt>
                <c:pt idx="42">
                  <c:v>2.7048684297127616</c:v>
                </c:pt>
                <c:pt idx="43">
                  <c:v>2.730513753046754</c:v>
                </c:pt>
                <c:pt idx="44">
                  <c:v>2.7556512649552563</c:v>
                </c:pt>
                <c:pt idx="45">
                  <c:v>2.7802910207782032</c:v>
                </c:pt>
                <c:pt idx="46">
                  <c:v>2.8044428767464584</c:v>
                </c:pt>
                <c:pt idx="47">
                  <c:v>2.8281164939244374</c:v>
                </c:pt>
                <c:pt idx="48">
                  <c:v>2.8513213420746646</c:v>
                </c:pt>
                <c:pt idx="49">
                  <c:v>2.8740667034458021</c:v>
                </c:pt>
                <c:pt idx="50">
                  <c:v>2.8963616764856739</c:v>
                </c:pt>
                <c:pt idx="51">
                  <c:v>2.9182151794807658</c:v>
                </c:pt>
                <c:pt idx="52">
                  <c:v>2.9396359541236601</c:v>
                </c:pt>
                <c:pt idx="53">
                  <c:v>2.9606325690098285</c:v>
                </c:pt>
                <c:pt idx="54">
                  <c:v>2.9812134230651832</c:v>
                </c:pt>
                <c:pt idx="55">
                  <c:v>3.001386748905762</c:v>
                </c:pt>
                <c:pt idx="56">
                  <c:v>3.0211606161308824</c:v>
                </c:pt>
                <c:pt idx="57">
                  <c:v>3.0405429345510893</c:v>
                </c:pt>
                <c:pt idx="58">
                  <c:v>3.0595414573521849</c:v>
                </c:pt>
                <c:pt idx="59">
                  <c:v>3.0781637841966072</c:v>
                </c:pt>
                <c:pt idx="60">
                  <c:v>3.0964173642633943</c:v>
                </c:pt>
                <c:pt idx="61">
                  <c:v>3.1143094992279581</c:v>
                </c:pt>
                <c:pt idx="62">
                  <c:v>3.1318473461828491</c:v>
                </c:pt>
                <c:pt idx="63">
                  <c:v>3.1490379205006898</c:v>
                </c:pt>
                <c:pt idx="64">
                  <c:v>3.1658880986404183</c:v>
                </c:pt>
                <c:pt idx="65">
                  <c:v>3.1824046208979628</c:v>
                </c:pt>
                <c:pt idx="66">
                  <c:v>3.1985940941024493</c:v>
                </c:pt>
                <c:pt idx="67">
                  <c:v>3.2144629942590228</c:v>
                </c:pt>
                <c:pt idx="68">
                  <c:v>3.230017669139333</c:v>
                </c:pt>
                <c:pt idx="69">
                  <c:v>3.2452643408207313</c:v>
                </c:pt>
                <c:pt idx="70">
                  <c:v>3.2602091081751814</c:v>
                </c:pt>
                <c:pt idx="71">
                  <c:v>3.274857949308891</c:v>
                </c:pt>
                <c:pt idx="72">
                  <c:v>3.2892167239536354</c:v>
                </c:pt>
                <c:pt idx="73">
                  <c:v>3.303291175810724</c:v>
                </c:pt>
                <c:pt idx="74">
                  <c:v>3.3170869348485623</c:v>
                </c:pt>
                <c:pt idx="75">
                  <c:v>3.3306095195547112</c:v>
                </c:pt>
                <c:pt idx="76">
                  <c:v>3.3438643391433565</c:v>
                </c:pt>
                <c:pt idx="77">
                  <c:v>3.3568566957190669</c:v>
                </c:pt>
                <c:pt idx="78">
                  <c:v>3.3695917863977063</c:v>
                </c:pt>
                <c:pt idx="79">
                  <c:v>3.3820747053853504</c:v>
                </c:pt>
                <c:pt idx="80">
                  <c:v>3.3943104460160343</c:v>
                </c:pt>
                <c:pt idx="81">
                  <c:v>3.4063039027491566</c:v>
                </c:pt>
                <c:pt idx="82">
                  <c:v>3.4180598731273251</c:v>
                </c:pt>
                <c:pt idx="83">
                  <c:v>3.4295830596954389</c:v>
                </c:pt>
                <c:pt idx="84">
                  <c:v>3.4408780718817704</c:v>
                </c:pt>
                <c:pt idx="85">
                  <c:v>3.4519494278417966</c:v>
                </c:pt>
                <c:pt idx="86">
                  <c:v>3.462801556265521</c:v>
                </c:pt>
                <c:pt idx="87">
                  <c:v>3.4734387981490098</c:v>
                </c:pt>
                <c:pt idx="88">
                  <c:v>3.4838654085308489</c:v>
                </c:pt>
                <c:pt idx="89">
                  <c:v>3.4940855581942141</c:v>
                </c:pt>
                <c:pt idx="90">
                  <c:v>3.5041033353352411</c:v>
                </c:pt>
                <c:pt idx="91">
                  <c:v>3.5139227471983583</c:v>
                </c:pt>
                <c:pt idx="92">
                  <c:v>3.5235477216792384</c:v>
                </c:pt>
                <c:pt idx="93">
                  <c:v>3.5329821088960087</c:v>
                </c:pt>
                <c:pt idx="94">
                  <c:v>3.5422296827293489</c:v>
                </c:pt>
                <c:pt idx="95">
                  <c:v>3.5512941423320954</c:v>
                </c:pt>
                <c:pt idx="96">
                  <c:v>3.56017911360895</c:v>
                </c:pt>
                <c:pt idx="97">
                  <c:v>3.5688881506668917</c:v>
                </c:pt>
                <c:pt idx="98">
                  <c:v>3.5774247372368655</c:v>
                </c:pt>
                <c:pt idx="99">
                  <c:v>3.5857922880673221</c:v>
                </c:pt>
                <c:pt idx="100">
                  <c:v>3.5939941502901624</c:v>
                </c:pt>
                <c:pt idx="101">
                  <c:v>3.6020336047596353</c:v>
                </c:pt>
                <c:pt idx="102">
                  <c:v>3.6099138673647229</c:v>
                </c:pt>
                <c:pt idx="103">
                  <c:v>3.6176380903155385</c:v>
                </c:pt>
                <c:pt idx="104">
                  <c:v>3.6252093634042533</c:v>
                </c:pt>
                <c:pt idx="105">
                  <c:v>3.6326307152410546</c:v>
                </c:pt>
                <c:pt idx="106">
                  <c:v>3.6399051144656305</c:v>
                </c:pt>
                <c:pt idx="107">
                  <c:v>3.6470354709346631</c:v>
                </c:pt>
                <c:pt idx="108">
                  <c:v>3.6540246368858131</c:v>
                </c:pt>
                <c:pt idx="109">
                  <c:v>3.6608754080786508</c:v>
                </c:pt>
                <c:pt idx="110">
                  <c:v>3.667590524912999</c:v>
                </c:pt>
                <c:pt idx="111">
                  <c:v>3.6741726735251268</c:v>
                </c:pt>
                <c:pt idx="112">
                  <c:v>3.680624486862242</c:v>
                </c:pt>
                <c:pt idx="113">
                  <c:v>3.6869485457357056</c:v>
                </c:pt>
                <c:pt idx="114">
                  <c:v>3.693147379853388</c:v>
                </c:pt>
                <c:pt idx="115">
                  <c:v>3.6992234688315895</c:v>
                </c:pt>
                <c:pt idx="116">
                  <c:v>3.7051792431869157</c:v>
                </c:pt>
                <c:pt idx="117">
                  <c:v>3.7110170853085211</c:v>
                </c:pt>
                <c:pt idx="118">
                  <c:v>3.7167393304110936</c:v>
                </c:pt>
                <c:pt idx="119">
                  <c:v>3.7223482674689707</c:v>
                </c:pt>
                <c:pt idx="120">
                  <c:v>3.7278461401317631</c:v>
                </c:pt>
                <c:pt idx="121">
                  <c:v>3.7332351476218415</c:v>
                </c:pt>
                <c:pt idx="122">
                  <c:v>3.7385174456140566</c:v>
                </c:pt>
                <c:pt idx="123">
                  <c:v>3.7436951470980366</c:v>
                </c:pt>
                <c:pt idx="124">
                  <c:v>3.7487703232234124</c:v>
                </c:pt>
                <c:pt idx="125">
                  <c:v>3.7537450041283038</c:v>
                </c:pt>
                <c:pt idx="126">
                  <c:v>3.7586211797514029</c:v>
                </c:pt>
                <c:pt idx="127">
                  <c:v>3.7634008006279753</c:v>
                </c:pt>
                <c:pt idx="128">
                  <c:v>3.768085778670101</c:v>
                </c:pt>
                <c:pt idx="129">
                  <c:v>3.772677987931464</c:v>
                </c:pt>
                <c:pt idx="130">
                  <c:v>3.7771792653569989</c:v>
                </c:pt>
                <c:pt idx="131">
                  <c:v>3.7815914115176934</c:v>
                </c:pt>
                <c:pt idx="132">
                  <c:v>3.7859161913308421</c:v>
                </c:pt>
                <c:pt idx="133">
                  <c:v>3.7901553347660344</c:v>
                </c:pt>
                <c:pt idx="134">
                  <c:v>3.7943105375371666</c:v>
                </c:pt>
                <c:pt idx="135">
                  <c:v>3.7983834617807508</c:v>
                </c:pt>
                <c:pt idx="136">
                  <c:v>3.8023757367207915</c:v>
                </c:pt>
                <c:pt idx="137">
                  <c:v>3.8062889593204949</c:v>
                </c:pt>
                <c:pt idx="138">
                  <c:v>3.8101246949210781</c:v>
                </c:pt>
                <c:pt idx="139">
                  <c:v>3.8138844778679255</c:v>
                </c:pt>
                <c:pt idx="140">
                  <c:v>3.8175698121243462</c:v>
                </c:pt>
                <c:pt idx="141">
                  <c:v>3.8211821718731822</c:v>
                </c:pt>
                <c:pt idx="142">
                  <c:v>3.8247230021064977</c:v>
                </c:pt>
                <c:pt idx="143">
                  <c:v>3.8281937192035982</c:v>
                </c:pt>
                <c:pt idx="144">
                  <c:v>3.8315957114975991</c:v>
                </c:pt>
                <c:pt idx="145">
                  <c:v>3.8349303398307786</c:v>
                </c:pt>
                <c:pt idx="146">
                  <c:v>3.8381989380989321</c:v>
                </c:pt>
                <c:pt idx="147">
                  <c:v>3.8414028137849492</c:v>
                </c:pt>
                <c:pt idx="148">
                  <c:v>3.8445432484818229</c:v>
                </c:pt>
                <c:pt idx="149">
                  <c:v>3.8476214984053048</c:v>
                </c:pt>
                <c:pt idx="150">
                  <c:v>3.8506387948964083</c:v>
                </c:pt>
                <c:pt idx="151">
                  <c:v>3.8535963449139614</c:v>
                </c:pt>
                <c:pt idx="152">
                  <c:v>3.8564953315174053</c:v>
                </c:pt>
                <c:pt idx="153">
                  <c:v>3.8593369143400347</c:v>
                </c:pt>
                <c:pt idx="154">
                  <c:v>3.8621222300528677</c:v>
                </c:pt>
                <c:pt idx="155">
                  <c:v>3.8648523928193268</c:v>
                </c:pt>
                <c:pt idx="156">
                  <c:v>3.8675284947409216</c:v>
                </c:pt>
                <c:pt idx="157">
                  <c:v>3.8701516062941024</c:v>
                </c:pt>
                <c:pt idx="158">
                  <c:v>3.872722776758466</c:v>
                </c:pt>
                <c:pt idx="159">
                  <c:v>3.8752430346364806</c:v>
                </c:pt>
                <c:pt idx="160">
                  <c:v>3.8777133880649015</c:v>
                </c:pt>
                <c:pt idx="161">
                  <c:v>3.8801348252180383</c:v>
                </c:pt>
                <c:pt idx="162">
                  <c:v>3.8825083147030388</c:v>
                </c:pt>
                <c:pt idx="163">
                  <c:v>3.8848348059473441</c:v>
                </c:pt>
                <c:pt idx="164">
                  <c:v>3.8871152295784714</c:v>
                </c:pt>
                <c:pt idx="165">
                  <c:v>3.8893504977962801</c:v>
                </c:pt>
                <c:pt idx="166">
                  <c:v>3.891541504737861</c:v>
                </c:pt>
                <c:pt idx="167">
                  <c:v>3.8936891268352043</c:v>
                </c:pt>
                <c:pt idx="168">
                  <c:v>3.8957942231657845</c:v>
                </c:pt>
                <c:pt idx="169">
                  <c:v>3.897857635796202</c:v>
                </c:pt>
                <c:pt idx="170">
                  <c:v>3.8998801901190219</c:v>
                </c:pt>
                <c:pt idx="171">
                  <c:v>3.9018626951829409</c:v>
                </c:pt>
                <c:pt idx="172">
                  <c:v>3.9038059440164181</c:v>
                </c:pt>
                <c:pt idx="173">
                  <c:v>3.905710713944897</c:v>
                </c:pt>
                <c:pt idx="174">
                  <c:v>3.9075777669017469</c:v>
                </c:pt>
                <c:pt idx="175">
                  <c:v>3.9094078497330447</c:v>
                </c:pt>
                <c:pt idx="176">
                  <c:v>3.9112016944963242</c:v>
                </c:pt>
                <c:pt idx="177">
                  <c:v>3.912960018753409</c:v>
                </c:pt>
                <c:pt idx="178">
                  <c:v>3.9146835258574466</c:v>
                </c:pt>
                <c:pt idx="179">
                  <c:v>3.9163729052342591</c:v>
                </c:pt>
                <c:pt idx="180">
                  <c:v>3.9180288326581225</c:v>
                </c:pt>
                <c:pt idx="181">
                  <c:v>3.9196519705220858</c:v>
                </c:pt>
                <c:pt idx="182">
                  <c:v>3.9212429681029364</c:v>
                </c:pt>
                <c:pt idx="183">
                  <c:v>3.9228024618209205</c:v>
                </c:pt>
                <c:pt idx="184">
                  <c:v>3.9243310754943184</c:v>
                </c:pt>
                <c:pt idx="185">
                  <c:v>3.9258294205889821</c:v>
                </c:pt>
                <c:pt idx="186">
                  <c:v>3.9272980964629269</c:v>
                </c:pt>
                <c:pt idx="187">
                  <c:v>3.9287376906060851</c:v>
                </c:pt>
                <c:pt idx="188">
                  <c:v>3.9301487788753091</c:v>
                </c:pt>
                <c:pt idx="189">
                  <c:v>3.9315319257247214</c:v>
                </c:pt>
                <c:pt idx="190">
                  <c:v>3.9328876844315035</c:v>
                </c:pt>
                <c:pt idx="191">
                  <c:v>3.9342165973172154</c:v>
                </c:pt>
                <c:pt idx="192">
                  <c:v>3.9355191959647304</c:v>
                </c:pt>
                <c:pt idx="193">
                  <c:v>3.936796001430876</c:v>
                </c:pt>
                <c:pt idx="194">
                  <c:v>3.9380475244548623</c:v>
                </c:pt>
                <c:pt idx="195">
                  <c:v>3.9392742656625872</c:v>
                </c:pt>
                <c:pt idx="196">
                  <c:v>3.9404767157668892</c:v>
                </c:pt>
                <c:pt idx="197">
                  <c:v>3.9416553557638441</c:v>
                </c:pt>
                <c:pt idx="198">
                  <c:v>3.9428106571251651</c:v>
                </c:pt>
                <c:pt idx="199">
                  <c:v>3.9439430819868018</c:v>
                </c:pt>
                <c:pt idx="200">
                  <c:v>3.9450530833337978</c:v>
                </c:pt>
                <c:pt idx="201">
                  <c:v>3.9461411051814914</c:v>
                </c:pt>
                <c:pt idx="202">
                  <c:v>3.9472075827531299</c:v>
                </c:pt>
                <c:pt idx="203">
                  <c:v>3.9482529426539612</c:v>
                </c:pt>
                <c:pt idx="204">
                  <c:v>3.9492776030418844</c:v>
                </c:pt>
                <c:pt idx="205">
                  <c:v>3.9502819737947164</c:v>
                </c:pt>
                <c:pt idx="206">
                  <c:v>3.9512664566741504</c:v>
                </c:pt>
                <c:pt idx="207">
                  <c:v>3.9522314454864649</c:v>
                </c:pt>
                <c:pt idx="208">
                  <c:v>3.9531773262400516</c:v>
                </c:pt>
                <c:pt idx="209">
                  <c:v>3.9541044772998237</c:v>
                </c:pt>
                <c:pt idx="210">
                  <c:v>3.9550132695385671</c:v>
                </c:pt>
                <c:pt idx="211">
                  <c:v>3.9559040664852949</c:v>
                </c:pt>
                <c:pt idx="212">
                  <c:v>3.9567772244706632</c:v>
                </c:pt>
                <c:pt idx="213">
                  <c:v>3.9576330927695085</c:v>
                </c:pt>
                <c:pt idx="214">
                  <c:v>3.9584720137405616</c:v>
                </c:pt>
                <c:pt idx="215">
                  <c:v>3.9592943229633972</c:v>
                </c:pt>
                <c:pt idx="216">
                  <c:v>3.9601003493726687</c:v>
                </c:pt>
                <c:pt idx="217">
                  <c:v>3.9608904153896871</c:v>
                </c:pt>
                <c:pt idx="218">
                  <c:v>3.9616648370513929</c:v>
                </c:pt>
                <c:pt idx="219">
                  <c:v>3.9624239241367771</c:v>
                </c:pt>
                <c:pt idx="220">
                  <c:v>3.9631679802907946</c:v>
                </c:pt>
                <c:pt idx="221">
                  <c:v>3.9638973031458287</c:v>
                </c:pt>
                <c:pt idx="222">
                  <c:v>3.9646121844407456</c:v>
                </c:pt>
                <c:pt idx="223">
                  <c:v>3.9653129101375946</c:v>
                </c:pt>
                <c:pt idx="224">
                  <c:v>3.9659997605359978</c:v>
                </c:pt>
                <c:pt idx="225">
                  <c:v>3.9666730103852732</c:v>
                </c:pt>
                <c:pt idx="226">
                  <c:v>3.9673329289943369</c:v>
                </c:pt>
                <c:pt idx="227">
                  <c:v>3.9679797803394314</c:v>
                </c:pt>
                <c:pt idx="228">
                  <c:v>3.9686138231697199</c:v>
                </c:pt>
                <c:pt idx="229">
                  <c:v>3.9692353111107881</c:v>
                </c:pt>
                <c:pt idx="230">
                  <c:v>3.9698444927660992</c:v>
                </c:pt>
                <c:pt idx="231">
                  <c:v>3.9704416118164385</c:v>
                </c:pt>
                <c:pt idx="232">
                  <c:v>3.9710269071173867</c:v>
                </c:pt>
                <c:pt idx="233">
                  <c:v>3.9716006127948691</c:v>
                </c:pt>
                <c:pt idx="234">
                  <c:v>3.9721629583388061</c:v>
                </c:pt>
                <c:pt idx="235">
                  <c:v>3.9727141686949126</c:v>
                </c:pt>
                <c:pt idx="236">
                  <c:v>3.9732544643546817</c:v>
                </c:pt>
                <c:pt idx="237">
                  <c:v>3.9737840614435802</c:v>
                </c:pt>
                <c:pt idx="238">
                  <c:v>3.9743031718075059</c:v>
                </c:pt>
                <c:pt idx="239">
                  <c:v>3.9748120030975258</c:v>
                </c:pt>
                <c:pt idx="240">
                  <c:v>3.9753107588529399</c:v>
                </c:pt>
                <c:pt idx="241">
                  <c:v>3.9757996385827012</c:v>
                </c:pt>
                <c:pt idx="242">
                  <c:v>3.9762788378452196</c:v>
                </c:pt>
                <c:pt idx="243">
                  <c:v>3.9767485483265901</c:v>
                </c:pt>
                <c:pt idx="244">
                  <c:v>3.9772089579172674</c:v>
                </c:pt>
                <c:pt idx="245">
                  <c:v>3.9776602507872272</c:v>
                </c:pt>
                <c:pt idx="246">
                  <c:v>3.9781026074596344</c:v>
                </c:pt>
                <c:pt idx="247">
                  <c:v>3.9785362048830564</c:v>
                </c:pt>
                <c:pt idx="248">
                  <c:v>3.9789612165022437</c:v>
                </c:pt>
                <c:pt idx="249">
                  <c:v>3.9793778123275114</c:v>
                </c:pt>
                <c:pt idx="250">
                  <c:v>3.9797861590027437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135-4257-974C-07A494D46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Real Exponential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'Real Exponential'!$B$6:$B$22</c:f>
              <c:numCache>
                <c:formatCode>General</c:formatCode>
                <c:ptCount val="17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  <c:pt idx="10">
                  <c:v>6</c:v>
                </c:pt>
                <c:pt idx="11">
                  <c:v>7</c:v>
                </c:pt>
                <c:pt idx="12">
                  <c:v>8</c:v>
                </c:pt>
                <c:pt idx="13">
                  <c:v>9</c:v>
                </c:pt>
                <c:pt idx="14">
                  <c:v>10</c:v>
                </c:pt>
                <c:pt idx="15">
                  <c:v>11</c:v>
                </c:pt>
                <c:pt idx="16">
                  <c:v>12</c:v>
                </c:pt>
              </c:numCache>
            </c:numRef>
          </c:xVal>
          <c:yVal>
            <c:numRef>
              <c:f>'Real Exponential'!$C$6:$C$22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</c:v>
                </c:pt>
                <c:pt idx="5">
                  <c:v>2.8</c:v>
                </c:pt>
                <c:pt idx="6">
                  <c:v>1.9599999999999997</c:v>
                </c:pt>
                <c:pt idx="7">
                  <c:v>1.3719999999999997</c:v>
                </c:pt>
                <c:pt idx="8">
                  <c:v>0.9603999999999997</c:v>
                </c:pt>
                <c:pt idx="9">
                  <c:v>0.67227999999999977</c:v>
                </c:pt>
                <c:pt idx="10">
                  <c:v>0.47059599999999979</c:v>
                </c:pt>
                <c:pt idx="11">
                  <c:v>0.3294171999999998</c:v>
                </c:pt>
                <c:pt idx="12">
                  <c:v>0.23059203999999986</c:v>
                </c:pt>
                <c:pt idx="13">
                  <c:v>0.16141442799999989</c:v>
                </c:pt>
                <c:pt idx="14">
                  <c:v>0.11299009959999992</c:v>
                </c:pt>
                <c:pt idx="15">
                  <c:v>7.9093069719999937E-2</c:v>
                </c:pt>
                <c:pt idx="16">
                  <c:v>5.5365148803999946E-2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1E-4EB1-8303-CB05AF51CA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1246864"/>
        <c:axId val="1311248784"/>
      </c:scatterChart>
      <c:valAx>
        <c:axId val="1311246864"/>
        <c:scaling>
          <c:orientation val="minMax"/>
          <c:max val="10"/>
          <c:min val="-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248784"/>
        <c:crosses val="autoZero"/>
        <c:crossBetween val="midCat"/>
      </c:valAx>
      <c:valAx>
        <c:axId val="131124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y[ n 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2468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Real Exponential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'Real Exponential'!$B$6:$B$22</c:f>
              <c:numCache>
                <c:formatCode>General</c:formatCode>
                <c:ptCount val="17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  <c:pt idx="10">
                  <c:v>6</c:v>
                </c:pt>
                <c:pt idx="11">
                  <c:v>7</c:v>
                </c:pt>
                <c:pt idx="12">
                  <c:v>8</c:v>
                </c:pt>
                <c:pt idx="13">
                  <c:v>9</c:v>
                </c:pt>
                <c:pt idx="14">
                  <c:v>10</c:v>
                </c:pt>
                <c:pt idx="15">
                  <c:v>11</c:v>
                </c:pt>
                <c:pt idx="16">
                  <c:v>12</c:v>
                </c:pt>
              </c:numCache>
            </c:numRef>
          </c:xVal>
          <c:yVal>
            <c:numRef>
              <c:f>'Real Exponential'!$E$6:$E$22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3.5999999999999996</c:v>
                </c:pt>
                <c:pt idx="6">
                  <c:v>4.32</c:v>
                </c:pt>
                <c:pt idx="7">
                  <c:v>5.1840000000000002</c:v>
                </c:pt>
                <c:pt idx="8">
                  <c:v>6.2207999999999997</c:v>
                </c:pt>
                <c:pt idx="9">
                  <c:v>7.4649599999999996</c:v>
                </c:pt>
                <c:pt idx="10">
                  <c:v>8.9579519999999988</c:v>
                </c:pt>
                <c:pt idx="11">
                  <c:v>10.749542399999999</c:v>
                </c:pt>
                <c:pt idx="12">
                  <c:v>12.899450879999998</c:v>
                </c:pt>
                <c:pt idx="13">
                  <c:v>15.479341055999999</c:v>
                </c:pt>
                <c:pt idx="14">
                  <c:v>18.575209267199998</c:v>
                </c:pt>
                <c:pt idx="15">
                  <c:v>22.290251120639997</c:v>
                </c:pt>
                <c:pt idx="16">
                  <c:v>26.748301344767995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05E-4705-8ECF-AEE6C10B8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1246864"/>
        <c:axId val="1311248784"/>
      </c:scatterChart>
      <c:valAx>
        <c:axId val="1311246864"/>
        <c:scaling>
          <c:orientation val="minMax"/>
          <c:max val="10"/>
          <c:min val="-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248784"/>
        <c:crosses val="autoZero"/>
        <c:crossBetween val="midCat"/>
      </c:valAx>
      <c:valAx>
        <c:axId val="1311248784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y[ n 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2468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4 sin(</a:t>
            </a:r>
            <a:r>
              <a:rPr lang="en-US" baseline="0" dirty="0"/>
              <a:t> 0.1 </a:t>
            </a:r>
            <a:r>
              <a:rPr lang="el-GR" baseline="0" dirty="0"/>
              <a:t>π</a:t>
            </a:r>
            <a:r>
              <a:rPr lang="en-US" baseline="0" dirty="0"/>
              <a:t> n)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'sin( 0.1 pi n)'!$G$9:$G$272</c:f>
              <c:numCache>
                <c:formatCode>General</c:formatCode>
                <c:ptCount val="26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</c:numCache>
            </c:numRef>
          </c:xVal>
          <c:yVal>
            <c:numRef>
              <c:f>'sin( 0.1 pi n)'!$I$9:$I$272</c:f>
              <c:numCache>
                <c:formatCode>General</c:formatCode>
                <c:ptCount val="264"/>
                <c:pt idx="0">
                  <c:v>0</c:v>
                </c:pt>
                <c:pt idx="1">
                  <c:v>1.2360679774997896</c:v>
                </c:pt>
                <c:pt idx="2">
                  <c:v>2.3511410091698925</c:v>
                </c:pt>
                <c:pt idx="3">
                  <c:v>3.2360679774997898</c:v>
                </c:pt>
                <c:pt idx="4">
                  <c:v>3.8042260651806141</c:v>
                </c:pt>
                <c:pt idx="5">
                  <c:v>4</c:v>
                </c:pt>
                <c:pt idx="6">
                  <c:v>3.8042260651806141</c:v>
                </c:pt>
                <c:pt idx="7">
                  <c:v>3.2360679774997898</c:v>
                </c:pt>
                <c:pt idx="8">
                  <c:v>2.351141009169893</c:v>
                </c:pt>
                <c:pt idx="9">
                  <c:v>1.2360679774997885</c:v>
                </c:pt>
                <c:pt idx="10">
                  <c:v>4.90059381963448E-16</c:v>
                </c:pt>
                <c:pt idx="11">
                  <c:v>-1.2360679774997891</c:v>
                </c:pt>
                <c:pt idx="12">
                  <c:v>-2.3511410091698934</c:v>
                </c:pt>
                <c:pt idx="13">
                  <c:v>-3.2360679774997916</c:v>
                </c:pt>
                <c:pt idx="14">
                  <c:v>-3.8042260651806141</c:v>
                </c:pt>
                <c:pt idx="15">
                  <c:v>-4</c:v>
                </c:pt>
                <c:pt idx="16">
                  <c:v>-3.8042260651806146</c:v>
                </c:pt>
                <c:pt idx="17">
                  <c:v>-3.236067977499788</c:v>
                </c:pt>
                <c:pt idx="18">
                  <c:v>-2.3511410091698903</c:v>
                </c:pt>
                <c:pt idx="19">
                  <c:v>-1.2360679774997905</c:v>
                </c:pt>
                <c:pt idx="20">
                  <c:v>-9.8011876392689601E-16</c:v>
                </c:pt>
                <c:pt idx="21">
                  <c:v>1.236067977499792</c:v>
                </c:pt>
                <c:pt idx="22">
                  <c:v>2.3511410091698917</c:v>
                </c:pt>
                <c:pt idx="23">
                  <c:v>3.2360679774997889</c:v>
                </c:pt>
                <c:pt idx="24">
                  <c:v>3.804226065180615</c:v>
                </c:pt>
                <c:pt idx="25">
                  <c:v>4</c:v>
                </c:pt>
                <c:pt idx="26">
                  <c:v>3.8042260651806123</c:v>
                </c:pt>
                <c:pt idx="27">
                  <c:v>3.2360679774997907</c:v>
                </c:pt>
                <c:pt idx="28">
                  <c:v>2.3511410091698934</c:v>
                </c:pt>
                <c:pt idx="29">
                  <c:v>1.2360679774997911</c:v>
                </c:pt>
                <c:pt idx="30">
                  <c:v>1.470178145890344E-15</c:v>
                </c:pt>
                <c:pt idx="31">
                  <c:v>-1.2360679774997883</c:v>
                </c:pt>
                <c:pt idx="32">
                  <c:v>-2.3511410091698912</c:v>
                </c:pt>
                <c:pt idx="33">
                  <c:v>-3.2360679774997929</c:v>
                </c:pt>
                <c:pt idx="34">
                  <c:v>-3.8042260651806159</c:v>
                </c:pt>
                <c:pt idx="35">
                  <c:v>-4</c:v>
                </c:pt>
                <c:pt idx="36">
                  <c:v>-3.8042260651806128</c:v>
                </c:pt>
                <c:pt idx="37">
                  <c:v>-3.2360679774997907</c:v>
                </c:pt>
                <c:pt idx="38">
                  <c:v>-2.3511410091698939</c:v>
                </c:pt>
                <c:pt idx="39">
                  <c:v>-1.2360679774997916</c:v>
                </c:pt>
                <c:pt idx="40">
                  <c:v>-1.960237527853792E-15</c:v>
                </c:pt>
                <c:pt idx="41">
                  <c:v>1.2360679774997945</c:v>
                </c:pt>
                <c:pt idx="42">
                  <c:v>2.3511410091698965</c:v>
                </c:pt>
                <c:pt idx="43">
                  <c:v>3.2360679774997925</c:v>
                </c:pt>
                <c:pt idx="44">
                  <c:v>3.8042260651806137</c:v>
                </c:pt>
                <c:pt idx="45">
                  <c:v>4</c:v>
                </c:pt>
                <c:pt idx="46">
                  <c:v>3.804226065180615</c:v>
                </c:pt>
                <c:pt idx="47">
                  <c:v>3.2360679774997911</c:v>
                </c:pt>
                <c:pt idx="48">
                  <c:v>2.3511410091698886</c:v>
                </c:pt>
                <c:pt idx="49">
                  <c:v>1.2360679774997851</c:v>
                </c:pt>
                <c:pt idx="50">
                  <c:v>-4.6551304477837618E-15</c:v>
                </c:pt>
                <c:pt idx="51">
                  <c:v>-1.236067977499794</c:v>
                </c:pt>
                <c:pt idx="52">
                  <c:v>-2.3511410091699019</c:v>
                </c:pt>
                <c:pt idx="53">
                  <c:v>-3.2360679774997925</c:v>
                </c:pt>
                <c:pt idx="54">
                  <c:v>-3.8042260651806137</c:v>
                </c:pt>
                <c:pt idx="55">
                  <c:v>-4</c:v>
                </c:pt>
                <c:pt idx="56">
                  <c:v>-3.804226065180615</c:v>
                </c:pt>
                <c:pt idx="57">
                  <c:v>-3.2360679774997871</c:v>
                </c:pt>
                <c:pt idx="58">
                  <c:v>-2.3511410091698948</c:v>
                </c:pt>
                <c:pt idx="59">
                  <c:v>-1.2360679774997856</c:v>
                </c:pt>
                <c:pt idx="60">
                  <c:v>-2.940356291780688E-15</c:v>
                </c:pt>
                <c:pt idx="61">
                  <c:v>1.2360679774997936</c:v>
                </c:pt>
                <c:pt idx="62">
                  <c:v>2.3511410091698899</c:v>
                </c:pt>
                <c:pt idx="63">
                  <c:v>3.236067977499792</c:v>
                </c:pt>
                <c:pt idx="64">
                  <c:v>3.8042260651806132</c:v>
                </c:pt>
                <c:pt idx="65">
                  <c:v>4</c:v>
                </c:pt>
                <c:pt idx="66">
                  <c:v>3.804226065180611</c:v>
                </c:pt>
                <c:pt idx="67">
                  <c:v>3.2360679774997876</c:v>
                </c:pt>
                <c:pt idx="68">
                  <c:v>2.3511410091698837</c:v>
                </c:pt>
                <c:pt idx="69">
                  <c:v>1.2360679774997863</c:v>
                </c:pt>
                <c:pt idx="70">
                  <c:v>-1.0780439041457868E-14</c:v>
                </c:pt>
                <c:pt idx="71">
                  <c:v>-1.2360679774997931</c:v>
                </c:pt>
                <c:pt idx="72">
                  <c:v>-2.351141009169901</c:v>
                </c:pt>
                <c:pt idx="73">
                  <c:v>-3.2360679774997836</c:v>
                </c:pt>
                <c:pt idx="74">
                  <c:v>-3.8042260651806132</c:v>
                </c:pt>
                <c:pt idx="75">
                  <c:v>-4</c:v>
                </c:pt>
                <c:pt idx="76">
                  <c:v>-3.8042260651806155</c:v>
                </c:pt>
                <c:pt idx="77">
                  <c:v>-3.2360679774997876</c:v>
                </c:pt>
                <c:pt idx="78">
                  <c:v>-2.3511410091698957</c:v>
                </c:pt>
                <c:pt idx="79">
                  <c:v>-1.2360679774997867</c:v>
                </c:pt>
                <c:pt idx="80">
                  <c:v>-3.920475055707584E-15</c:v>
                </c:pt>
                <c:pt idx="81">
                  <c:v>1.2360679774997927</c:v>
                </c:pt>
                <c:pt idx="82">
                  <c:v>2.3511410091699005</c:v>
                </c:pt>
                <c:pt idx="83">
                  <c:v>3.2360679774997916</c:v>
                </c:pt>
                <c:pt idx="84">
                  <c:v>3.8042260651806172</c:v>
                </c:pt>
                <c:pt idx="85">
                  <c:v>4</c:v>
                </c:pt>
                <c:pt idx="86">
                  <c:v>3.804226065180611</c:v>
                </c:pt>
                <c:pt idx="87">
                  <c:v>3.2360679774997796</c:v>
                </c:pt>
                <c:pt idx="88">
                  <c:v>2.3511410091698961</c:v>
                </c:pt>
                <c:pt idx="89">
                  <c:v>1.2360679774998007</c:v>
                </c:pt>
                <c:pt idx="90">
                  <c:v>4.410534437671032E-15</c:v>
                </c:pt>
                <c:pt idx="91">
                  <c:v>-1.2360679774997922</c:v>
                </c:pt>
                <c:pt idx="92">
                  <c:v>-2.351141009169889</c:v>
                </c:pt>
                <c:pt idx="93">
                  <c:v>-3.2360679774997911</c:v>
                </c:pt>
                <c:pt idx="94">
                  <c:v>-3.8042260651806128</c:v>
                </c:pt>
                <c:pt idx="95">
                  <c:v>-4</c:v>
                </c:pt>
                <c:pt idx="96">
                  <c:v>-3.8042260651806115</c:v>
                </c:pt>
                <c:pt idx="97">
                  <c:v>-3.2360679774997885</c:v>
                </c:pt>
                <c:pt idx="98">
                  <c:v>-2.351141009169885</c:v>
                </c:pt>
                <c:pt idx="99">
                  <c:v>-1.2360679774997876</c:v>
                </c:pt>
                <c:pt idx="100">
                  <c:v>9.3102608955675237E-15</c:v>
                </c:pt>
                <c:pt idx="101">
                  <c:v>1.2360679774997918</c:v>
                </c:pt>
                <c:pt idx="102">
                  <c:v>2.3511410091699001</c:v>
                </c:pt>
                <c:pt idx="103">
                  <c:v>3.2360679774997991</c:v>
                </c:pt>
                <c:pt idx="104">
                  <c:v>3.8042260651806217</c:v>
                </c:pt>
                <c:pt idx="105">
                  <c:v>4</c:v>
                </c:pt>
                <c:pt idx="106">
                  <c:v>3.8042260651806115</c:v>
                </c:pt>
                <c:pt idx="107">
                  <c:v>3.2360679774997969</c:v>
                </c:pt>
                <c:pt idx="108">
                  <c:v>2.351141009169897</c:v>
                </c:pt>
                <c:pt idx="109">
                  <c:v>1.236067977499788</c:v>
                </c:pt>
                <c:pt idx="110">
                  <c:v>-8.8202015136040757E-15</c:v>
                </c:pt>
                <c:pt idx="111">
                  <c:v>-1.2360679774998049</c:v>
                </c:pt>
                <c:pt idx="112">
                  <c:v>-2.3511410091698881</c:v>
                </c:pt>
                <c:pt idx="113">
                  <c:v>-3.2360679774997907</c:v>
                </c:pt>
                <c:pt idx="114">
                  <c:v>-3.8042260651806168</c:v>
                </c:pt>
                <c:pt idx="115">
                  <c:v>-4</c:v>
                </c:pt>
                <c:pt idx="116">
                  <c:v>-3.8042260651806159</c:v>
                </c:pt>
                <c:pt idx="117">
                  <c:v>-3.2360679774997889</c:v>
                </c:pt>
                <c:pt idx="118">
                  <c:v>-2.3511410091698859</c:v>
                </c:pt>
                <c:pt idx="119">
                  <c:v>-1.2360679774997749</c:v>
                </c:pt>
                <c:pt idx="120">
                  <c:v>-5.8807125835613761E-15</c:v>
                </c:pt>
                <c:pt idx="121">
                  <c:v>1.2360679774997909</c:v>
                </c:pt>
                <c:pt idx="122">
                  <c:v>2.3511410091698992</c:v>
                </c:pt>
                <c:pt idx="123">
                  <c:v>3.2360679774997818</c:v>
                </c:pt>
                <c:pt idx="124">
                  <c:v>3.8042260651806123</c:v>
                </c:pt>
                <c:pt idx="125">
                  <c:v>4</c:v>
                </c:pt>
                <c:pt idx="126">
                  <c:v>3.8042260651806119</c:v>
                </c:pt>
                <c:pt idx="127">
                  <c:v>3.2360679774997809</c:v>
                </c:pt>
                <c:pt idx="128">
                  <c:v>2.3511410091698974</c:v>
                </c:pt>
                <c:pt idx="129">
                  <c:v>1.2360679774997889</c:v>
                </c:pt>
                <c:pt idx="130">
                  <c:v>-7.8400827496771797E-15</c:v>
                </c:pt>
                <c:pt idx="131">
                  <c:v>-1.2360679774998038</c:v>
                </c:pt>
                <c:pt idx="132">
                  <c:v>-2.3511410091699103</c:v>
                </c:pt>
                <c:pt idx="133">
                  <c:v>-3.2360679774997902</c:v>
                </c:pt>
                <c:pt idx="134">
                  <c:v>-3.8042260651806168</c:v>
                </c:pt>
                <c:pt idx="135">
                  <c:v>-4</c:v>
                </c:pt>
                <c:pt idx="136">
                  <c:v>-3.8042260651806075</c:v>
                </c:pt>
                <c:pt idx="137">
                  <c:v>-3.2360679774997894</c:v>
                </c:pt>
                <c:pt idx="138">
                  <c:v>-2.3511410091698863</c:v>
                </c:pt>
                <c:pt idx="139">
                  <c:v>-1.2360679774997758</c:v>
                </c:pt>
                <c:pt idx="140">
                  <c:v>2.1560878082915735E-14</c:v>
                </c:pt>
                <c:pt idx="141">
                  <c:v>1.2360679774998169</c:v>
                </c:pt>
                <c:pt idx="142">
                  <c:v>2.3511410091698983</c:v>
                </c:pt>
                <c:pt idx="143">
                  <c:v>3.2360679774997982</c:v>
                </c:pt>
                <c:pt idx="144">
                  <c:v>3.8042260651806208</c:v>
                </c:pt>
                <c:pt idx="145">
                  <c:v>4</c:v>
                </c:pt>
                <c:pt idx="146">
                  <c:v>3.8042260651806208</c:v>
                </c:pt>
                <c:pt idx="147">
                  <c:v>3.2360679774997982</c:v>
                </c:pt>
                <c:pt idx="148">
                  <c:v>2.3511410091698983</c:v>
                </c:pt>
                <c:pt idx="149">
                  <c:v>1.2360679774997898</c:v>
                </c:pt>
                <c:pt idx="150">
                  <c:v>-6.8599639857502837E-15</c:v>
                </c:pt>
                <c:pt idx="151">
                  <c:v>-1.2360679774997758</c:v>
                </c:pt>
                <c:pt idx="152">
                  <c:v>-2.3511410091698863</c:v>
                </c:pt>
                <c:pt idx="153">
                  <c:v>-3.2360679774997894</c:v>
                </c:pt>
                <c:pt idx="154">
                  <c:v>-3.8042260651806163</c:v>
                </c:pt>
                <c:pt idx="155">
                  <c:v>-4</c:v>
                </c:pt>
                <c:pt idx="156">
                  <c:v>-3.8042260651806168</c:v>
                </c:pt>
                <c:pt idx="157">
                  <c:v>-3.2360679774997902</c:v>
                </c:pt>
                <c:pt idx="158">
                  <c:v>-2.3511410091698872</c:v>
                </c:pt>
                <c:pt idx="159">
                  <c:v>-1.2360679774997769</c:v>
                </c:pt>
                <c:pt idx="160">
                  <c:v>-7.8409501114151681E-15</c:v>
                </c:pt>
                <c:pt idx="161">
                  <c:v>1.2360679774997889</c:v>
                </c:pt>
                <c:pt idx="162">
                  <c:v>2.3511410091698974</c:v>
                </c:pt>
                <c:pt idx="163">
                  <c:v>3.2360679774997974</c:v>
                </c:pt>
                <c:pt idx="164">
                  <c:v>3.8042260651806208</c:v>
                </c:pt>
                <c:pt idx="165">
                  <c:v>4</c:v>
                </c:pt>
                <c:pt idx="166">
                  <c:v>3.8042260651806123</c:v>
                </c:pt>
                <c:pt idx="167">
                  <c:v>3.2360679774997818</c:v>
                </c:pt>
                <c:pt idx="168">
                  <c:v>2.3511410091698761</c:v>
                </c:pt>
                <c:pt idx="169">
                  <c:v>1.2360679774997638</c:v>
                </c:pt>
                <c:pt idx="170">
                  <c:v>-5.8798452218233876E-15</c:v>
                </c:pt>
                <c:pt idx="171">
                  <c:v>-1.236067977499802</c:v>
                </c:pt>
                <c:pt idx="172">
                  <c:v>-2.3511410091699085</c:v>
                </c:pt>
                <c:pt idx="173">
                  <c:v>-3.2360679774998058</c:v>
                </c:pt>
                <c:pt idx="174">
                  <c:v>-3.8042260651806248</c:v>
                </c:pt>
                <c:pt idx="175">
                  <c:v>-4</c:v>
                </c:pt>
                <c:pt idx="176">
                  <c:v>-3.8042260651806168</c:v>
                </c:pt>
                <c:pt idx="177">
                  <c:v>-3.2360679774997907</c:v>
                </c:pt>
                <c:pt idx="178">
                  <c:v>-2.3511410091699112</c:v>
                </c:pt>
                <c:pt idx="179">
                  <c:v>-1.2360679774998049</c:v>
                </c:pt>
                <c:pt idx="180">
                  <c:v>-8.8210688753420641E-15</c:v>
                </c:pt>
                <c:pt idx="181">
                  <c:v>1.236067977499788</c:v>
                </c:pt>
                <c:pt idx="182">
                  <c:v>2.351141009169897</c:v>
                </c:pt>
                <c:pt idx="183">
                  <c:v>3.23606797749978</c:v>
                </c:pt>
                <c:pt idx="184">
                  <c:v>3.8042260651806115</c:v>
                </c:pt>
                <c:pt idx="185">
                  <c:v>4</c:v>
                </c:pt>
                <c:pt idx="186">
                  <c:v>3.8042260651806128</c:v>
                </c:pt>
                <c:pt idx="187">
                  <c:v>3.2360679774997827</c:v>
                </c:pt>
                <c:pt idx="188">
                  <c:v>2.3511410091699001</c:v>
                </c:pt>
                <c:pt idx="189">
                  <c:v>1.2360679774997918</c:v>
                </c:pt>
                <c:pt idx="190">
                  <c:v>-4.8997264578964916E-15</c:v>
                </c:pt>
                <c:pt idx="191">
                  <c:v>-1.2360679774998011</c:v>
                </c:pt>
                <c:pt idx="192">
                  <c:v>-2.3511410091699081</c:v>
                </c:pt>
                <c:pt idx="193">
                  <c:v>-3.2360679774997885</c:v>
                </c:pt>
                <c:pt idx="194">
                  <c:v>-3.8042260651806159</c:v>
                </c:pt>
                <c:pt idx="195">
                  <c:v>-4</c:v>
                </c:pt>
                <c:pt idx="196">
                  <c:v>-3.8042260651806084</c:v>
                </c:pt>
                <c:pt idx="197">
                  <c:v>-3.2360679774997747</c:v>
                </c:pt>
                <c:pt idx="198">
                  <c:v>-2.351141009169889</c:v>
                </c:pt>
                <c:pt idx="199">
                  <c:v>-1.2360679774997787</c:v>
                </c:pt>
                <c:pt idx="200">
                  <c:v>1.8620521791135047E-14</c:v>
                </c:pt>
                <c:pt idx="201">
                  <c:v>1.236067977499814</c:v>
                </c:pt>
                <c:pt idx="202">
                  <c:v>2.3511410091698961</c:v>
                </c:pt>
                <c:pt idx="203">
                  <c:v>3.2360679774997965</c:v>
                </c:pt>
                <c:pt idx="204">
                  <c:v>3.8042260651806199</c:v>
                </c:pt>
                <c:pt idx="205">
                  <c:v>4</c:v>
                </c:pt>
                <c:pt idx="206">
                  <c:v>3.8042260651806044</c:v>
                </c:pt>
                <c:pt idx="207">
                  <c:v>3.2360679774997663</c:v>
                </c:pt>
                <c:pt idx="208">
                  <c:v>2.3511410091698548</c:v>
                </c:pt>
                <c:pt idx="209">
                  <c:v>1.2360679774997927</c:v>
                </c:pt>
                <c:pt idx="210">
                  <c:v>-3.9196076939695956E-15</c:v>
                </c:pt>
                <c:pt idx="211">
                  <c:v>-1.2360679774998002</c:v>
                </c:pt>
                <c:pt idx="212">
                  <c:v>-2.3511410091699072</c:v>
                </c:pt>
                <c:pt idx="213">
                  <c:v>-3.2360679774997712</c:v>
                </c:pt>
                <c:pt idx="214">
                  <c:v>-3.8042260651806066</c:v>
                </c:pt>
                <c:pt idx="215">
                  <c:v>-4</c:v>
                </c:pt>
                <c:pt idx="216">
                  <c:v>-3.8042260651806177</c:v>
                </c:pt>
                <c:pt idx="217">
                  <c:v>-3.2360679774997916</c:v>
                </c:pt>
                <c:pt idx="218">
                  <c:v>-2.3511410091698899</c:v>
                </c:pt>
                <c:pt idx="219">
                  <c:v>-1.2360679774997796</c:v>
                </c:pt>
                <c:pt idx="220">
                  <c:v>1.7640403027208151E-14</c:v>
                </c:pt>
                <c:pt idx="221">
                  <c:v>1.2360679774998131</c:v>
                </c:pt>
                <c:pt idx="222">
                  <c:v>2.3511410091699183</c:v>
                </c:pt>
                <c:pt idx="223">
                  <c:v>3.2360679774997791</c:v>
                </c:pt>
                <c:pt idx="224">
                  <c:v>3.804226065180611</c:v>
                </c:pt>
                <c:pt idx="225">
                  <c:v>4</c:v>
                </c:pt>
                <c:pt idx="226">
                  <c:v>3.8042260651806132</c:v>
                </c:pt>
                <c:pt idx="227">
                  <c:v>3.2360679774997836</c:v>
                </c:pt>
                <c:pt idx="228">
                  <c:v>2.3511410091698788</c:v>
                </c:pt>
                <c:pt idx="229">
                  <c:v>1.2360679774997665</c:v>
                </c:pt>
                <c:pt idx="230">
                  <c:v>-3.1361198360446707E-14</c:v>
                </c:pt>
                <c:pt idx="231">
                  <c:v>-1.2360679774998262</c:v>
                </c:pt>
                <c:pt idx="232">
                  <c:v>-2.3511410091698832</c:v>
                </c:pt>
                <c:pt idx="233">
                  <c:v>-3.2360679774997871</c:v>
                </c:pt>
                <c:pt idx="234">
                  <c:v>-3.804226065180615</c:v>
                </c:pt>
                <c:pt idx="235">
                  <c:v>-4</c:v>
                </c:pt>
                <c:pt idx="236">
                  <c:v>-3.8042260651806092</c:v>
                </c:pt>
                <c:pt idx="237">
                  <c:v>-3.2360679774997756</c:v>
                </c:pt>
                <c:pt idx="238">
                  <c:v>-2.3511410091698677</c:v>
                </c:pt>
                <c:pt idx="239">
                  <c:v>-1.2360679774997536</c:v>
                </c:pt>
                <c:pt idx="240">
                  <c:v>-1.1761425167122752E-14</c:v>
                </c:pt>
                <c:pt idx="241">
                  <c:v>1.2360679774997851</c:v>
                </c:pt>
                <c:pt idx="242">
                  <c:v>2.3511410091698943</c:v>
                </c:pt>
                <c:pt idx="243">
                  <c:v>3.2360679774997951</c:v>
                </c:pt>
                <c:pt idx="244">
                  <c:v>3.8042260651806195</c:v>
                </c:pt>
                <c:pt idx="245">
                  <c:v>4</c:v>
                </c:pt>
                <c:pt idx="246">
                  <c:v>3.8042260651806226</c:v>
                </c:pt>
                <c:pt idx="247">
                  <c:v>3.2360679774998009</c:v>
                </c:pt>
                <c:pt idx="248">
                  <c:v>2.3511410091699023</c:v>
                </c:pt>
                <c:pt idx="249">
                  <c:v>1.2360679774997945</c:v>
                </c:pt>
                <c:pt idx="250">
                  <c:v>-1.9593701661158036E-15</c:v>
                </c:pt>
                <c:pt idx="251">
                  <c:v>-1.2360679774997982</c:v>
                </c:pt>
                <c:pt idx="252">
                  <c:v>-2.3511410091699054</c:v>
                </c:pt>
                <c:pt idx="253">
                  <c:v>-3.2360679774998031</c:v>
                </c:pt>
                <c:pt idx="254">
                  <c:v>-3.8042260651806235</c:v>
                </c:pt>
                <c:pt idx="255">
                  <c:v>-4</c:v>
                </c:pt>
                <c:pt idx="256">
                  <c:v>-3.8042260651806181</c:v>
                </c:pt>
                <c:pt idx="257">
                  <c:v>-3.2360679774997929</c:v>
                </c:pt>
                <c:pt idx="258">
                  <c:v>-2.3511410091698912</c:v>
                </c:pt>
                <c:pt idx="259">
                  <c:v>-1.2360679774997816</c:v>
                </c:pt>
                <c:pt idx="260">
                  <c:v>1.5680165499354359E-14</c:v>
                </c:pt>
                <c:pt idx="261">
                  <c:v>1.2360679774998113</c:v>
                </c:pt>
                <c:pt idx="262">
                  <c:v>2.3511410091699165</c:v>
                </c:pt>
                <c:pt idx="263">
                  <c:v>3.2360679774998116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DD7-4CFC-B577-C746B2C298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y[ n 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4 sin(</a:t>
            </a:r>
            <a:r>
              <a:rPr lang="en-US" baseline="0" dirty="0"/>
              <a:t> 0.1 </a:t>
            </a:r>
            <a:r>
              <a:rPr lang="el-GR" baseline="0" dirty="0"/>
              <a:t>π</a:t>
            </a:r>
            <a:r>
              <a:rPr lang="en-US" baseline="0" dirty="0"/>
              <a:t> n)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'sin( 0.1 pi n)'!$G$9:$G$272</c:f>
              <c:numCache>
                <c:formatCode>General</c:formatCode>
                <c:ptCount val="26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</c:numCache>
            </c:numRef>
          </c:xVal>
          <c:yVal>
            <c:numRef>
              <c:f>'sin( 0.1 pi n)'!$I$9:$I$272</c:f>
              <c:numCache>
                <c:formatCode>General</c:formatCode>
                <c:ptCount val="264"/>
                <c:pt idx="0">
                  <c:v>0</c:v>
                </c:pt>
                <c:pt idx="1">
                  <c:v>1.2360679774997896</c:v>
                </c:pt>
                <c:pt idx="2">
                  <c:v>2.3511410091698925</c:v>
                </c:pt>
                <c:pt idx="3">
                  <c:v>3.2360679774997898</c:v>
                </c:pt>
                <c:pt idx="4">
                  <c:v>3.8042260651806141</c:v>
                </c:pt>
                <c:pt idx="5">
                  <c:v>4</c:v>
                </c:pt>
                <c:pt idx="6">
                  <c:v>3.8042260651806141</c:v>
                </c:pt>
                <c:pt idx="7">
                  <c:v>3.2360679774997898</c:v>
                </c:pt>
                <c:pt idx="8">
                  <c:v>2.351141009169893</c:v>
                </c:pt>
                <c:pt idx="9">
                  <c:v>1.2360679774997885</c:v>
                </c:pt>
                <c:pt idx="10">
                  <c:v>4.90059381963448E-16</c:v>
                </c:pt>
                <c:pt idx="11">
                  <c:v>-1.2360679774997891</c:v>
                </c:pt>
                <c:pt idx="12">
                  <c:v>-2.3511410091698934</c:v>
                </c:pt>
                <c:pt idx="13">
                  <c:v>-3.2360679774997916</c:v>
                </c:pt>
                <c:pt idx="14">
                  <c:v>-3.8042260651806141</c:v>
                </c:pt>
                <c:pt idx="15">
                  <c:v>-4</c:v>
                </c:pt>
                <c:pt idx="16">
                  <c:v>-3.8042260651806146</c:v>
                </c:pt>
                <c:pt idx="17">
                  <c:v>-3.236067977499788</c:v>
                </c:pt>
                <c:pt idx="18">
                  <c:v>-2.3511410091698903</c:v>
                </c:pt>
                <c:pt idx="19">
                  <c:v>-1.2360679774997905</c:v>
                </c:pt>
                <c:pt idx="20">
                  <c:v>-9.8011876392689601E-16</c:v>
                </c:pt>
                <c:pt idx="21">
                  <c:v>1.236067977499792</c:v>
                </c:pt>
                <c:pt idx="22">
                  <c:v>2.3511410091698917</c:v>
                </c:pt>
                <c:pt idx="23">
                  <c:v>3.2360679774997889</c:v>
                </c:pt>
                <c:pt idx="24">
                  <c:v>3.804226065180615</c:v>
                </c:pt>
                <c:pt idx="25">
                  <c:v>4</c:v>
                </c:pt>
                <c:pt idx="26">
                  <c:v>3.8042260651806123</c:v>
                </c:pt>
                <c:pt idx="27">
                  <c:v>3.2360679774997907</c:v>
                </c:pt>
                <c:pt idx="28">
                  <c:v>2.3511410091698934</c:v>
                </c:pt>
                <c:pt idx="29">
                  <c:v>1.2360679774997911</c:v>
                </c:pt>
                <c:pt idx="30">
                  <c:v>1.470178145890344E-15</c:v>
                </c:pt>
                <c:pt idx="31">
                  <c:v>-1.2360679774997883</c:v>
                </c:pt>
                <c:pt idx="32">
                  <c:v>-2.3511410091698912</c:v>
                </c:pt>
                <c:pt idx="33">
                  <c:v>-3.2360679774997929</c:v>
                </c:pt>
                <c:pt idx="34">
                  <c:v>-3.8042260651806159</c:v>
                </c:pt>
                <c:pt idx="35">
                  <c:v>-4</c:v>
                </c:pt>
                <c:pt idx="36">
                  <c:v>-3.8042260651806128</c:v>
                </c:pt>
                <c:pt idx="37">
                  <c:v>-3.2360679774997907</c:v>
                </c:pt>
                <c:pt idx="38">
                  <c:v>-2.3511410091698939</c:v>
                </c:pt>
                <c:pt idx="39">
                  <c:v>-1.2360679774997916</c:v>
                </c:pt>
                <c:pt idx="40">
                  <c:v>-1.960237527853792E-15</c:v>
                </c:pt>
                <c:pt idx="41">
                  <c:v>1.2360679774997945</c:v>
                </c:pt>
                <c:pt idx="42">
                  <c:v>2.3511410091698965</c:v>
                </c:pt>
                <c:pt idx="43">
                  <c:v>3.2360679774997925</c:v>
                </c:pt>
                <c:pt idx="44">
                  <c:v>3.8042260651806137</c:v>
                </c:pt>
                <c:pt idx="45">
                  <c:v>4</c:v>
                </c:pt>
                <c:pt idx="46">
                  <c:v>3.804226065180615</c:v>
                </c:pt>
                <c:pt idx="47">
                  <c:v>3.2360679774997911</c:v>
                </c:pt>
                <c:pt idx="48">
                  <c:v>2.3511410091698886</c:v>
                </c:pt>
                <c:pt idx="49">
                  <c:v>1.2360679774997851</c:v>
                </c:pt>
                <c:pt idx="50">
                  <c:v>-4.6551304477837618E-15</c:v>
                </c:pt>
                <c:pt idx="51">
                  <c:v>-1.236067977499794</c:v>
                </c:pt>
                <c:pt idx="52">
                  <c:v>-2.3511410091699019</c:v>
                </c:pt>
                <c:pt idx="53">
                  <c:v>-3.2360679774997925</c:v>
                </c:pt>
                <c:pt idx="54">
                  <c:v>-3.8042260651806137</c:v>
                </c:pt>
                <c:pt idx="55">
                  <c:v>-4</c:v>
                </c:pt>
                <c:pt idx="56">
                  <c:v>-3.804226065180615</c:v>
                </c:pt>
                <c:pt idx="57">
                  <c:v>-3.2360679774997871</c:v>
                </c:pt>
                <c:pt idx="58">
                  <c:v>-2.3511410091698948</c:v>
                </c:pt>
                <c:pt idx="59">
                  <c:v>-1.2360679774997856</c:v>
                </c:pt>
                <c:pt idx="60">
                  <c:v>-2.940356291780688E-15</c:v>
                </c:pt>
                <c:pt idx="61">
                  <c:v>1.2360679774997936</c:v>
                </c:pt>
                <c:pt idx="62">
                  <c:v>2.3511410091698899</c:v>
                </c:pt>
                <c:pt idx="63">
                  <c:v>3.236067977499792</c:v>
                </c:pt>
                <c:pt idx="64">
                  <c:v>3.8042260651806132</c:v>
                </c:pt>
                <c:pt idx="65">
                  <c:v>4</c:v>
                </c:pt>
                <c:pt idx="66">
                  <c:v>3.804226065180611</c:v>
                </c:pt>
                <c:pt idx="67">
                  <c:v>3.2360679774997876</c:v>
                </c:pt>
                <c:pt idx="68">
                  <c:v>2.3511410091698837</c:v>
                </c:pt>
                <c:pt idx="69">
                  <c:v>1.2360679774997863</c:v>
                </c:pt>
                <c:pt idx="70">
                  <c:v>-1.0780439041457868E-14</c:v>
                </c:pt>
                <c:pt idx="71">
                  <c:v>-1.2360679774997931</c:v>
                </c:pt>
                <c:pt idx="72">
                  <c:v>-2.351141009169901</c:v>
                </c:pt>
                <c:pt idx="73">
                  <c:v>-3.2360679774997836</c:v>
                </c:pt>
                <c:pt idx="74">
                  <c:v>-3.8042260651806132</c:v>
                </c:pt>
                <c:pt idx="75">
                  <c:v>-4</c:v>
                </c:pt>
                <c:pt idx="76">
                  <c:v>-3.8042260651806155</c:v>
                </c:pt>
                <c:pt idx="77">
                  <c:v>-3.2360679774997876</c:v>
                </c:pt>
                <c:pt idx="78">
                  <c:v>-2.3511410091698957</c:v>
                </c:pt>
                <c:pt idx="79">
                  <c:v>-1.2360679774997867</c:v>
                </c:pt>
                <c:pt idx="80">
                  <c:v>-3.920475055707584E-15</c:v>
                </c:pt>
                <c:pt idx="81">
                  <c:v>1.2360679774997927</c:v>
                </c:pt>
                <c:pt idx="82">
                  <c:v>2.3511410091699005</c:v>
                </c:pt>
                <c:pt idx="83">
                  <c:v>3.2360679774997916</c:v>
                </c:pt>
                <c:pt idx="84">
                  <c:v>3.8042260651806172</c:v>
                </c:pt>
                <c:pt idx="85">
                  <c:v>4</c:v>
                </c:pt>
                <c:pt idx="86">
                  <c:v>3.804226065180611</c:v>
                </c:pt>
                <c:pt idx="87">
                  <c:v>3.2360679774997796</c:v>
                </c:pt>
                <c:pt idx="88">
                  <c:v>2.3511410091698961</c:v>
                </c:pt>
                <c:pt idx="89">
                  <c:v>1.2360679774998007</c:v>
                </c:pt>
                <c:pt idx="90">
                  <c:v>4.410534437671032E-15</c:v>
                </c:pt>
                <c:pt idx="91">
                  <c:v>-1.2360679774997922</c:v>
                </c:pt>
                <c:pt idx="92">
                  <c:v>-2.351141009169889</c:v>
                </c:pt>
                <c:pt idx="93">
                  <c:v>-3.2360679774997911</c:v>
                </c:pt>
                <c:pt idx="94">
                  <c:v>-3.8042260651806128</c:v>
                </c:pt>
                <c:pt idx="95">
                  <c:v>-4</c:v>
                </c:pt>
                <c:pt idx="96">
                  <c:v>-3.8042260651806115</c:v>
                </c:pt>
                <c:pt idx="97">
                  <c:v>-3.2360679774997885</c:v>
                </c:pt>
                <c:pt idx="98">
                  <c:v>-2.351141009169885</c:v>
                </c:pt>
                <c:pt idx="99">
                  <c:v>-1.2360679774997876</c:v>
                </c:pt>
                <c:pt idx="100">
                  <c:v>9.3102608955675237E-15</c:v>
                </c:pt>
                <c:pt idx="101">
                  <c:v>1.2360679774997918</c:v>
                </c:pt>
                <c:pt idx="102">
                  <c:v>2.3511410091699001</c:v>
                </c:pt>
                <c:pt idx="103">
                  <c:v>3.2360679774997991</c:v>
                </c:pt>
                <c:pt idx="104">
                  <c:v>3.8042260651806217</c:v>
                </c:pt>
                <c:pt idx="105">
                  <c:v>4</c:v>
                </c:pt>
                <c:pt idx="106">
                  <c:v>3.8042260651806115</c:v>
                </c:pt>
                <c:pt idx="107">
                  <c:v>3.2360679774997969</c:v>
                </c:pt>
                <c:pt idx="108">
                  <c:v>2.351141009169897</c:v>
                </c:pt>
                <c:pt idx="109">
                  <c:v>1.236067977499788</c:v>
                </c:pt>
                <c:pt idx="110">
                  <c:v>-8.8202015136040757E-15</c:v>
                </c:pt>
                <c:pt idx="111">
                  <c:v>-1.2360679774998049</c:v>
                </c:pt>
                <c:pt idx="112">
                  <c:v>-2.3511410091698881</c:v>
                </c:pt>
                <c:pt idx="113">
                  <c:v>-3.2360679774997907</c:v>
                </c:pt>
                <c:pt idx="114">
                  <c:v>-3.8042260651806168</c:v>
                </c:pt>
                <c:pt idx="115">
                  <c:v>-4</c:v>
                </c:pt>
                <c:pt idx="116">
                  <c:v>-3.8042260651806159</c:v>
                </c:pt>
                <c:pt idx="117">
                  <c:v>-3.2360679774997889</c:v>
                </c:pt>
                <c:pt idx="118">
                  <c:v>-2.3511410091698859</c:v>
                </c:pt>
                <c:pt idx="119">
                  <c:v>-1.2360679774997749</c:v>
                </c:pt>
                <c:pt idx="120">
                  <c:v>-5.8807125835613761E-15</c:v>
                </c:pt>
                <c:pt idx="121">
                  <c:v>1.2360679774997909</c:v>
                </c:pt>
                <c:pt idx="122">
                  <c:v>2.3511410091698992</c:v>
                </c:pt>
                <c:pt idx="123">
                  <c:v>3.2360679774997818</c:v>
                </c:pt>
                <c:pt idx="124">
                  <c:v>3.8042260651806123</c:v>
                </c:pt>
                <c:pt idx="125">
                  <c:v>4</c:v>
                </c:pt>
                <c:pt idx="126">
                  <c:v>3.8042260651806119</c:v>
                </c:pt>
                <c:pt idx="127">
                  <c:v>3.2360679774997809</c:v>
                </c:pt>
                <c:pt idx="128">
                  <c:v>2.3511410091698974</c:v>
                </c:pt>
                <c:pt idx="129">
                  <c:v>1.2360679774997889</c:v>
                </c:pt>
                <c:pt idx="130">
                  <c:v>-7.8400827496771797E-15</c:v>
                </c:pt>
                <c:pt idx="131">
                  <c:v>-1.2360679774998038</c:v>
                </c:pt>
                <c:pt idx="132">
                  <c:v>-2.3511410091699103</c:v>
                </c:pt>
                <c:pt idx="133">
                  <c:v>-3.2360679774997902</c:v>
                </c:pt>
                <c:pt idx="134">
                  <c:v>-3.8042260651806168</c:v>
                </c:pt>
                <c:pt idx="135">
                  <c:v>-4</c:v>
                </c:pt>
                <c:pt idx="136">
                  <c:v>-3.8042260651806075</c:v>
                </c:pt>
                <c:pt idx="137">
                  <c:v>-3.2360679774997894</c:v>
                </c:pt>
                <c:pt idx="138">
                  <c:v>-2.3511410091698863</c:v>
                </c:pt>
                <c:pt idx="139">
                  <c:v>-1.2360679774997758</c:v>
                </c:pt>
                <c:pt idx="140">
                  <c:v>2.1560878082915735E-14</c:v>
                </c:pt>
                <c:pt idx="141">
                  <c:v>1.2360679774998169</c:v>
                </c:pt>
                <c:pt idx="142">
                  <c:v>2.3511410091698983</c:v>
                </c:pt>
                <c:pt idx="143">
                  <c:v>3.2360679774997982</c:v>
                </c:pt>
                <c:pt idx="144">
                  <c:v>3.8042260651806208</c:v>
                </c:pt>
                <c:pt idx="145">
                  <c:v>4</c:v>
                </c:pt>
                <c:pt idx="146">
                  <c:v>3.8042260651806208</c:v>
                </c:pt>
                <c:pt idx="147">
                  <c:v>3.2360679774997982</c:v>
                </c:pt>
                <c:pt idx="148">
                  <c:v>2.3511410091698983</c:v>
                </c:pt>
                <c:pt idx="149">
                  <c:v>1.2360679774997898</c:v>
                </c:pt>
                <c:pt idx="150">
                  <c:v>-6.8599639857502837E-15</c:v>
                </c:pt>
                <c:pt idx="151">
                  <c:v>-1.2360679774997758</c:v>
                </c:pt>
                <c:pt idx="152">
                  <c:v>-2.3511410091698863</c:v>
                </c:pt>
                <c:pt idx="153">
                  <c:v>-3.2360679774997894</c:v>
                </c:pt>
                <c:pt idx="154">
                  <c:v>-3.8042260651806163</c:v>
                </c:pt>
                <c:pt idx="155">
                  <c:v>-4</c:v>
                </c:pt>
                <c:pt idx="156">
                  <c:v>-3.8042260651806168</c:v>
                </c:pt>
                <c:pt idx="157">
                  <c:v>-3.2360679774997902</c:v>
                </c:pt>
                <c:pt idx="158">
                  <c:v>-2.3511410091698872</c:v>
                </c:pt>
                <c:pt idx="159">
                  <c:v>-1.2360679774997769</c:v>
                </c:pt>
                <c:pt idx="160">
                  <c:v>-7.8409501114151681E-15</c:v>
                </c:pt>
                <c:pt idx="161">
                  <c:v>1.2360679774997889</c:v>
                </c:pt>
                <c:pt idx="162">
                  <c:v>2.3511410091698974</c:v>
                </c:pt>
                <c:pt idx="163">
                  <c:v>3.2360679774997974</c:v>
                </c:pt>
                <c:pt idx="164">
                  <c:v>3.8042260651806208</c:v>
                </c:pt>
                <c:pt idx="165">
                  <c:v>4</c:v>
                </c:pt>
                <c:pt idx="166">
                  <c:v>3.8042260651806123</c:v>
                </c:pt>
                <c:pt idx="167">
                  <c:v>3.2360679774997818</c:v>
                </c:pt>
                <c:pt idx="168">
                  <c:v>2.3511410091698761</c:v>
                </c:pt>
                <c:pt idx="169">
                  <c:v>1.2360679774997638</c:v>
                </c:pt>
                <c:pt idx="170">
                  <c:v>-5.8798452218233876E-15</c:v>
                </c:pt>
                <c:pt idx="171">
                  <c:v>-1.236067977499802</c:v>
                </c:pt>
                <c:pt idx="172">
                  <c:v>-2.3511410091699085</c:v>
                </c:pt>
                <c:pt idx="173">
                  <c:v>-3.2360679774998058</c:v>
                </c:pt>
                <c:pt idx="174">
                  <c:v>-3.8042260651806248</c:v>
                </c:pt>
                <c:pt idx="175">
                  <c:v>-4</c:v>
                </c:pt>
                <c:pt idx="176">
                  <c:v>-3.8042260651806168</c:v>
                </c:pt>
                <c:pt idx="177">
                  <c:v>-3.2360679774997907</c:v>
                </c:pt>
                <c:pt idx="178">
                  <c:v>-2.3511410091699112</c:v>
                </c:pt>
                <c:pt idx="179">
                  <c:v>-1.2360679774998049</c:v>
                </c:pt>
                <c:pt idx="180">
                  <c:v>-8.8210688753420641E-15</c:v>
                </c:pt>
                <c:pt idx="181">
                  <c:v>1.236067977499788</c:v>
                </c:pt>
                <c:pt idx="182">
                  <c:v>2.351141009169897</c:v>
                </c:pt>
                <c:pt idx="183">
                  <c:v>3.23606797749978</c:v>
                </c:pt>
                <c:pt idx="184">
                  <c:v>3.8042260651806115</c:v>
                </c:pt>
                <c:pt idx="185">
                  <c:v>4</c:v>
                </c:pt>
                <c:pt idx="186">
                  <c:v>3.8042260651806128</c:v>
                </c:pt>
                <c:pt idx="187">
                  <c:v>3.2360679774997827</c:v>
                </c:pt>
                <c:pt idx="188">
                  <c:v>2.3511410091699001</c:v>
                </c:pt>
                <c:pt idx="189">
                  <c:v>1.2360679774997918</c:v>
                </c:pt>
                <c:pt idx="190">
                  <c:v>-4.8997264578964916E-15</c:v>
                </c:pt>
                <c:pt idx="191">
                  <c:v>-1.2360679774998011</c:v>
                </c:pt>
                <c:pt idx="192">
                  <c:v>-2.3511410091699081</c:v>
                </c:pt>
                <c:pt idx="193">
                  <c:v>-3.2360679774997885</c:v>
                </c:pt>
                <c:pt idx="194">
                  <c:v>-3.8042260651806159</c:v>
                </c:pt>
                <c:pt idx="195">
                  <c:v>-4</c:v>
                </c:pt>
                <c:pt idx="196">
                  <c:v>-3.8042260651806084</c:v>
                </c:pt>
                <c:pt idx="197">
                  <c:v>-3.2360679774997747</c:v>
                </c:pt>
                <c:pt idx="198">
                  <c:v>-2.351141009169889</c:v>
                </c:pt>
                <c:pt idx="199">
                  <c:v>-1.2360679774997787</c:v>
                </c:pt>
                <c:pt idx="200">
                  <c:v>1.8620521791135047E-14</c:v>
                </c:pt>
                <c:pt idx="201">
                  <c:v>1.236067977499814</c:v>
                </c:pt>
                <c:pt idx="202">
                  <c:v>2.3511410091698961</c:v>
                </c:pt>
                <c:pt idx="203">
                  <c:v>3.2360679774997965</c:v>
                </c:pt>
                <c:pt idx="204">
                  <c:v>3.8042260651806199</c:v>
                </c:pt>
                <c:pt idx="205">
                  <c:v>4</c:v>
                </c:pt>
                <c:pt idx="206">
                  <c:v>3.8042260651806044</c:v>
                </c:pt>
                <c:pt idx="207">
                  <c:v>3.2360679774997663</c:v>
                </c:pt>
                <c:pt idx="208">
                  <c:v>2.3511410091698548</c:v>
                </c:pt>
                <c:pt idx="209">
                  <c:v>1.2360679774997927</c:v>
                </c:pt>
                <c:pt idx="210">
                  <c:v>-3.9196076939695956E-15</c:v>
                </c:pt>
                <c:pt idx="211">
                  <c:v>-1.2360679774998002</c:v>
                </c:pt>
                <c:pt idx="212">
                  <c:v>-2.3511410091699072</c:v>
                </c:pt>
                <c:pt idx="213">
                  <c:v>-3.2360679774997712</c:v>
                </c:pt>
                <c:pt idx="214">
                  <c:v>-3.8042260651806066</c:v>
                </c:pt>
                <c:pt idx="215">
                  <c:v>-4</c:v>
                </c:pt>
                <c:pt idx="216">
                  <c:v>-3.8042260651806177</c:v>
                </c:pt>
                <c:pt idx="217">
                  <c:v>-3.2360679774997916</c:v>
                </c:pt>
                <c:pt idx="218">
                  <c:v>-2.3511410091698899</c:v>
                </c:pt>
                <c:pt idx="219">
                  <c:v>-1.2360679774997796</c:v>
                </c:pt>
                <c:pt idx="220">
                  <c:v>1.7640403027208151E-14</c:v>
                </c:pt>
                <c:pt idx="221">
                  <c:v>1.2360679774998131</c:v>
                </c:pt>
                <c:pt idx="222">
                  <c:v>2.3511410091699183</c:v>
                </c:pt>
                <c:pt idx="223">
                  <c:v>3.2360679774997791</c:v>
                </c:pt>
                <c:pt idx="224">
                  <c:v>3.804226065180611</c:v>
                </c:pt>
                <c:pt idx="225">
                  <c:v>4</c:v>
                </c:pt>
                <c:pt idx="226">
                  <c:v>3.8042260651806132</c:v>
                </c:pt>
                <c:pt idx="227">
                  <c:v>3.2360679774997836</c:v>
                </c:pt>
                <c:pt idx="228">
                  <c:v>2.3511410091698788</c:v>
                </c:pt>
                <c:pt idx="229">
                  <c:v>1.2360679774997665</c:v>
                </c:pt>
                <c:pt idx="230">
                  <c:v>-3.1361198360446707E-14</c:v>
                </c:pt>
                <c:pt idx="231">
                  <c:v>-1.2360679774998262</c:v>
                </c:pt>
                <c:pt idx="232">
                  <c:v>-2.3511410091698832</c:v>
                </c:pt>
                <c:pt idx="233">
                  <c:v>-3.2360679774997871</c:v>
                </c:pt>
                <c:pt idx="234">
                  <c:v>-3.804226065180615</c:v>
                </c:pt>
                <c:pt idx="235">
                  <c:v>-4</c:v>
                </c:pt>
                <c:pt idx="236">
                  <c:v>-3.8042260651806092</c:v>
                </c:pt>
                <c:pt idx="237">
                  <c:v>-3.2360679774997756</c:v>
                </c:pt>
                <c:pt idx="238">
                  <c:v>-2.3511410091698677</c:v>
                </c:pt>
                <c:pt idx="239">
                  <c:v>-1.2360679774997536</c:v>
                </c:pt>
                <c:pt idx="240">
                  <c:v>-1.1761425167122752E-14</c:v>
                </c:pt>
                <c:pt idx="241">
                  <c:v>1.2360679774997851</c:v>
                </c:pt>
                <c:pt idx="242">
                  <c:v>2.3511410091698943</c:v>
                </c:pt>
                <c:pt idx="243">
                  <c:v>3.2360679774997951</c:v>
                </c:pt>
                <c:pt idx="244">
                  <c:v>3.8042260651806195</c:v>
                </c:pt>
                <c:pt idx="245">
                  <c:v>4</c:v>
                </c:pt>
                <c:pt idx="246">
                  <c:v>3.8042260651806226</c:v>
                </c:pt>
                <c:pt idx="247">
                  <c:v>3.2360679774998009</c:v>
                </c:pt>
                <c:pt idx="248">
                  <c:v>2.3511410091699023</c:v>
                </c:pt>
                <c:pt idx="249">
                  <c:v>1.2360679774997945</c:v>
                </c:pt>
                <c:pt idx="250">
                  <c:v>-1.9593701661158036E-15</c:v>
                </c:pt>
                <c:pt idx="251">
                  <c:v>-1.2360679774997982</c:v>
                </c:pt>
                <c:pt idx="252">
                  <c:v>-2.3511410091699054</c:v>
                </c:pt>
                <c:pt idx="253">
                  <c:v>-3.2360679774998031</c:v>
                </c:pt>
                <c:pt idx="254">
                  <c:v>-3.8042260651806235</c:v>
                </c:pt>
                <c:pt idx="255">
                  <c:v>-4</c:v>
                </c:pt>
                <c:pt idx="256">
                  <c:v>-3.8042260651806181</c:v>
                </c:pt>
                <c:pt idx="257">
                  <c:v>-3.2360679774997929</c:v>
                </c:pt>
                <c:pt idx="258">
                  <c:v>-2.3511410091698912</c:v>
                </c:pt>
                <c:pt idx="259">
                  <c:v>-1.2360679774997816</c:v>
                </c:pt>
                <c:pt idx="260">
                  <c:v>1.5680165499354359E-14</c:v>
                </c:pt>
                <c:pt idx="261">
                  <c:v>1.2360679774998113</c:v>
                </c:pt>
                <c:pt idx="262">
                  <c:v>2.3511410091699165</c:v>
                </c:pt>
                <c:pt idx="263">
                  <c:v>3.2360679774998116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DD7-4CFC-B577-C746B2C298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y[ n 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4 sin(</a:t>
            </a:r>
            <a:r>
              <a:rPr lang="en-US" baseline="0" dirty="0"/>
              <a:t> 0.75 </a:t>
            </a:r>
            <a:r>
              <a:rPr lang="en-US" sz="1400" b="0" i="0" u="none" strike="noStrike" kern="1200" spc="0" baseline="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𝜋</a:t>
            </a:r>
            <a:r>
              <a:rPr lang="en-US" baseline="0" dirty="0">
                <a:solidFill>
                  <a:schemeClr val="tx1"/>
                </a:solidFill>
              </a:rPr>
              <a:t> </a:t>
            </a:r>
            <a:r>
              <a:rPr lang="en-US" baseline="0" dirty="0"/>
              <a:t>n)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'sin( 0.75 pi n)'!$G$10:$G$273</c:f>
              <c:numCache>
                <c:formatCode>General</c:formatCode>
                <c:ptCount val="26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</c:numCache>
            </c:numRef>
          </c:xVal>
          <c:yVal>
            <c:numRef>
              <c:f>'sin( 0.75 pi n)'!$I$10:$I$273</c:f>
              <c:numCache>
                <c:formatCode>General</c:formatCode>
                <c:ptCount val="264"/>
                <c:pt idx="0">
                  <c:v>0</c:v>
                </c:pt>
                <c:pt idx="1">
                  <c:v>2.8284271247461903</c:v>
                </c:pt>
                <c:pt idx="2">
                  <c:v>-4</c:v>
                </c:pt>
                <c:pt idx="3">
                  <c:v>2.8284271247461894</c:v>
                </c:pt>
                <c:pt idx="4">
                  <c:v>1.470178145890344E-15</c:v>
                </c:pt>
                <c:pt idx="5">
                  <c:v>-2.828427124746189</c:v>
                </c:pt>
                <c:pt idx="6">
                  <c:v>4</c:v>
                </c:pt>
                <c:pt idx="7">
                  <c:v>-2.8284271247461907</c:v>
                </c:pt>
                <c:pt idx="8">
                  <c:v>-2.940356291780688E-15</c:v>
                </c:pt>
                <c:pt idx="9">
                  <c:v>2.8284271247461947</c:v>
                </c:pt>
                <c:pt idx="10">
                  <c:v>-4</c:v>
                </c:pt>
                <c:pt idx="11">
                  <c:v>2.8284271247461898</c:v>
                </c:pt>
                <c:pt idx="12">
                  <c:v>4.410534437671032E-15</c:v>
                </c:pt>
                <c:pt idx="13">
                  <c:v>-2.8284271247461961</c:v>
                </c:pt>
                <c:pt idx="14">
                  <c:v>4</c:v>
                </c:pt>
                <c:pt idx="15">
                  <c:v>-2.8284271247461885</c:v>
                </c:pt>
                <c:pt idx="16">
                  <c:v>-5.8807125835613761E-15</c:v>
                </c:pt>
                <c:pt idx="17">
                  <c:v>2.828427124746197</c:v>
                </c:pt>
                <c:pt idx="18">
                  <c:v>-4</c:v>
                </c:pt>
                <c:pt idx="19">
                  <c:v>2.8284271247461774</c:v>
                </c:pt>
                <c:pt idx="20">
                  <c:v>-6.8599639857502837E-15</c:v>
                </c:pt>
                <c:pt idx="21">
                  <c:v>-2.8284271247462081</c:v>
                </c:pt>
                <c:pt idx="22">
                  <c:v>4</c:v>
                </c:pt>
                <c:pt idx="23">
                  <c:v>-2.8284271247461867</c:v>
                </c:pt>
                <c:pt idx="24">
                  <c:v>-8.8210688753420641E-15</c:v>
                </c:pt>
                <c:pt idx="25">
                  <c:v>2.8284271247461992</c:v>
                </c:pt>
                <c:pt idx="26">
                  <c:v>-4</c:v>
                </c:pt>
                <c:pt idx="27">
                  <c:v>2.8284271247461956</c:v>
                </c:pt>
                <c:pt idx="28">
                  <c:v>-3.9196076939695956E-15</c:v>
                </c:pt>
                <c:pt idx="29">
                  <c:v>-2.8284271247462103</c:v>
                </c:pt>
                <c:pt idx="30">
                  <c:v>4</c:v>
                </c:pt>
                <c:pt idx="31">
                  <c:v>-2.8284271247461645</c:v>
                </c:pt>
                <c:pt idx="32">
                  <c:v>-1.1761425167122752E-14</c:v>
                </c:pt>
                <c:pt idx="33">
                  <c:v>2.828427124746181</c:v>
                </c:pt>
                <c:pt idx="34">
                  <c:v>-4</c:v>
                </c:pt>
                <c:pt idx="35">
                  <c:v>2.8284271247461934</c:v>
                </c:pt>
                <c:pt idx="36">
                  <c:v>2.74424580282151E-14</c:v>
                </c:pt>
                <c:pt idx="37">
                  <c:v>-2.8284271247461921</c:v>
                </c:pt>
                <c:pt idx="38">
                  <c:v>4</c:v>
                </c:pt>
                <c:pt idx="39">
                  <c:v>-2.8284271247461823</c:v>
                </c:pt>
                <c:pt idx="40">
                  <c:v>1.3719927971500567E-14</c:v>
                </c:pt>
                <c:pt idx="41">
                  <c:v>2.8284271247462032</c:v>
                </c:pt>
                <c:pt idx="42">
                  <c:v>-4</c:v>
                </c:pt>
                <c:pt idx="43">
                  <c:v>2.8284271247461712</c:v>
                </c:pt>
                <c:pt idx="44">
                  <c:v>1.9611048895917804E-15</c:v>
                </c:pt>
                <c:pt idx="45">
                  <c:v>-2.8284271247462143</c:v>
                </c:pt>
                <c:pt idx="46">
                  <c:v>4</c:v>
                </c:pt>
                <c:pt idx="47">
                  <c:v>-2.8284271247462005</c:v>
                </c:pt>
                <c:pt idx="48">
                  <c:v>-1.7642137750684128E-14</c:v>
                </c:pt>
                <c:pt idx="49">
                  <c:v>2.8284271247462254</c:v>
                </c:pt>
                <c:pt idx="50">
                  <c:v>-4</c:v>
                </c:pt>
                <c:pt idx="51">
                  <c:v>2.8284271247461894</c:v>
                </c:pt>
                <c:pt idx="52">
                  <c:v>3.3323170611776476E-14</c:v>
                </c:pt>
                <c:pt idx="53">
                  <c:v>-2.8284271247461965</c:v>
                </c:pt>
                <c:pt idx="54">
                  <c:v>4</c:v>
                </c:pt>
                <c:pt idx="55">
                  <c:v>-2.8284271247462187</c:v>
                </c:pt>
                <c:pt idx="56">
                  <c:v>7.8392153879391913E-15</c:v>
                </c:pt>
                <c:pt idx="57">
                  <c:v>2.8284271247462076</c:v>
                </c:pt>
                <c:pt idx="58">
                  <c:v>-4</c:v>
                </c:pt>
                <c:pt idx="59">
                  <c:v>2.8284271247461272</c:v>
                </c:pt>
                <c:pt idx="60">
                  <c:v>7.8418174731531565E-15</c:v>
                </c:pt>
                <c:pt idx="61">
                  <c:v>-2.8284271247462187</c:v>
                </c:pt>
                <c:pt idx="62">
                  <c:v>4</c:v>
                </c:pt>
                <c:pt idx="63">
                  <c:v>-2.8284271247461965</c:v>
                </c:pt>
                <c:pt idx="64">
                  <c:v>-2.3522850334245504E-14</c:v>
                </c:pt>
                <c:pt idx="65">
                  <c:v>2.8284271247462298</c:v>
                </c:pt>
                <c:pt idx="66">
                  <c:v>-4</c:v>
                </c:pt>
                <c:pt idx="67">
                  <c:v>2.8284271247461854</c:v>
                </c:pt>
                <c:pt idx="68">
                  <c:v>3.9203883195337852E-14</c:v>
                </c:pt>
                <c:pt idx="69">
                  <c:v>-2.8284271247461601</c:v>
                </c:pt>
                <c:pt idx="70">
                  <c:v>4</c:v>
                </c:pt>
                <c:pt idx="71">
                  <c:v>-2.8284271247461743</c:v>
                </c:pt>
                <c:pt idx="72">
                  <c:v>-5.48849160564302E-14</c:v>
                </c:pt>
                <c:pt idx="73">
                  <c:v>2.8284271247462516</c:v>
                </c:pt>
                <c:pt idx="74">
                  <c:v>-4</c:v>
                </c:pt>
                <c:pt idx="75">
                  <c:v>2.8284271247461632</c:v>
                </c:pt>
                <c:pt idx="76">
                  <c:v>7.0565948917522547E-14</c:v>
                </c:pt>
                <c:pt idx="77">
                  <c:v>-2.8284271247461823</c:v>
                </c:pt>
                <c:pt idx="78">
                  <c:v>4</c:v>
                </c:pt>
                <c:pt idx="79">
                  <c:v>-2.8284271247461521</c:v>
                </c:pt>
                <c:pt idx="80">
                  <c:v>2.7439855943001135E-14</c:v>
                </c:pt>
                <c:pt idx="81">
                  <c:v>2.8284271247461934</c:v>
                </c:pt>
                <c:pt idx="82">
                  <c:v>-4</c:v>
                </c:pt>
                <c:pt idx="83">
                  <c:v>2.8284271247462214</c:v>
                </c:pt>
                <c:pt idx="84">
                  <c:v>1.0192801463970724E-13</c:v>
                </c:pt>
                <c:pt idx="85">
                  <c:v>-2.8284271247462045</c:v>
                </c:pt>
                <c:pt idx="86">
                  <c:v>4</c:v>
                </c:pt>
                <c:pt idx="87">
                  <c:v>-2.8284271247461299</c:v>
                </c:pt>
                <c:pt idx="88">
                  <c:v>-3.9222097791835608E-15</c:v>
                </c:pt>
                <c:pt idx="89">
                  <c:v>2.8284271247462156</c:v>
                </c:pt>
                <c:pt idx="90">
                  <c:v>-4</c:v>
                </c:pt>
                <c:pt idx="91">
                  <c:v>2.8284271247461992</c:v>
                </c:pt>
                <c:pt idx="92">
                  <c:v>1.9603242640275909E-14</c:v>
                </c:pt>
                <c:pt idx="93">
                  <c:v>-2.8284271247462267</c:v>
                </c:pt>
                <c:pt idx="94">
                  <c:v>4</c:v>
                </c:pt>
                <c:pt idx="95">
                  <c:v>-2.8284271247461881</c:v>
                </c:pt>
                <c:pt idx="96">
                  <c:v>-3.5284275501368256E-14</c:v>
                </c:pt>
                <c:pt idx="97">
                  <c:v>2.8284271247462378</c:v>
                </c:pt>
                <c:pt idx="98">
                  <c:v>-4</c:v>
                </c:pt>
                <c:pt idx="99">
                  <c:v>2.828427124746177</c:v>
                </c:pt>
                <c:pt idx="100">
                  <c:v>5.0965308362460604E-14</c:v>
                </c:pt>
                <c:pt idx="101">
                  <c:v>-2.8284271247462489</c:v>
                </c:pt>
                <c:pt idx="102">
                  <c:v>4</c:v>
                </c:pt>
                <c:pt idx="103">
                  <c:v>-2.8284271247461659</c:v>
                </c:pt>
                <c:pt idx="104">
                  <c:v>-6.6646341223552952E-14</c:v>
                </c:pt>
                <c:pt idx="105">
                  <c:v>2.8284271247461796</c:v>
                </c:pt>
                <c:pt idx="106">
                  <c:v>-4</c:v>
                </c:pt>
                <c:pt idx="107">
                  <c:v>2.8284271247461548</c:v>
                </c:pt>
                <c:pt idx="108">
                  <c:v>-3.135946363697073E-14</c:v>
                </c:pt>
                <c:pt idx="109">
                  <c:v>-2.8284271247461907</c:v>
                </c:pt>
                <c:pt idx="110">
                  <c:v>4</c:v>
                </c:pt>
                <c:pt idx="111">
                  <c:v>-2.8284271247461437</c:v>
                </c:pt>
                <c:pt idx="112">
                  <c:v>1.5678430775878383E-14</c:v>
                </c:pt>
                <c:pt idx="113">
                  <c:v>2.8284271247461215</c:v>
                </c:pt>
                <c:pt idx="114">
                  <c:v>-4</c:v>
                </c:pt>
                <c:pt idx="115">
                  <c:v>2.8284271247462129</c:v>
                </c:pt>
                <c:pt idx="116">
                  <c:v>1.1368943980682999E-13</c:v>
                </c:pt>
                <c:pt idx="117">
                  <c:v>-2.8284271247462129</c:v>
                </c:pt>
                <c:pt idx="118">
                  <c:v>4</c:v>
                </c:pt>
                <c:pt idx="119">
                  <c:v>-2.8284271247461215</c:v>
                </c:pt>
                <c:pt idx="120">
                  <c:v>-1.5683634946306313E-14</c:v>
                </c:pt>
                <c:pt idx="121">
                  <c:v>2.8284271247463044</c:v>
                </c:pt>
                <c:pt idx="122">
                  <c:v>-4</c:v>
                </c:pt>
                <c:pt idx="123">
                  <c:v>2.8284271247461907</c:v>
                </c:pt>
                <c:pt idx="124">
                  <c:v>1.4505150552901469E-13</c:v>
                </c:pt>
                <c:pt idx="125">
                  <c:v>-2.8284271247462351</c:v>
                </c:pt>
                <c:pt idx="126">
                  <c:v>4</c:v>
                </c:pt>
                <c:pt idx="127">
                  <c:v>-2.8284271247460993</c:v>
                </c:pt>
                <c:pt idx="128">
                  <c:v>-4.7045700668491008E-14</c:v>
                </c:pt>
                <c:pt idx="129">
                  <c:v>2.8284271247461659</c:v>
                </c:pt>
                <c:pt idx="130">
                  <c:v>-4</c:v>
                </c:pt>
                <c:pt idx="131">
                  <c:v>2.8284271247461685</c:v>
                </c:pt>
                <c:pt idx="132">
                  <c:v>-5.0960104192032674E-14</c:v>
                </c:pt>
                <c:pt idx="133">
                  <c:v>-2.8284271247462573</c:v>
                </c:pt>
                <c:pt idx="134">
                  <c:v>4</c:v>
                </c:pt>
                <c:pt idx="135">
                  <c:v>-2.8284271247462378</c:v>
                </c:pt>
                <c:pt idx="136">
                  <c:v>-7.8407766390675704E-14</c:v>
                </c:pt>
                <c:pt idx="137">
                  <c:v>2.8284271247461881</c:v>
                </c:pt>
                <c:pt idx="138">
                  <c:v>-4</c:v>
                </c:pt>
                <c:pt idx="139">
                  <c:v>2.8284271247461463</c:v>
                </c:pt>
                <c:pt idx="140">
                  <c:v>-1.9598038469847978E-14</c:v>
                </c:pt>
                <c:pt idx="141">
                  <c:v>-2.8284271247462796</c:v>
                </c:pt>
                <c:pt idx="142">
                  <c:v>4</c:v>
                </c:pt>
                <c:pt idx="143">
                  <c:v>-2.8284271247460548</c:v>
                </c:pt>
                <c:pt idx="144">
                  <c:v>-1.097698321128604E-13</c:v>
                </c:pt>
                <c:pt idx="145">
                  <c:v>2.8284271247462103</c:v>
                </c:pt>
                <c:pt idx="146">
                  <c:v>-4</c:v>
                </c:pt>
                <c:pt idx="147">
                  <c:v>2.8284271247461241</c:v>
                </c:pt>
                <c:pt idx="148">
                  <c:v>1.1764027252336717E-14</c:v>
                </c:pt>
                <c:pt idx="149">
                  <c:v>-2.8284271247463018</c:v>
                </c:pt>
                <c:pt idx="150">
                  <c:v>4</c:v>
                </c:pt>
                <c:pt idx="151">
                  <c:v>-2.8284271247461934</c:v>
                </c:pt>
                <c:pt idx="152">
                  <c:v>-1.4113189783504509E-13</c:v>
                </c:pt>
                <c:pt idx="153">
                  <c:v>2.8284271247462325</c:v>
                </c:pt>
                <c:pt idx="154">
                  <c:v>-4</c:v>
                </c:pt>
                <c:pt idx="155">
                  <c:v>2.8284271247461019</c:v>
                </c:pt>
                <c:pt idx="156">
                  <c:v>4.3126092974521413E-14</c:v>
                </c:pt>
                <c:pt idx="157">
                  <c:v>-2.8284271247461632</c:v>
                </c:pt>
                <c:pt idx="158">
                  <c:v>4</c:v>
                </c:pt>
                <c:pt idx="159">
                  <c:v>-2.8284271247461712</c:v>
                </c:pt>
                <c:pt idx="160">
                  <c:v>5.4879711886002269E-14</c:v>
                </c:pt>
                <c:pt idx="161">
                  <c:v>2.8284271247462547</c:v>
                </c:pt>
                <c:pt idx="162">
                  <c:v>-4</c:v>
                </c:pt>
                <c:pt idx="163">
                  <c:v>2.8284271247462405</c:v>
                </c:pt>
                <c:pt idx="164">
                  <c:v>7.4488158696706108E-14</c:v>
                </c:pt>
                <c:pt idx="165">
                  <c:v>-2.8284271247461854</c:v>
                </c:pt>
                <c:pt idx="166">
                  <c:v>4</c:v>
                </c:pt>
                <c:pt idx="167">
                  <c:v>-2.828427124746149</c:v>
                </c:pt>
                <c:pt idx="168">
                  <c:v>-2.0385602927941449E-13</c:v>
                </c:pt>
                <c:pt idx="169">
                  <c:v>2.8284271247462769</c:v>
                </c:pt>
                <c:pt idx="170">
                  <c:v>-4</c:v>
                </c:pt>
                <c:pt idx="171">
                  <c:v>2.828427124746058</c:v>
                </c:pt>
                <c:pt idx="172">
                  <c:v>1.058502244188908E-13</c:v>
                </c:pt>
                <c:pt idx="173">
                  <c:v>-2.8284271247462076</c:v>
                </c:pt>
                <c:pt idx="174">
                  <c:v>4</c:v>
                </c:pt>
                <c:pt idx="175">
                  <c:v>-2.8284271247461272</c:v>
                </c:pt>
                <c:pt idx="176">
                  <c:v>-7.8444195583671217E-15</c:v>
                </c:pt>
                <c:pt idx="177">
                  <c:v>2.8284271247462991</c:v>
                </c:pt>
                <c:pt idx="178">
                  <c:v>-4</c:v>
                </c:pt>
                <c:pt idx="179">
                  <c:v>2.8284271247461965</c:v>
                </c:pt>
                <c:pt idx="180">
                  <c:v>1.372122901410755E-13</c:v>
                </c:pt>
                <c:pt idx="181">
                  <c:v>-2.8284271247462298</c:v>
                </c:pt>
                <c:pt idx="182">
                  <c:v>4</c:v>
                </c:pt>
                <c:pt idx="183">
                  <c:v>-2.828427124746105</c:v>
                </c:pt>
                <c:pt idx="184">
                  <c:v>-3.9206485280551817E-14</c:v>
                </c:pt>
                <c:pt idx="185">
                  <c:v>2.8284271247461601</c:v>
                </c:pt>
                <c:pt idx="186">
                  <c:v>-4</c:v>
                </c:pt>
                <c:pt idx="187">
                  <c:v>2.8284271247461743</c:v>
                </c:pt>
                <c:pt idx="188">
                  <c:v>-5.8799319579971865E-14</c:v>
                </c:pt>
                <c:pt idx="189">
                  <c:v>-2.8284271247462516</c:v>
                </c:pt>
                <c:pt idx="190">
                  <c:v>4</c:v>
                </c:pt>
                <c:pt idx="191">
                  <c:v>-2.8284271247462436</c:v>
                </c:pt>
                <c:pt idx="192">
                  <c:v>-7.0568551002736513E-14</c:v>
                </c:pt>
                <c:pt idx="193">
                  <c:v>2.8284271247463431</c:v>
                </c:pt>
                <c:pt idx="194">
                  <c:v>-4</c:v>
                </c:pt>
                <c:pt idx="195">
                  <c:v>2.8284271247461521</c:v>
                </c:pt>
                <c:pt idx="196">
                  <c:v>1.9993642158544489E-13</c:v>
                </c:pt>
                <c:pt idx="197">
                  <c:v>-2.8284271247462738</c:v>
                </c:pt>
                <c:pt idx="198">
                  <c:v>4</c:v>
                </c:pt>
                <c:pt idx="199">
                  <c:v>-2.8284271247460606</c:v>
                </c:pt>
                <c:pt idx="200">
                  <c:v>-1.0193061672492121E-13</c:v>
                </c:pt>
                <c:pt idx="201">
                  <c:v>2.8284271247460437</c:v>
                </c:pt>
                <c:pt idx="202">
                  <c:v>-4</c:v>
                </c:pt>
                <c:pt idx="203">
                  <c:v>2.8284271247462907</c:v>
                </c:pt>
                <c:pt idx="204">
                  <c:v>3.9248118643975261E-15</c:v>
                </c:pt>
                <c:pt idx="205">
                  <c:v>-2.8284271247464567</c:v>
                </c:pt>
                <c:pt idx="206">
                  <c:v>4</c:v>
                </c:pt>
                <c:pt idx="207">
                  <c:v>-2.8284271247460384</c:v>
                </c:pt>
                <c:pt idx="208">
                  <c:v>-1.332926824471059E-13</c:v>
                </c:pt>
                <c:pt idx="209">
                  <c:v>2.8284271247463875</c:v>
                </c:pt>
                <c:pt idx="210">
                  <c:v>-4</c:v>
                </c:pt>
                <c:pt idx="211">
                  <c:v>2.8284271247461077</c:v>
                </c:pt>
                <c:pt idx="212">
                  <c:v>3.5286877586582222E-14</c:v>
                </c:pt>
                <c:pt idx="213">
                  <c:v>-2.8284271247463182</c:v>
                </c:pt>
                <c:pt idx="214">
                  <c:v>4</c:v>
                </c:pt>
                <c:pt idx="215">
                  <c:v>-2.8284271247460162</c:v>
                </c:pt>
                <c:pt idx="216">
                  <c:v>6.271892727394146E-14</c:v>
                </c:pt>
                <c:pt idx="217">
                  <c:v>2.8284271247462489</c:v>
                </c:pt>
                <c:pt idx="218">
                  <c:v>-4</c:v>
                </c:pt>
                <c:pt idx="219">
                  <c:v>2.8284271247459247</c:v>
                </c:pt>
                <c:pt idx="220">
                  <c:v>-1.6072473213446514E-13</c:v>
                </c:pt>
                <c:pt idx="221">
                  <c:v>-2.8284271247463404</c:v>
                </c:pt>
                <c:pt idx="222">
                  <c:v>4</c:v>
                </c:pt>
                <c:pt idx="223">
                  <c:v>-2.8284271247461548</c:v>
                </c:pt>
                <c:pt idx="224">
                  <c:v>3.1356861551756765E-14</c:v>
                </c:pt>
                <c:pt idx="225">
                  <c:v>2.8284271247461104</c:v>
                </c:pt>
                <c:pt idx="226">
                  <c:v>-4</c:v>
                </c:pt>
                <c:pt idx="227">
                  <c:v>2.8284271247460633</c:v>
                </c:pt>
                <c:pt idx="228">
                  <c:v>9.8011009030951612E-14</c:v>
                </c:pt>
                <c:pt idx="229">
                  <c:v>-2.8284271247462018</c:v>
                </c:pt>
                <c:pt idx="230">
                  <c:v>4</c:v>
                </c:pt>
                <c:pt idx="231">
                  <c:v>-2.8284271247462933</c:v>
                </c:pt>
                <c:pt idx="232">
                  <c:v>-2.2737887961365999E-13</c:v>
                </c:pt>
                <c:pt idx="233">
                  <c:v>2.8284271247462933</c:v>
                </c:pt>
                <c:pt idx="234">
                  <c:v>-4</c:v>
                </c:pt>
                <c:pt idx="235">
                  <c:v>2.8284271247462018</c:v>
                </c:pt>
                <c:pt idx="236">
                  <c:v>3.5674675019636837E-13</c:v>
                </c:pt>
                <c:pt idx="237">
                  <c:v>-2.8284271247460633</c:v>
                </c:pt>
                <c:pt idx="238">
                  <c:v>4</c:v>
                </c:pt>
                <c:pt idx="239">
                  <c:v>-2.8284271247461104</c:v>
                </c:pt>
                <c:pt idx="240">
                  <c:v>-3.1367269892612626E-14</c:v>
                </c:pt>
                <c:pt idx="241">
                  <c:v>2.8284271247461548</c:v>
                </c:pt>
                <c:pt idx="242">
                  <c:v>-4</c:v>
                </c:pt>
                <c:pt idx="243">
                  <c:v>2.8284271247463404</c:v>
                </c:pt>
                <c:pt idx="244">
                  <c:v>1.60735140475321E-13</c:v>
                </c:pt>
                <c:pt idx="245">
                  <c:v>-2.8284271247462462</c:v>
                </c:pt>
                <c:pt idx="246">
                  <c:v>4</c:v>
                </c:pt>
                <c:pt idx="247">
                  <c:v>-2.8284271247462489</c:v>
                </c:pt>
                <c:pt idx="248">
                  <c:v>-2.9010301105802938E-13</c:v>
                </c:pt>
                <c:pt idx="249">
                  <c:v>2.8284271247460162</c:v>
                </c:pt>
                <c:pt idx="250">
                  <c:v>-4</c:v>
                </c:pt>
                <c:pt idx="251">
                  <c:v>2.8284271247461574</c:v>
                </c:pt>
                <c:pt idx="252">
                  <c:v>-3.5276469245726361E-14</c:v>
                </c:pt>
                <c:pt idx="253">
                  <c:v>-2.8284271247461077</c:v>
                </c:pt>
                <c:pt idx="254">
                  <c:v>4</c:v>
                </c:pt>
                <c:pt idx="255">
                  <c:v>-2.8284271247463875</c:v>
                </c:pt>
                <c:pt idx="256">
                  <c:v>-9.4091401336982017E-14</c:v>
                </c:pt>
                <c:pt idx="257">
                  <c:v>2.8284271247465207</c:v>
                </c:pt>
                <c:pt idx="258">
                  <c:v>-4</c:v>
                </c:pt>
                <c:pt idx="259">
                  <c:v>2.8284271247459745</c:v>
                </c:pt>
                <c:pt idx="260">
                  <c:v>2.2345927191969039E-13</c:v>
                </c:pt>
                <c:pt idx="261">
                  <c:v>-2.8284271247462907</c:v>
                </c:pt>
                <c:pt idx="262">
                  <c:v>4</c:v>
                </c:pt>
                <c:pt idx="263">
                  <c:v>-2.828427124745883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57F-43FB-9C06-876BF1A1DD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2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y[ n 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A0-42A3-A1BC-4B5ABCD05DE6}"/>
              </c:ext>
            </c:extLst>
          </c:dPt>
          <c:xVal>
            <c:numRef>
              <c:f>'sin( 0.75 pi n)'!$C$10:$C$273</c:f>
              <c:numCache>
                <c:formatCode>General</c:formatCode>
                <c:ptCount val="264"/>
                <c:pt idx="0">
                  <c:v>0</c:v>
                </c:pt>
                <c:pt idx="1">
                  <c:v>1E-4</c:v>
                </c:pt>
                <c:pt idx="2">
                  <c:v>2.0000000000000001E-4</c:v>
                </c:pt>
                <c:pt idx="3">
                  <c:v>3.0000000000000003E-4</c:v>
                </c:pt>
                <c:pt idx="4">
                  <c:v>4.0000000000000002E-4</c:v>
                </c:pt>
                <c:pt idx="5">
                  <c:v>5.0000000000000001E-4</c:v>
                </c:pt>
                <c:pt idx="6">
                  <c:v>6.0000000000000006E-4</c:v>
                </c:pt>
                <c:pt idx="7">
                  <c:v>7.000000000000001E-4</c:v>
                </c:pt>
                <c:pt idx="8">
                  <c:v>8.0000000000000015E-4</c:v>
                </c:pt>
                <c:pt idx="9">
                  <c:v>9.0000000000000019E-4</c:v>
                </c:pt>
                <c:pt idx="10">
                  <c:v>1.0000000000000002E-3</c:v>
                </c:pt>
                <c:pt idx="11">
                  <c:v>1.1000000000000003E-3</c:v>
                </c:pt>
                <c:pt idx="12">
                  <c:v>1.2000000000000003E-3</c:v>
                </c:pt>
                <c:pt idx="13">
                  <c:v>1.3000000000000004E-3</c:v>
                </c:pt>
                <c:pt idx="14">
                  <c:v>1.4000000000000004E-3</c:v>
                </c:pt>
                <c:pt idx="15">
                  <c:v>1.5000000000000005E-3</c:v>
                </c:pt>
                <c:pt idx="16">
                  <c:v>1.6000000000000005E-3</c:v>
                </c:pt>
                <c:pt idx="17">
                  <c:v>1.7000000000000006E-3</c:v>
                </c:pt>
                <c:pt idx="18">
                  <c:v>1.8000000000000006E-3</c:v>
                </c:pt>
                <c:pt idx="19">
                  <c:v>1.9000000000000006E-3</c:v>
                </c:pt>
                <c:pt idx="20">
                  <c:v>2.0000000000000005E-3</c:v>
                </c:pt>
                <c:pt idx="21">
                  <c:v>2.1000000000000003E-3</c:v>
                </c:pt>
                <c:pt idx="22">
                  <c:v>2.2000000000000001E-3</c:v>
                </c:pt>
                <c:pt idx="23">
                  <c:v>2.3E-3</c:v>
                </c:pt>
                <c:pt idx="24">
                  <c:v>2.3999999999999998E-3</c:v>
                </c:pt>
                <c:pt idx="25">
                  <c:v>2.4999999999999996E-3</c:v>
                </c:pt>
                <c:pt idx="26">
                  <c:v>2.5999999999999994E-3</c:v>
                </c:pt>
                <c:pt idx="27">
                  <c:v>2.6999999999999993E-3</c:v>
                </c:pt>
                <c:pt idx="28">
                  <c:v>2.7999999999999991E-3</c:v>
                </c:pt>
                <c:pt idx="29">
                  <c:v>2.8999999999999989E-3</c:v>
                </c:pt>
                <c:pt idx="30">
                  <c:v>2.9999999999999988E-3</c:v>
                </c:pt>
                <c:pt idx="31">
                  <c:v>3.0999999999999986E-3</c:v>
                </c:pt>
                <c:pt idx="32">
                  <c:v>3.1999999999999984E-3</c:v>
                </c:pt>
                <c:pt idx="33">
                  <c:v>3.2999999999999982E-3</c:v>
                </c:pt>
                <c:pt idx="34">
                  <c:v>3.3999999999999981E-3</c:v>
                </c:pt>
                <c:pt idx="35">
                  <c:v>3.4999999999999979E-3</c:v>
                </c:pt>
                <c:pt idx="36">
                  <c:v>3.5999999999999977E-3</c:v>
                </c:pt>
                <c:pt idx="37">
                  <c:v>3.6999999999999976E-3</c:v>
                </c:pt>
                <c:pt idx="38">
                  <c:v>3.7999999999999974E-3</c:v>
                </c:pt>
                <c:pt idx="39">
                  <c:v>3.8999999999999972E-3</c:v>
                </c:pt>
                <c:pt idx="40">
                  <c:v>3.9999999999999975E-3</c:v>
                </c:pt>
                <c:pt idx="41">
                  <c:v>4.0999999999999977E-3</c:v>
                </c:pt>
                <c:pt idx="42">
                  <c:v>4.199999999999998E-3</c:v>
                </c:pt>
                <c:pt idx="43">
                  <c:v>4.2999999999999983E-3</c:v>
                </c:pt>
                <c:pt idx="44">
                  <c:v>4.3999999999999985E-3</c:v>
                </c:pt>
                <c:pt idx="45">
                  <c:v>4.4999999999999988E-3</c:v>
                </c:pt>
                <c:pt idx="46">
                  <c:v>4.5999999999999991E-3</c:v>
                </c:pt>
                <c:pt idx="47">
                  <c:v>4.6999999999999993E-3</c:v>
                </c:pt>
                <c:pt idx="48">
                  <c:v>4.7999999999999996E-3</c:v>
                </c:pt>
                <c:pt idx="49">
                  <c:v>4.8999999999999998E-3</c:v>
                </c:pt>
                <c:pt idx="50">
                  <c:v>5.0000000000000001E-3</c:v>
                </c:pt>
                <c:pt idx="51">
                  <c:v>5.1000000000000004E-3</c:v>
                </c:pt>
                <c:pt idx="52">
                  <c:v>5.2000000000000006E-3</c:v>
                </c:pt>
                <c:pt idx="53">
                  <c:v>5.3000000000000009E-3</c:v>
                </c:pt>
                <c:pt idx="54">
                  <c:v>5.4000000000000012E-3</c:v>
                </c:pt>
                <c:pt idx="55">
                  <c:v>5.5000000000000014E-3</c:v>
                </c:pt>
                <c:pt idx="56">
                  <c:v>5.6000000000000017E-3</c:v>
                </c:pt>
                <c:pt idx="57">
                  <c:v>5.7000000000000019E-3</c:v>
                </c:pt>
                <c:pt idx="58">
                  <c:v>5.8000000000000022E-3</c:v>
                </c:pt>
                <c:pt idx="59">
                  <c:v>5.9000000000000025E-3</c:v>
                </c:pt>
                <c:pt idx="60">
                  <c:v>6.0000000000000027E-3</c:v>
                </c:pt>
                <c:pt idx="61">
                  <c:v>6.100000000000003E-3</c:v>
                </c:pt>
                <c:pt idx="62">
                  <c:v>6.2000000000000033E-3</c:v>
                </c:pt>
                <c:pt idx="63">
                  <c:v>6.3000000000000035E-3</c:v>
                </c:pt>
                <c:pt idx="64">
                  <c:v>6.4000000000000038E-3</c:v>
                </c:pt>
                <c:pt idx="65">
                  <c:v>6.500000000000004E-3</c:v>
                </c:pt>
                <c:pt idx="66">
                  <c:v>6.6000000000000043E-3</c:v>
                </c:pt>
                <c:pt idx="67">
                  <c:v>6.7000000000000046E-3</c:v>
                </c:pt>
                <c:pt idx="68">
                  <c:v>6.8000000000000048E-3</c:v>
                </c:pt>
                <c:pt idx="69">
                  <c:v>6.9000000000000051E-3</c:v>
                </c:pt>
                <c:pt idx="70">
                  <c:v>7.0000000000000053E-3</c:v>
                </c:pt>
                <c:pt idx="71">
                  <c:v>7.1000000000000056E-3</c:v>
                </c:pt>
                <c:pt idx="72">
                  <c:v>7.2000000000000059E-3</c:v>
                </c:pt>
                <c:pt idx="73">
                  <c:v>7.3000000000000061E-3</c:v>
                </c:pt>
                <c:pt idx="74">
                  <c:v>7.4000000000000064E-3</c:v>
                </c:pt>
                <c:pt idx="75">
                  <c:v>7.5000000000000067E-3</c:v>
                </c:pt>
                <c:pt idx="76">
                  <c:v>7.6000000000000069E-3</c:v>
                </c:pt>
                <c:pt idx="77">
                  <c:v>7.7000000000000072E-3</c:v>
                </c:pt>
                <c:pt idx="78">
                  <c:v>7.8000000000000074E-3</c:v>
                </c:pt>
                <c:pt idx="79">
                  <c:v>7.9000000000000077E-3</c:v>
                </c:pt>
                <c:pt idx="80">
                  <c:v>8.0000000000000071E-3</c:v>
                </c:pt>
                <c:pt idx="81">
                  <c:v>8.1000000000000065E-3</c:v>
                </c:pt>
                <c:pt idx="82">
                  <c:v>8.2000000000000059E-3</c:v>
                </c:pt>
                <c:pt idx="83">
                  <c:v>8.3000000000000053E-3</c:v>
                </c:pt>
                <c:pt idx="84">
                  <c:v>8.4000000000000047E-3</c:v>
                </c:pt>
                <c:pt idx="85">
                  <c:v>8.5000000000000041E-3</c:v>
                </c:pt>
                <c:pt idx="86">
                  <c:v>8.6000000000000035E-3</c:v>
                </c:pt>
                <c:pt idx="87">
                  <c:v>8.7000000000000029E-3</c:v>
                </c:pt>
                <c:pt idx="88">
                  <c:v>8.8000000000000023E-3</c:v>
                </c:pt>
                <c:pt idx="89">
                  <c:v>8.9000000000000017E-3</c:v>
                </c:pt>
                <c:pt idx="90">
                  <c:v>9.0000000000000011E-3</c:v>
                </c:pt>
                <c:pt idx="91">
                  <c:v>9.1000000000000004E-3</c:v>
                </c:pt>
                <c:pt idx="92">
                  <c:v>9.1999999999999998E-3</c:v>
                </c:pt>
                <c:pt idx="93">
                  <c:v>9.2999999999999992E-3</c:v>
                </c:pt>
                <c:pt idx="94">
                  <c:v>9.3999999999999986E-3</c:v>
                </c:pt>
                <c:pt idx="95">
                  <c:v>9.499999999999998E-3</c:v>
                </c:pt>
                <c:pt idx="96">
                  <c:v>9.5999999999999974E-3</c:v>
                </c:pt>
                <c:pt idx="97">
                  <c:v>9.6999999999999968E-3</c:v>
                </c:pt>
                <c:pt idx="98">
                  <c:v>9.7999999999999962E-3</c:v>
                </c:pt>
                <c:pt idx="99">
                  <c:v>9.8999999999999956E-3</c:v>
                </c:pt>
                <c:pt idx="100">
                  <c:v>9.999999999999995E-3</c:v>
                </c:pt>
                <c:pt idx="101">
                  <c:v>1.0099999999999994E-2</c:v>
                </c:pt>
                <c:pt idx="102">
                  <c:v>1.0199999999999994E-2</c:v>
                </c:pt>
                <c:pt idx="103">
                  <c:v>1.0299999999999993E-2</c:v>
                </c:pt>
                <c:pt idx="104">
                  <c:v>1.0399999999999993E-2</c:v>
                </c:pt>
                <c:pt idx="105">
                  <c:v>1.0499999999999992E-2</c:v>
                </c:pt>
                <c:pt idx="106">
                  <c:v>1.0599999999999991E-2</c:v>
                </c:pt>
                <c:pt idx="107">
                  <c:v>1.0699999999999991E-2</c:v>
                </c:pt>
                <c:pt idx="108">
                  <c:v>1.079999999999999E-2</c:v>
                </c:pt>
                <c:pt idx="109">
                  <c:v>1.089999999999999E-2</c:v>
                </c:pt>
                <c:pt idx="110">
                  <c:v>1.0999999999999989E-2</c:v>
                </c:pt>
                <c:pt idx="111">
                  <c:v>1.1099999999999988E-2</c:v>
                </c:pt>
                <c:pt idx="112">
                  <c:v>1.1199999999999988E-2</c:v>
                </c:pt>
                <c:pt idx="113">
                  <c:v>1.1299999999999987E-2</c:v>
                </c:pt>
                <c:pt idx="114">
                  <c:v>1.1399999999999987E-2</c:v>
                </c:pt>
                <c:pt idx="115">
                  <c:v>1.1499999999999986E-2</c:v>
                </c:pt>
                <c:pt idx="116">
                  <c:v>1.1599999999999985E-2</c:v>
                </c:pt>
                <c:pt idx="117">
                  <c:v>1.1699999999999985E-2</c:v>
                </c:pt>
                <c:pt idx="118">
                  <c:v>1.1799999999999984E-2</c:v>
                </c:pt>
                <c:pt idx="119">
                  <c:v>1.1899999999999984E-2</c:v>
                </c:pt>
                <c:pt idx="120">
                  <c:v>1.1999999999999983E-2</c:v>
                </c:pt>
                <c:pt idx="121">
                  <c:v>1.2099999999999982E-2</c:v>
                </c:pt>
                <c:pt idx="122">
                  <c:v>1.2199999999999982E-2</c:v>
                </c:pt>
                <c:pt idx="123">
                  <c:v>1.2299999999999981E-2</c:v>
                </c:pt>
                <c:pt idx="124">
                  <c:v>1.239999999999998E-2</c:v>
                </c:pt>
                <c:pt idx="125">
                  <c:v>1.249999999999998E-2</c:v>
                </c:pt>
                <c:pt idx="126">
                  <c:v>1.2599999999999979E-2</c:v>
                </c:pt>
                <c:pt idx="127">
                  <c:v>1.2699999999999979E-2</c:v>
                </c:pt>
                <c:pt idx="128">
                  <c:v>1.2799999999999978E-2</c:v>
                </c:pt>
                <c:pt idx="129">
                  <c:v>1.2899999999999977E-2</c:v>
                </c:pt>
                <c:pt idx="130">
                  <c:v>1.2999999999999977E-2</c:v>
                </c:pt>
                <c:pt idx="131">
                  <c:v>1.3099999999999976E-2</c:v>
                </c:pt>
                <c:pt idx="132">
                  <c:v>1.3199999999999976E-2</c:v>
                </c:pt>
                <c:pt idx="133">
                  <c:v>1.3299999999999975E-2</c:v>
                </c:pt>
                <c:pt idx="134">
                  <c:v>1.3399999999999974E-2</c:v>
                </c:pt>
                <c:pt idx="135">
                  <c:v>1.3499999999999974E-2</c:v>
                </c:pt>
                <c:pt idx="136">
                  <c:v>1.3599999999999973E-2</c:v>
                </c:pt>
                <c:pt idx="137">
                  <c:v>1.3699999999999973E-2</c:v>
                </c:pt>
                <c:pt idx="138">
                  <c:v>1.3799999999999972E-2</c:v>
                </c:pt>
                <c:pt idx="139">
                  <c:v>1.3899999999999971E-2</c:v>
                </c:pt>
                <c:pt idx="140">
                  <c:v>1.3999999999999971E-2</c:v>
                </c:pt>
                <c:pt idx="141">
                  <c:v>1.409999999999997E-2</c:v>
                </c:pt>
                <c:pt idx="142">
                  <c:v>1.419999999999997E-2</c:v>
                </c:pt>
                <c:pt idx="143">
                  <c:v>1.4299999999999969E-2</c:v>
                </c:pt>
                <c:pt idx="144">
                  <c:v>1.4399999999999968E-2</c:v>
                </c:pt>
                <c:pt idx="145">
                  <c:v>1.4499999999999968E-2</c:v>
                </c:pt>
                <c:pt idx="146">
                  <c:v>1.4599999999999967E-2</c:v>
                </c:pt>
                <c:pt idx="147">
                  <c:v>1.4699999999999967E-2</c:v>
                </c:pt>
                <c:pt idx="148">
                  <c:v>1.4799999999999966E-2</c:v>
                </c:pt>
                <c:pt idx="149">
                  <c:v>1.4899999999999965E-2</c:v>
                </c:pt>
                <c:pt idx="150">
                  <c:v>1.4999999999999965E-2</c:v>
                </c:pt>
                <c:pt idx="151">
                  <c:v>1.5099999999999964E-2</c:v>
                </c:pt>
                <c:pt idx="152">
                  <c:v>1.5199999999999964E-2</c:v>
                </c:pt>
                <c:pt idx="153">
                  <c:v>1.5299999999999963E-2</c:v>
                </c:pt>
                <c:pt idx="154">
                  <c:v>1.5399999999999962E-2</c:v>
                </c:pt>
                <c:pt idx="155">
                  <c:v>1.5499999999999962E-2</c:v>
                </c:pt>
                <c:pt idx="156">
                  <c:v>1.5599999999999961E-2</c:v>
                </c:pt>
                <c:pt idx="157">
                  <c:v>1.5699999999999961E-2</c:v>
                </c:pt>
                <c:pt idx="158">
                  <c:v>1.579999999999996E-2</c:v>
                </c:pt>
                <c:pt idx="159">
                  <c:v>1.5899999999999959E-2</c:v>
                </c:pt>
                <c:pt idx="160">
                  <c:v>1.5999999999999959E-2</c:v>
                </c:pt>
                <c:pt idx="161">
                  <c:v>1.6099999999999958E-2</c:v>
                </c:pt>
                <c:pt idx="162">
                  <c:v>1.6199999999999957E-2</c:v>
                </c:pt>
                <c:pt idx="163">
                  <c:v>1.6299999999999957E-2</c:v>
                </c:pt>
                <c:pt idx="164">
                  <c:v>1.6399999999999956E-2</c:v>
                </c:pt>
                <c:pt idx="165">
                  <c:v>1.6499999999999956E-2</c:v>
                </c:pt>
                <c:pt idx="166">
                  <c:v>1.6599999999999955E-2</c:v>
                </c:pt>
                <c:pt idx="167">
                  <c:v>1.6699999999999954E-2</c:v>
                </c:pt>
                <c:pt idx="168">
                  <c:v>1.6799999999999954E-2</c:v>
                </c:pt>
                <c:pt idx="169">
                  <c:v>1.6899999999999953E-2</c:v>
                </c:pt>
                <c:pt idx="170">
                  <c:v>1.6999999999999953E-2</c:v>
                </c:pt>
                <c:pt idx="171">
                  <c:v>1.7099999999999952E-2</c:v>
                </c:pt>
                <c:pt idx="172">
                  <c:v>1.7199999999999951E-2</c:v>
                </c:pt>
                <c:pt idx="173">
                  <c:v>1.7299999999999951E-2</c:v>
                </c:pt>
                <c:pt idx="174">
                  <c:v>1.739999999999995E-2</c:v>
                </c:pt>
                <c:pt idx="175">
                  <c:v>1.749999999999995E-2</c:v>
                </c:pt>
                <c:pt idx="176">
                  <c:v>1.7599999999999949E-2</c:v>
                </c:pt>
                <c:pt idx="177">
                  <c:v>1.7699999999999948E-2</c:v>
                </c:pt>
                <c:pt idx="178">
                  <c:v>1.7799999999999948E-2</c:v>
                </c:pt>
                <c:pt idx="179">
                  <c:v>1.7899999999999947E-2</c:v>
                </c:pt>
                <c:pt idx="180">
                  <c:v>1.7999999999999947E-2</c:v>
                </c:pt>
                <c:pt idx="181">
                  <c:v>1.8099999999999946E-2</c:v>
                </c:pt>
                <c:pt idx="182">
                  <c:v>1.8199999999999945E-2</c:v>
                </c:pt>
                <c:pt idx="183">
                  <c:v>1.8299999999999945E-2</c:v>
                </c:pt>
                <c:pt idx="184">
                  <c:v>1.8399999999999944E-2</c:v>
                </c:pt>
                <c:pt idx="185">
                  <c:v>1.8499999999999944E-2</c:v>
                </c:pt>
                <c:pt idx="186">
                  <c:v>1.8599999999999943E-2</c:v>
                </c:pt>
                <c:pt idx="187">
                  <c:v>1.8699999999999942E-2</c:v>
                </c:pt>
                <c:pt idx="188">
                  <c:v>1.8799999999999942E-2</c:v>
                </c:pt>
                <c:pt idx="189">
                  <c:v>1.8899999999999941E-2</c:v>
                </c:pt>
                <c:pt idx="190">
                  <c:v>1.8999999999999941E-2</c:v>
                </c:pt>
                <c:pt idx="191">
                  <c:v>1.909999999999994E-2</c:v>
                </c:pt>
                <c:pt idx="192">
                  <c:v>1.9199999999999939E-2</c:v>
                </c:pt>
                <c:pt idx="193">
                  <c:v>1.9299999999999939E-2</c:v>
                </c:pt>
                <c:pt idx="194">
                  <c:v>1.9399999999999938E-2</c:v>
                </c:pt>
                <c:pt idx="195">
                  <c:v>1.9499999999999938E-2</c:v>
                </c:pt>
                <c:pt idx="196">
                  <c:v>1.9599999999999937E-2</c:v>
                </c:pt>
                <c:pt idx="197">
                  <c:v>1.9699999999999936E-2</c:v>
                </c:pt>
                <c:pt idx="198">
                  <c:v>1.9799999999999936E-2</c:v>
                </c:pt>
                <c:pt idx="199">
                  <c:v>1.9899999999999935E-2</c:v>
                </c:pt>
                <c:pt idx="200">
                  <c:v>1.9999999999999934E-2</c:v>
                </c:pt>
                <c:pt idx="201">
                  <c:v>2.0099999999999934E-2</c:v>
                </c:pt>
                <c:pt idx="202">
                  <c:v>2.0199999999999933E-2</c:v>
                </c:pt>
                <c:pt idx="203">
                  <c:v>2.0299999999999933E-2</c:v>
                </c:pt>
                <c:pt idx="204">
                  <c:v>2.0399999999999932E-2</c:v>
                </c:pt>
                <c:pt idx="205">
                  <c:v>2.0499999999999931E-2</c:v>
                </c:pt>
                <c:pt idx="206">
                  <c:v>2.0599999999999931E-2</c:v>
                </c:pt>
                <c:pt idx="207">
                  <c:v>2.069999999999993E-2</c:v>
                </c:pt>
                <c:pt idx="208">
                  <c:v>2.079999999999993E-2</c:v>
                </c:pt>
                <c:pt idx="209">
                  <c:v>2.0899999999999929E-2</c:v>
                </c:pt>
                <c:pt idx="210">
                  <c:v>2.0999999999999928E-2</c:v>
                </c:pt>
                <c:pt idx="211">
                  <c:v>2.1099999999999928E-2</c:v>
                </c:pt>
                <c:pt idx="212">
                  <c:v>2.1199999999999927E-2</c:v>
                </c:pt>
                <c:pt idx="213">
                  <c:v>2.1299999999999927E-2</c:v>
                </c:pt>
                <c:pt idx="214">
                  <c:v>2.1399999999999926E-2</c:v>
                </c:pt>
                <c:pt idx="215">
                  <c:v>2.1499999999999925E-2</c:v>
                </c:pt>
                <c:pt idx="216">
                  <c:v>2.1599999999999925E-2</c:v>
                </c:pt>
                <c:pt idx="217">
                  <c:v>2.1699999999999924E-2</c:v>
                </c:pt>
                <c:pt idx="218">
                  <c:v>2.1799999999999924E-2</c:v>
                </c:pt>
                <c:pt idx="219">
                  <c:v>2.1899999999999923E-2</c:v>
                </c:pt>
                <c:pt idx="220">
                  <c:v>2.1999999999999922E-2</c:v>
                </c:pt>
                <c:pt idx="221">
                  <c:v>2.2099999999999922E-2</c:v>
                </c:pt>
                <c:pt idx="222">
                  <c:v>2.2199999999999921E-2</c:v>
                </c:pt>
                <c:pt idx="223">
                  <c:v>2.2299999999999921E-2</c:v>
                </c:pt>
                <c:pt idx="224">
                  <c:v>2.239999999999992E-2</c:v>
                </c:pt>
                <c:pt idx="225">
                  <c:v>2.2499999999999919E-2</c:v>
                </c:pt>
                <c:pt idx="226">
                  <c:v>2.2599999999999919E-2</c:v>
                </c:pt>
                <c:pt idx="227">
                  <c:v>2.2699999999999918E-2</c:v>
                </c:pt>
                <c:pt idx="228">
                  <c:v>2.2799999999999918E-2</c:v>
                </c:pt>
                <c:pt idx="229">
                  <c:v>2.2899999999999917E-2</c:v>
                </c:pt>
                <c:pt idx="230">
                  <c:v>2.2999999999999916E-2</c:v>
                </c:pt>
                <c:pt idx="231">
                  <c:v>2.3099999999999916E-2</c:v>
                </c:pt>
                <c:pt idx="232">
                  <c:v>2.3199999999999915E-2</c:v>
                </c:pt>
                <c:pt idx="233">
                  <c:v>2.3299999999999915E-2</c:v>
                </c:pt>
                <c:pt idx="234">
                  <c:v>2.3399999999999914E-2</c:v>
                </c:pt>
                <c:pt idx="235">
                  <c:v>2.3499999999999913E-2</c:v>
                </c:pt>
                <c:pt idx="236">
                  <c:v>2.3599999999999913E-2</c:v>
                </c:pt>
                <c:pt idx="237">
                  <c:v>2.3699999999999912E-2</c:v>
                </c:pt>
                <c:pt idx="238">
                  <c:v>2.3799999999999912E-2</c:v>
                </c:pt>
                <c:pt idx="239">
                  <c:v>2.3899999999999911E-2</c:v>
                </c:pt>
                <c:pt idx="240">
                  <c:v>2.399999999999991E-2</c:v>
                </c:pt>
                <c:pt idx="241">
                  <c:v>2.409999999999991E-2</c:v>
                </c:pt>
                <c:pt idx="242">
                  <c:v>2.4199999999999909E-2</c:v>
                </c:pt>
                <c:pt idx="243">
                  <c:v>2.4299999999999908E-2</c:v>
                </c:pt>
                <c:pt idx="244">
                  <c:v>2.4399999999999908E-2</c:v>
                </c:pt>
                <c:pt idx="245">
                  <c:v>2.4499999999999907E-2</c:v>
                </c:pt>
                <c:pt idx="246">
                  <c:v>2.4599999999999907E-2</c:v>
                </c:pt>
                <c:pt idx="247">
                  <c:v>2.4699999999999906E-2</c:v>
                </c:pt>
                <c:pt idx="248">
                  <c:v>2.4799999999999905E-2</c:v>
                </c:pt>
                <c:pt idx="249">
                  <c:v>2.4899999999999905E-2</c:v>
                </c:pt>
                <c:pt idx="250">
                  <c:v>2.4999999999999904E-2</c:v>
                </c:pt>
                <c:pt idx="251">
                  <c:v>2.5099999999999904E-2</c:v>
                </c:pt>
                <c:pt idx="252">
                  <c:v>2.5199999999999903E-2</c:v>
                </c:pt>
                <c:pt idx="253">
                  <c:v>2.5299999999999902E-2</c:v>
                </c:pt>
                <c:pt idx="254">
                  <c:v>2.5399999999999902E-2</c:v>
                </c:pt>
                <c:pt idx="255">
                  <c:v>2.5499999999999901E-2</c:v>
                </c:pt>
                <c:pt idx="256">
                  <c:v>2.5599999999999901E-2</c:v>
                </c:pt>
                <c:pt idx="257">
                  <c:v>2.56999999999999E-2</c:v>
                </c:pt>
                <c:pt idx="258">
                  <c:v>2.5799999999999899E-2</c:v>
                </c:pt>
                <c:pt idx="259">
                  <c:v>2.5899999999999899E-2</c:v>
                </c:pt>
                <c:pt idx="260">
                  <c:v>2.5999999999999898E-2</c:v>
                </c:pt>
                <c:pt idx="261">
                  <c:v>2.6099999999999898E-2</c:v>
                </c:pt>
                <c:pt idx="262">
                  <c:v>2.6199999999999897E-2</c:v>
                </c:pt>
                <c:pt idx="263">
                  <c:v>2.6299999999999896E-2</c:v>
                </c:pt>
              </c:numCache>
            </c:numRef>
          </c:xVal>
          <c:yVal>
            <c:numRef>
              <c:f>'sin( 0.75 pi n)'!$D$10:$D$273</c:f>
              <c:numCache>
                <c:formatCode>General</c:formatCode>
                <c:ptCount val="264"/>
                <c:pt idx="0">
                  <c:v>0</c:v>
                </c:pt>
                <c:pt idx="1">
                  <c:v>0.74952525834289851</c:v>
                </c:pt>
                <c:pt idx="2">
                  <c:v>1.4724982107387119</c:v>
                </c:pt>
                <c:pt idx="3">
                  <c:v>2.1433071799159866</c:v>
                </c:pt>
                <c:pt idx="4">
                  <c:v>2.7381884237147549</c:v>
                </c:pt>
                <c:pt idx="5">
                  <c:v>3.2360679774997898</c:v>
                </c:pt>
                <c:pt idx="6">
                  <c:v>3.6193082098640783</c:v>
                </c:pt>
                <c:pt idx="7">
                  <c:v>3.8743326445145243</c:v>
                </c:pt>
                <c:pt idx="8">
                  <c:v>3.9921069137130862</c:v>
                </c:pt>
                <c:pt idx="9">
                  <c:v>3.9684588052579111</c:v>
                </c:pt>
                <c:pt idx="10">
                  <c:v>3.8042260651806137</c:v>
                </c:pt>
                <c:pt idx="11">
                  <c:v>3.505226720175453</c:v>
                </c:pt>
                <c:pt idx="12">
                  <c:v>3.0820529711031557</c:v>
                </c:pt>
                <c:pt idx="13">
                  <c:v>2.5496959589947568</c:v>
                </c:pt>
                <c:pt idx="14">
                  <c:v>1.9270146964068593</c:v>
                </c:pt>
                <c:pt idx="15">
                  <c:v>1.2360679774997867</c:v>
                </c:pt>
                <c:pt idx="16">
                  <c:v>0.50133293425721459</c:v>
                </c:pt>
                <c:pt idx="17">
                  <c:v>-0.25116207811725688</c:v>
                </c:pt>
                <c:pt idx="18">
                  <c:v>-0.99475954865942351</c:v>
                </c:pt>
                <c:pt idx="19">
                  <c:v>-1.703117166260294</c:v>
                </c:pt>
                <c:pt idx="20">
                  <c:v>-2.3511410091698948</c:v>
                </c:pt>
                <c:pt idx="21">
                  <c:v>-2.9158745096856475</c:v>
                </c:pt>
                <c:pt idx="22">
                  <c:v>-3.3773117020080612</c:v>
                </c:pt>
                <c:pt idx="23">
                  <c:v>-3.7191059435530045</c:v>
                </c:pt>
                <c:pt idx="24">
                  <c:v>-3.929149002914754</c:v>
                </c:pt>
                <c:pt idx="25">
                  <c:v>-4</c:v>
                </c:pt>
                <c:pt idx="26">
                  <c:v>-3.9291490029147558</c:v>
                </c:pt>
                <c:pt idx="27">
                  <c:v>-3.7191059435530076</c:v>
                </c:pt>
                <c:pt idx="28">
                  <c:v>-3.3773117020080639</c:v>
                </c:pt>
                <c:pt idx="29">
                  <c:v>-2.9158745096856533</c:v>
                </c:pt>
                <c:pt idx="30">
                  <c:v>-2.3511410091699019</c:v>
                </c:pt>
                <c:pt idx="31">
                  <c:v>-1.7031171662603017</c:v>
                </c:pt>
                <c:pt idx="32">
                  <c:v>-0.99475954865943172</c:v>
                </c:pt>
                <c:pt idx="33">
                  <c:v>-0.25116207811726726</c:v>
                </c:pt>
                <c:pt idx="34">
                  <c:v>0.5013329342572026</c:v>
                </c:pt>
                <c:pt idx="35">
                  <c:v>1.2360679774997718</c:v>
                </c:pt>
                <c:pt idx="36">
                  <c:v>1.927014696406844</c:v>
                </c:pt>
                <c:pt idx="37">
                  <c:v>2.5496959589947434</c:v>
                </c:pt>
                <c:pt idx="38">
                  <c:v>3.0820529711031437</c:v>
                </c:pt>
                <c:pt idx="39">
                  <c:v>3.5052267201754437</c:v>
                </c:pt>
                <c:pt idx="40">
                  <c:v>3.8042260651806084</c:v>
                </c:pt>
                <c:pt idx="41">
                  <c:v>3.9684588052579088</c:v>
                </c:pt>
                <c:pt idx="42">
                  <c:v>3.9921069137130871</c:v>
                </c:pt>
                <c:pt idx="43">
                  <c:v>3.8743326445145279</c:v>
                </c:pt>
                <c:pt idx="44">
                  <c:v>3.6193082098640827</c:v>
                </c:pt>
                <c:pt idx="45">
                  <c:v>3.2360679774997947</c:v>
                </c:pt>
                <c:pt idx="46">
                  <c:v>2.7381884237147589</c:v>
                </c:pt>
                <c:pt idx="47">
                  <c:v>2.1433071799159946</c:v>
                </c:pt>
                <c:pt idx="48">
                  <c:v>1.4724982107387183</c:v>
                </c:pt>
                <c:pt idx="49">
                  <c:v>0.74952525834290273</c:v>
                </c:pt>
                <c:pt idx="50">
                  <c:v>1.470178145890344E-15</c:v>
                </c:pt>
                <c:pt idx="51">
                  <c:v>-0.74952525834289985</c:v>
                </c:pt>
                <c:pt idx="52">
                  <c:v>-1.4724982107387157</c:v>
                </c:pt>
                <c:pt idx="53">
                  <c:v>-2.1433071799159924</c:v>
                </c:pt>
                <c:pt idx="54">
                  <c:v>-2.738188423714762</c:v>
                </c:pt>
                <c:pt idx="55">
                  <c:v>-3.2360679774997929</c:v>
                </c:pt>
                <c:pt idx="56">
                  <c:v>-3.6193082098640819</c:v>
                </c:pt>
                <c:pt idx="57">
                  <c:v>-3.8743326445145274</c:v>
                </c:pt>
                <c:pt idx="58">
                  <c:v>-3.9921069137130871</c:v>
                </c:pt>
                <c:pt idx="59">
                  <c:v>-3.9684588052579093</c:v>
                </c:pt>
                <c:pt idx="60">
                  <c:v>-3.8042260651806084</c:v>
                </c:pt>
                <c:pt idx="61">
                  <c:v>-3.5052267201754437</c:v>
                </c:pt>
                <c:pt idx="62">
                  <c:v>-3.082052971103141</c:v>
                </c:pt>
                <c:pt idx="63">
                  <c:v>-2.5496959589947426</c:v>
                </c:pt>
                <c:pt idx="64">
                  <c:v>-1.9270146964068404</c:v>
                </c:pt>
                <c:pt idx="65">
                  <c:v>-1.2360679774997645</c:v>
                </c:pt>
                <c:pt idx="66">
                  <c:v>-0.50133293425718783</c:v>
                </c:pt>
                <c:pt idx="67">
                  <c:v>0.25116207811728558</c:v>
                </c:pt>
                <c:pt idx="68">
                  <c:v>0.99475954865945304</c:v>
                </c:pt>
                <c:pt idx="69">
                  <c:v>1.7031171662603248</c:v>
                </c:pt>
                <c:pt idx="70">
                  <c:v>2.3511410091699254</c:v>
                </c:pt>
                <c:pt idx="71">
                  <c:v>2.9158745096856711</c:v>
                </c:pt>
                <c:pt idx="72">
                  <c:v>3.3773117020080812</c:v>
                </c:pt>
                <c:pt idx="73">
                  <c:v>3.7191059435530209</c:v>
                </c:pt>
                <c:pt idx="74">
                  <c:v>3.9291490029147633</c:v>
                </c:pt>
                <c:pt idx="75">
                  <c:v>4</c:v>
                </c:pt>
                <c:pt idx="76">
                  <c:v>3.9291490029147451</c:v>
                </c:pt>
                <c:pt idx="77">
                  <c:v>3.7191059435529858</c:v>
                </c:pt>
                <c:pt idx="78">
                  <c:v>3.3773117020080301</c:v>
                </c:pt>
                <c:pt idx="79">
                  <c:v>2.9158745096856107</c:v>
                </c:pt>
                <c:pt idx="80">
                  <c:v>2.3511410091698544</c:v>
                </c:pt>
                <c:pt idx="81">
                  <c:v>1.7031171662602516</c:v>
                </c:pt>
                <c:pt idx="82">
                  <c:v>0.99475954865938154</c:v>
                </c:pt>
                <c:pt idx="83">
                  <c:v>0.25116207811721908</c:v>
                </c:pt>
                <c:pt idx="84">
                  <c:v>-0.50133293425724701</c:v>
                </c:pt>
                <c:pt idx="85">
                  <c:v>-1.2360679774998211</c:v>
                </c:pt>
                <c:pt idx="86">
                  <c:v>-1.9270146964068864</c:v>
                </c:pt>
                <c:pt idx="87">
                  <c:v>-2.5496959589947776</c:v>
                </c:pt>
                <c:pt idx="88">
                  <c:v>-3.0820529711031699</c:v>
                </c:pt>
                <c:pt idx="89">
                  <c:v>-3.5052267201754619</c:v>
                </c:pt>
                <c:pt idx="90">
                  <c:v>-3.8042260651806137</c:v>
                </c:pt>
                <c:pt idx="91">
                  <c:v>-3.9684588052579106</c:v>
                </c:pt>
                <c:pt idx="92">
                  <c:v>-3.9921069137130871</c:v>
                </c:pt>
                <c:pt idx="93">
                  <c:v>-3.8743326445145283</c:v>
                </c:pt>
                <c:pt idx="94">
                  <c:v>-3.6193082098640867</c:v>
                </c:pt>
                <c:pt idx="95">
                  <c:v>-3.236067977499804</c:v>
                </c:pt>
                <c:pt idx="96">
                  <c:v>-2.7381884237147753</c:v>
                </c:pt>
                <c:pt idx="97">
                  <c:v>-2.1433071799160142</c:v>
                </c:pt>
                <c:pt idx="98">
                  <c:v>-1.4724982107387463</c:v>
                </c:pt>
                <c:pt idx="99">
                  <c:v>-0.74952525834293904</c:v>
                </c:pt>
                <c:pt idx="100">
                  <c:v>-4.5572920437386699E-14</c:v>
                </c:pt>
                <c:pt idx="101">
                  <c:v>0.74952525834284955</c:v>
                </c:pt>
                <c:pt idx="102">
                  <c:v>1.4724982107386615</c:v>
                </c:pt>
                <c:pt idx="103">
                  <c:v>2.1433071799159373</c:v>
                </c:pt>
                <c:pt idx="104">
                  <c:v>2.7381884237147092</c:v>
                </c:pt>
                <c:pt idx="105">
                  <c:v>3.2360679774997503</c:v>
                </c:pt>
                <c:pt idx="106">
                  <c:v>3.6193082098640477</c:v>
                </c:pt>
                <c:pt idx="107">
                  <c:v>3.8743326445145057</c:v>
                </c:pt>
                <c:pt idx="108">
                  <c:v>3.9921069137130814</c:v>
                </c:pt>
                <c:pt idx="109">
                  <c:v>3.9684588052579217</c:v>
                </c:pt>
                <c:pt idx="110">
                  <c:v>3.8042260651806417</c:v>
                </c:pt>
                <c:pt idx="111">
                  <c:v>3.5052267201754992</c:v>
                </c:pt>
                <c:pt idx="112">
                  <c:v>3.0820529711032187</c:v>
                </c:pt>
                <c:pt idx="113">
                  <c:v>2.5496959589948371</c:v>
                </c:pt>
                <c:pt idx="114">
                  <c:v>1.9270146964069537</c:v>
                </c:pt>
                <c:pt idx="115">
                  <c:v>1.2360679774998944</c:v>
                </c:pt>
                <c:pt idx="116">
                  <c:v>0.50133293425733039</c:v>
                </c:pt>
                <c:pt idx="117">
                  <c:v>-0.2511620781171352</c:v>
                </c:pt>
                <c:pt idx="118">
                  <c:v>-0.99475954865930016</c:v>
                </c:pt>
                <c:pt idx="119">
                  <c:v>-1.7031171662601756</c:v>
                </c:pt>
                <c:pt idx="120">
                  <c:v>-2.3511410091697864</c:v>
                </c:pt>
                <c:pt idx="121">
                  <c:v>-2.9158745096855534</c:v>
                </c:pt>
                <c:pt idx="122">
                  <c:v>-3.3773117020079853</c:v>
                </c:pt>
                <c:pt idx="123">
                  <c:v>-3.7191059435529525</c:v>
                </c:pt>
                <c:pt idx="124">
                  <c:v>-3.9291490029147269</c:v>
                </c:pt>
                <c:pt idx="125">
                  <c:v>-4</c:v>
                </c:pt>
                <c:pt idx="126">
                  <c:v>-3.9291490029147842</c:v>
                </c:pt>
                <c:pt idx="127">
                  <c:v>-3.7191059435530649</c:v>
                </c:pt>
                <c:pt idx="128">
                  <c:v>-3.3773117020081491</c:v>
                </c:pt>
                <c:pt idx="129">
                  <c:v>-2.9158745096857626</c:v>
                </c:pt>
                <c:pt idx="130">
                  <c:v>-2.3511410091700338</c:v>
                </c:pt>
                <c:pt idx="131">
                  <c:v>-1.7031171662604523</c:v>
                </c:pt>
                <c:pt idx="132">
                  <c:v>-0.99475954865959637</c:v>
                </c:pt>
                <c:pt idx="133">
                  <c:v>-0.25116207811744035</c:v>
                </c:pt>
                <c:pt idx="134">
                  <c:v>0.50133293425702696</c:v>
                </c:pt>
                <c:pt idx="135">
                  <c:v>1.2360679774996035</c:v>
                </c:pt>
                <c:pt idx="136">
                  <c:v>1.9270146964066732</c:v>
                </c:pt>
                <c:pt idx="137">
                  <c:v>2.5496959589945902</c:v>
                </c:pt>
                <c:pt idx="138">
                  <c:v>3.0820529711030149</c:v>
                </c:pt>
                <c:pt idx="139">
                  <c:v>3.5052267201753451</c:v>
                </c:pt>
                <c:pt idx="140">
                  <c:v>3.8042260651805426</c:v>
                </c:pt>
                <c:pt idx="141">
                  <c:v>3.9684588052578817</c:v>
                </c:pt>
                <c:pt idx="142">
                  <c:v>3.9921069137131013</c:v>
                </c:pt>
                <c:pt idx="143">
                  <c:v>3.8743326445145851</c:v>
                </c:pt>
                <c:pt idx="144">
                  <c:v>3.619308209864184</c:v>
                </c:pt>
                <c:pt idx="145">
                  <c:v>3.2360679774999386</c:v>
                </c:pt>
                <c:pt idx="146">
                  <c:v>2.7381884237149423</c:v>
                </c:pt>
                <c:pt idx="147">
                  <c:v>2.1433071799162073</c:v>
                </c:pt>
                <c:pt idx="148">
                  <c:v>1.472498210738959</c:v>
                </c:pt>
                <c:pt idx="149">
                  <c:v>0.74952525834316386</c:v>
                </c:pt>
                <c:pt idx="150">
                  <c:v>2.744167740265091E-13</c:v>
                </c:pt>
                <c:pt idx="151">
                  <c:v>-0.74952525834262473</c:v>
                </c:pt>
                <c:pt idx="152">
                  <c:v>-1.4724982107384488</c:v>
                </c:pt>
                <c:pt idx="153">
                  <c:v>-2.1433071799157437</c:v>
                </c:pt>
                <c:pt idx="154">
                  <c:v>-2.7381884237145422</c:v>
                </c:pt>
                <c:pt idx="155">
                  <c:v>-3.2360679774996157</c:v>
                </c:pt>
                <c:pt idx="156">
                  <c:v>-3.6193082098639504</c:v>
                </c:pt>
                <c:pt idx="157">
                  <c:v>-3.8743326445144488</c:v>
                </c:pt>
                <c:pt idx="158">
                  <c:v>-3.9921069137130667</c:v>
                </c:pt>
                <c:pt idx="159">
                  <c:v>-3.9684588052579506</c:v>
                </c:pt>
                <c:pt idx="160">
                  <c:v>-3.8042260651807123</c:v>
                </c:pt>
                <c:pt idx="161">
                  <c:v>-3.5052267201756093</c:v>
                </c:pt>
                <c:pt idx="162">
                  <c:v>-3.0820529711033648</c:v>
                </c:pt>
                <c:pt idx="163">
                  <c:v>-2.5496959589950134</c:v>
                </c:pt>
                <c:pt idx="164">
                  <c:v>-1.9270146964071542</c:v>
                </c:pt>
                <c:pt idx="165">
                  <c:v>-1.236067977500112</c:v>
                </c:pt>
                <c:pt idx="166">
                  <c:v>-0.50133293425755743</c:v>
                </c:pt>
                <c:pt idx="167">
                  <c:v>0.25116207811690677</c:v>
                </c:pt>
                <c:pt idx="168">
                  <c:v>0.99475954865907856</c:v>
                </c:pt>
                <c:pt idx="169">
                  <c:v>1.7031171662599685</c:v>
                </c:pt>
                <c:pt idx="170">
                  <c:v>2.3511410091696012</c:v>
                </c:pt>
                <c:pt idx="171">
                  <c:v>2.9158745096853869</c:v>
                </c:pt>
                <c:pt idx="172">
                  <c:v>3.3773117020078627</c:v>
                </c:pt>
                <c:pt idx="173">
                  <c:v>3.7191059435528628</c:v>
                </c:pt>
                <c:pt idx="174">
                  <c:v>3.9291490029146838</c:v>
                </c:pt>
                <c:pt idx="175">
                  <c:v>4</c:v>
                </c:pt>
                <c:pt idx="176">
                  <c:v>3.9291490029148273</c:v>
                </c:pt>
                <c:pt idx="177">
                  <c:v>3.7191059435531546</c:v>
                </c:pt>
                <c:pt idx="178">
                  <c:v>3.3773117020082717</c:v>
                </c:pt>
                <c:pt idx="179">
                  <c:v>2.9158745096859291</c:v>
                </c:pt>
                <c:pt idx="180">
                  <c:v>2.3511410091702185</c:v>
                </c:pt>
                <c:pt idx="181">
                  <c:v>1.7031171662606721</c:v>
                </c:pt>
                <c:pt idx="182">
                  <c:v>0.99475954865981797</c:v>
                </c:pt>
                <c:pt idx="183">
                  <c:v>0.25116207811768293</c:v>
                </c:pt>
                <c:pt idx="184">
                  <c:v>-0.50133293425679992</c:v>
                </c:pt>
                <c:pt idx="185">
                  <c:v>-1.2360679774993724</c:v>
                </c:pt>
                <c:pt idx="186">
                  <c:v>-1.9270146964064852</c:v>
                </c:pt>
                <c:pt idx="187">
                  <c:v>-2.5496959589944139</c:v>
                </c:pt>
                <c:pt idx="188">
                  <c:v>-3.0820529711028781</c:v>
                </c:pt>
                <c:pt idx="189">
                  <c:v>-3.5052267201752345</c:v>
                </c:pt>
                <c:pt idx="190">
                  <c:v>-3.8042260651804765</c:v>
                </c:pt>
                <c:pt idx="191">
                  <c:v>-3.9684588052578529</c:v>
                </c:pt>
                <c:pt idx="192">
                  <c:v>-3.9921069137131147</c:v>
                </c:pt>
                <c:pt idx="193">
                  <c:v>-3.874332644514642</c:v>
                </c:pt>
                <c:pt idx="194">
                  <c:v>-3.6193082098642755</c:v>
                </c:pt>
                <c:pt idx="195">
                  <c:v>-3.2360679775000727</c:v>
                </c:pt>
                <c:pt idx="196">
                  <c:v>-2.7381884237150986</c:v>
                </c:pt>
                <c:pt idx="197">
                  <c:v>-2.1433071799164005</c:v>
                </c:pt>
                <c:pt idx="198">
                  <c:v>-1.4724982107391587</c:v>
                </c:pt>
                <c:pt idx="199">
                  <c:v>-0.74952525834338868</c:v>
                </c:pt>
                <c:pt idx="200">
                  <c:v>-4.890497729004295E-13</c:v>
                </c:pt>
                <c:pt idx="201">
                  <c:v>0.74952525834239991</c:v>
                </c:pt>
                <c:pt idx="202">
                  <c:v>1.4724982107382492</c:v>
                </c:pt>
                <c:pt idx="203">
                  <c:v>2.1433071799155505</c:v>
                </c:pt>
                <c:pt idx="204">
                  <c:v>2.738188423714365</c:v>
                </c:pt>
                <c:pt idx="205">
                  <c:v>3.2360679774994812</c:v>
                </c:pt>
                <c:pt idx="206">
                  <c:v>3.6193082098638469</c:v>
                </c:pt>
                <c:pt idx="207">
                  <c:v>3.874332644514392</c:v>
                </c:pt>
                <c:pt idx="208">
                  <c:v>3.9921069137130516</c:v>
                </c:pt>
                <c:pt idx="209">
                  <c:v>3.9684588052579794</c:v>
                </c:pt>
                <c:pt idx="210">
                  <c:v>3.8042260651807873</c:v>
                </c:pt>
                <c:pt idx="211">
                  <c:v>3.5052267201757195</c:v>
                </c:pt>
                <c:pt idx="212">
                  <c:v>3.0820529711035194</c:v>
                </c:pt>
                <c:pt idx="213">
                  <c:v>2.5496959589951897</c:v>
                </c:pt>
                <c:pt idx="214">
                  <c:v>1.9270146964073673</c:v>
                </c:pt>
                <c:pt idx="215">
                  <c:v>1.2360679775003296</c:v>
                </c:pt>
                <c:pt idx="216">
                  <c:v>0.50133293425779857</c:v>
                </c:pt>
                <c:pt idx="217">
                  <c:v>-0.2511620781166784</c:v>
                </c:pt>
                <c:pt idx="218">
                  <c:v>-0.99475954865884308</c:v>
                </c:pt>
                <c:pt idx="219">
                  <c:v>-1.7031171662597615</c:v>
                </c:pt>
                <c:pt idx="220">
                  <c:v>-2.3511410091694045</c:v>
                </c:pt>
                <c:pt idx="221">
                  <c:v>-2.9158745096852399</c:v>
                </c:pt>
                <c:pt idx="222">
                  <c:v>-3.3773117020077326</c:v>
                </c:pt>
                <c:pt idx="223">
                  <c:v>-3.7191059435527838</c:v>
                </c:pt>
                <c:pt idx="224">
                  <c:v>-3.9291490029146385</c:v>
                </c:pt>
                <c:pt idx="225">
                  <c:v>-4</c:v>
                </c:pt>
                <c:pt idx="226">
                  <c:v>-3.9291490029148726</c:v>
                </c:pt>
                <c:pt idx="227">
                  <c:v>-3.7191059435532337</c:v>
                </c:pt>
                <c:pt idx="228">
                  <c:v>-3.3773117020084018</c:v>
                </c:pt>
                <c:pt idx="229">
                  <c:v>-2.9158745096860756</c:v>
                </c:pt>
                <c:pt idx="230">
                  <c:v>-2.3511410091704152</c:v>
                </c:pt>
                <c:pt idx="231">
                  <c:v>-1.7031171662608664</c:v>
                </c:pt>
                <c:pt idx="232">
                  <c:v>-0.99475954866005345</c:v>
                </c:pt>
                <c:pt idx="233">
                  <c:v>-0.25116207811789715</c:v>
                </c:pt>
                <c:pt idx="234">
                  <c:v>0.50133293425655878</c:v>
                </c:pt>
                <c:pt idx="235">
                  <c:v>1.2360679774991681</c:v>
                </c:pt>
                <c:pt idx="236">
                  <c:v>1.9270146964062722</c:v>
                </c:pt>
                <c:pt idx="237">
                  <c:v>2.5496959589942487</c:v>
                </c:pt>
                <c:pt idx="238">
                  <c:v>3.0820529711027231</c:v>
                </c:pt>
                <c:pt idx="239">
                  <c:v>3.505226720175131</c:v>
                </c:pt>
                <c:pt idx="240">
                  <c:v>3.8042260651804014</c:v>
                </c:pt>
                <c:pt idx="241">
                  <c:v>3.9684588052578262</c:v>
                </c:pt>
                <c:pt idx="242">
                  <c:v>3.9921069137131302</c:v>
                </c:pt>
                <c:pt idx="243">
                  <c:v>3.8743326445146957</c:v>
                </c:pt>
                <c:pt idx="244">
                  <c:v>3.619308209864379</c:v>
                </c:pt>
                <c:pt idx="245">
                  <c:v>3.2360679775001993</c:v>
                </c:pt>
                <c:pt idx="246">
                  <c:v>2.7381884237152758</c:v>
                </c:pt>
                <c:pt idx="247">
                  <c:v>2.1433071799165817</c:v>
                </c:pt>
                <c:pt idx="248">
                  <c:v>1.4724982107393845</c:v>
                </c:pt>
                <c:pt idx="249">
                  <c:v>0.74952525834359951</c:v>
                </c:pt>
                <c:pt idx="250">
                  <c:v>7.3210448120475391E-13</c:v>
                </c:pt>
                <c:pt idx="251">
                  <c:v>-0.74952525834216122</c:v>
                </c:pt>
                <c:pt idx="252">
                  <c:v>-1.4724982107380231</c:v>
                </c:pt>
                <c:pt idx="253">
                  <c:v>-2.1433071799153454</c:v>
                </c:pt>
                <c:pt idx="254">
                  <c:v>-2.7381884237142087</c:v>
                </c:pt>
                <c:pt idx="255">
                  <c:v>-3.2360679774993386</c:v>
                </c:pt>
                <c:pt idx="256">
                  <c:v>-3.6193082098637555</c:v>
                </c:pt>
                <c:pt idx="257">
                  <c:v>-3.8743326445143316</c:v>
                </c:pt>
                <c:pt idx="258">
                  <c:v>-3.9921069137130383</c:v>
                </c:pt>
                <c:pt idx="259">
                  <c:v>-3.9684588052580096</c:v>
                </c:pt>
                <c:pt idx="260">
                  <c:v>-3.8042260651808539</c:v>
                </c:pt>
                <c:pt idx="261">
                  <c:v>-3.5052267201758367</c:v>
                </c:pt>
                <c:pt idx="262">
                  <c:v>-3.0820529711036566</c:v>
                </c:pt>
                <c:pt idx="263">
                  <c:v>-2.5496959589953767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DBA0-42A3-A1BC-4B5ABCD05D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2.5000000000000005E-2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sin(</a:t>
            </a:r>
            <a:r>
              <a:rPr lang="en-US" baseline="0"/>
              <a:t> 0.5625 </a:t>
            </a:r>
            <a:r>
              <a:rPr lang="el-GR" baseline="0"/>
              <a:t>π</a:t>
            </a:r>
            <a:r>
              <a:rPr lang="en-US" baseline="0"/>
              <a:t> n)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'sin( 0.5625 pi n) '!$G$9:$G$272</c:f>
              <c:numCache>
                <c:formatCode>General</c:formatCode>
                <c:ptCount val="26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</c:numCache>
            </c:numRef>
          </c:xVal>
          <c:yVal>
            <c:numRef>
              <c:f>'sin( 0.5625 pi n) '!$I$9:$I$272</c:f>
              <c:numCache>
                <c:formatCode>General</c:formatCode>
                <c:ptCount val="264"/>
                <c:pt idx="0">
                  <c:v>0</c:v>
                </c:pt>
                <c:pt idx="1">
                  <c:v>3.9231411216129217</c:v>
                </c:pt>
                <c:pt idx="2">
                  <c:v>-1.5307337294603587</c:v>
                </c:pt>
                <c:pt idx="3">
                  <c:v>-3.3258784492101818</c:v>
                </c:pt>
                <c:pt idx="4">
                  <c:v>2.8284271247461894</c:v>
                </c:pt>
                <c:pt idx="5">
                  <c:v>2.2222809320784092</c:v>
                </c:pt>
                <c:pt idx="6">
                  <c:v>-3.6955181300451456</c:v>
                </c:pt>
                <c:pt idx="7">
                  <c:v>-0.78036128806451233</c:v>
                </c:pt>
                <c:pt idx="8">
                  <c:v>4</c:v>
                </c:pt>
                <c:pt idx="9">
                  <c:v>-0.780361288064508</c:v>
                </c:pt>
                <c:pt idx="10">
                  <c:v>-3.6955181300451474</c:v>
                </c:pt>
                <c:pt idx="11">
                  <c:v>2.2222809320784114</c:v>
                </c:pt>
                <c:pt idx="12">
                  <c:v>2.8284271247461947</c:v>
                </c:pt>
                <c:pt idx="13">
                  <c:v>-3.3258784492101796</c:v>
                </c:pt>
                <c:pt idx="14">
                  <c:v>-1.5307337294603578</c:v>
                </c:pt>
                <c:pt idx="15">
                  <c:v>3.9231411216129199</c:v>
                </c:pt>
                <c:pt idx="16">
                  <c:v>4.410534437671032E-15</c:v>
                </c:pt>
                <c:pt idx="17">
                  <c:v>-3.9231411216129217</c:v>
                </c:pt>
                <c:pt idx="18">
                  <c:v>1.5307337294603496</c:v>
                </c:pt>
                <c:pt idx="19">
                  <c:v>3.3258784492101845</c:v>
                </c:pt>
                <c:pt idx="20">
                  <c:v>-2.8284271247461885</c:v>
                </c:pt>
                <c:pt idx="21">
                  <c:v>-2.2222809320784309</c:v>
                </c:pt>
                <c:pt idx="22">
                  <c:v>3.6955181300451496</c:v>
                </c:pt>
                <c:pt idx="23">
                  <c:v>0.78036128806450278</c:v>
                </c:pt>
                <c:pt idx="24">
                  <c:v>-4</c:v>
                </c:pt>
                <c:pt idx="25">
                  <c:v>0.78036128806450367</c:v>
                </c:pt>
                <c:pt idx="26">
                  <c:v>3.6955181300451492</c:v>
                </c:pt>
                <c:pt idx="27">
                  <c:v>-2.2222809320784078</c:v>
                </c:pt>
                <c:pt idx="28">
                  <c:v>-2.8284271247461881</c:v>
                </c:pt>
                <c:pt idx="29">
                  <c:v>3.325878449210169</c:v>
                </c:pt>
                <c:pt idx="30">
                  <c:v>1.5307337294603749</c:v>
                </c:pt>
                <c:pt idx="31">
                  <c:v>-3.9231411216129191</c:v>
                </c:pt>
                <c:pt idx="32">
                  <c:v>-8.8210688753420641E-15</c:v>
                </c:pt>
                <c:pt idx="33">
                  <c:v>3.9231411216129226</c:v>
                </c:pt>
                <c:pt idx="34">
                  <c:v>-1.5307337294603587</c:v>
                </c:pt>
                <c:pt idx="35">
                  <c:v>-3.3258784492101787</c:v>
                </c:pt>
                <c:pt idx="36">
                  <c:v>2.8284271247461756</c:v>
                </c:pt>
                <c:pt idx="37">
                  <c:v>2.2222809320784225</c:v>
                </c:pt>
                <c:pt idx="38">
                  <c:v>-3.6955181300451425</c:v>
                </c:pt>
                <c:pt idx="39">
                  <c:v>-0.78036128806452099</c:v>
                </c:pt>
                <c:pt idx="40">
                  <c:v>4</c:v>
                </c:pt>
                <c:pt idx="41">
                  <c:v>-0.78036128806451333</c:v>
                </c:pt>
                <c:pt idx="42">
                  <c:v>-3.6955181300451669</c:v>
                </c:pt>
                <c:pt idx="43">
                  <c:v>2.2222809320783687</c:v>
                </c:pt>
                <c:pt idx="44">
                  <c:v>2.828427124746181</c:v>
                </c:pt>
                <c:pt idx="45">
                  <c:v>-3.3258784492101903</c:v>
                </c:pt>
                <c:pt idx="46">
                  <c:v>-1.5307337294603396</c:v>
                </c:pt>
                <c:pt idx="47">
                  <c:v>3.9231411216129266</c:v>
                </c:pt>
                <c:pt idx="48">
                  <c:v>2.74424580282151E-14</c:v>
                </c:pt>
                <c:pt idx="49">
                  <c:v>-3.9231411216129262</c:v>
                </c:pt>
                <c:pt idx="50">
                  <c:v>1.5307337294603414</c:v>
                </c:pt>
                <c:pt idx="51">
                  <c:v>3.3258784492101894</c:v>
                </c:pt>
                <c:pt idx="52">
                  <c:v>-2.8284271247461823</c:v>
                </c:pt>
                <c:pt idx="53">
                  <c:v>-2.2222809320784145</c:v>
                </c:pt>
                <c:pt idx="54">
                  <c:v>3.6955181300451461</c:v>
                </c:pt>
                <c:pt idx="55">
                  <c:v>0.78036128806451144</c:v>
                </c:pt>
                <c:pt idx="56">
                  <c:v>-4</c:v>
                </c:pt>
                <c:pt idx="57">
                  <c:v>0.78036128806452287</c:v>
                </c:pt>
                <c:pt idx="58">
                  <c:v>3.6955181300451634</c:v>
                </c:pt>
                <c:pt idx="59">
                  <c:v>-2.2222809320783767</c:v>
                </c:pt>
                <c:pt idx="60">
                  <c:v>-2.8284271247462143</c:v>
                </c:pt>
                <c:pt idx="61">
                  <c:v>3.3258784492101641</c:v>
                </c:pt>
                <c:pt idx="62">
                  <c:v>1.5307337294603831</c:v>
                </c:pt>
                <c:pt idx="63">
                  <c:v>-3.9231411216129177</c:v>
                </c:pt>
                <c:pt idx="64">
                  <c:v>-1.7642137750684128E-14</c:v>
                </c:pt>
                <c:pt idx="65">
                  <c:v>3.9231411216129244</c:v>
                </c:pt>
                <c:pt idx="66">
                  <c:v>-1.5307337294603505</c:v>
                </c:pt>
                <c:pt idx="67">
                  <c:v>-3.3258784492101836</c:v>
                </c:pt>
                <c:pt idx="68">
                  <c:v>2.8284271247461894</c:v>
                </c:pt>
                <c:pt idx="69">
                  <c:v>2.222280932078406</c:v>
                </c:pt>
                <c:pt idx="70">
                  <c:v>-3.6955181300451496</c:v>
                </c:pt>
                <c:pt idx="71">
                  <c:v>-0.78036128806455751</c:v>
                </c:pt>
                <c:pt idx="72">
                  <c:v>4</c:v>
                </c:pt>
                <c:pt idx="73">
                  <c:v>-0.78036128806442107</c:v>
                </c:pt>
                <c:pt idx="74">
                  <c:v>-3.6955181300451594</c:v>
                </c:pt>
                <c:pt idx="75">
                  <c:v>2.2222809320784322</c:v>
                </c:pt>
                <c:pt idx="76">
                  <c:v>2.8284271247462076</c:v>
                </c:pt>
                <c:pt idx="77">
                  <c:v>-3.3258784492102014</c:v>
                </c:pt>
                <c:pt idx="78">
                  <c:v>-1.530733729460374</c:v>
                </c:pt>
                <c:pt idx="79">
                  <c:v>3.9231411216129306</c:v>
                </c:pt>
                <c:pt idx="80">
                  <c:v>7.8418174731531565E-15</c:v>
                </c:pt>
                <c:pt idx="81">
                  <c:v>-3.9231411216129115</c:v>
                </c:pt>
                <c:pt idx="82">
                  <c:v>1.5307337294603596</c:v>
                </c:pt>
                <c:pt idx="83">
                  <c:v>3.3258784492101467</c:v>
                </c:pt>
                <c:pt idx="84">
                  <c:v>-2.8284271247461161</c:v>
                </c:pt>
                <c:pt idx="85">
                  <c:v>-2.2222809320784456</c:v>
                </c:pt>
                <c:pt idx="86">
                  <c:v>3.6955181300451101</c:v>
                </c:pt>
                <c:pt idx="87">
                  <c:v>0.78036128806454796</c:v>
                </c:pt>
                <c:pt idx="88">
                  <c:v>-4</c:v>
                </c:pt>
                <c:pt idx="89">
                  <c:v>0.78036128806448635</c:v>
                </c:pt>
                <c:pt idx="90">
                  <c:v>3.6955181300451341</c:v>
                </c:pt>
                <c:pt idx="91">
                  <c:v>-2.2222809320783932</c:v>
                </c:pt>
                <c:pt idx="92">
                  <c:v>-2.8284271247461601</c:v>
                </c:pt>
                <c:pt idx="93">
                  <c:v>3.3258784492101752</c:v>
                </c:pt>
                <c:pt idx="94">
                  <c:v>1.5307337294603125</c:v>
                </c:pt>
                <c:pt idx="95">
                  <c:v>-3.9231411216129213</c:v>
                </c:pt>
                <c:pt idx="96">
                  <c:v>-5.48849160564302E-14</c:v>
                </c:pt>
                <c:pt idx="97">
                  <c:v>3.9231411216129426</c:v>
                </c:pt>
                <c:pt idx="98">
                  <c:v>-1.5307337294603161</c:v>
                </c:pt>
                <c:pt idx="99">
                  <c:v>-3.325878449210236</c:v>
                </c:pt>
                <c:pt idx="100">
                  <c:v>2.8284271247461632</c:v>
                </c:pt>
                <c:pt idx="101">
                  <c:v>2.2222809320783901</c:v>
                </c:pt>
                <c:pt idx="102">
                  <c:v>-3.6955181300451354</c:v>
                </c:pt>
                <c:pt idx="103">
                  <c:v>-0.78036128806448257</c:v>
                </c:pt>
                <c:pt idx="104">
                  <c:v>4</c:v>
                </c:pt>
                <c:pt idx="105">
                  <c:v>-0.78036128806455174</c:v>
                </c:pt>
                <c:pt idx="106">
                  <c:v>-3.6955181300451523</c:v>
                </c:pt>
                <c:pt idx="107">
                  <c:v>2.2222809320784487</c:v>
                </c:pt>
                <c:pt idx="108">
                  <c:v>2.8284271247461934</c:v>
                </c:pt>
                <c:pt idx="109">
                  <c:v>-3.325878449210212</c:v>
                </c:pt>
                <c:pt idx="110">
                  <c:v>-1.530733729460356</c:v>
                </c:pt>
                <c:pt idx="111">
                  <c:v>3.9231411216129342</c:v>
                </c:pt>
                <c:pt idx="112">
                  <c:v>-1.1758823081908787E-14</c:v>
                </c:pt>
                <c:pt idx="113">
                  <c:v>-3.9231411216129075</c:v>
                </c:pt>
                <c:pt idx="114">
                  <c:v>1.5307337294603776</c:v>
                </c:pt>
                <c:pt idx="115">
                  <c:v>3.3258784492101361</c:v>
                </c:pt>
                <c:pt idx="116">
                  <c:v>-2.8284271247461299</c:v>
                </c:pt>
                <c:pt idx="117">
                  <c:v>-2.2222809320785237</c:v>
                </c:pt>
                <c:pt idx="118">
                  <c:v>3.6955181300451176</c:v>
                </c:pt>
                <c:pt idx="119">
                  <c:v>0.78036128806464022</c:v>
                </c:pt>
                <c:pt idx="120">
                  <c:v>-4</c:v>
                </c:pt>
                <c:pt idx="121">
                  <c:v>0.78036128806439409</c:v>
                </c:pt>
                <c:pt idx="122">
                  <c:v>3.69551813004517</c:v>
                </c:pt>
                <c:pt idx="123">
                  <c:v>-2.222280932078315</c:v>
                </c:pt>
                <c:pt idx="124">
                  <c:v>-2.8284271247462267</c:v>
                </c:pt>
                <c:pt idx="125">
                  <c:v>3.3258784492101228</c:v>
                </c:pt>
                <c:pt idx="126">
                  <c:v>1.5307337294603993</c:v>
                </c:pt>
                <c:pt idx="127">
                  <c:v>-3.9231411216129253</c:v>
                </c:pt>
                <c:pt idx="128">
                  <c:v>-3.5284275501368256E-14</c:v>
                </c:pt>
                <c:pt idx="129">
                  <c:v>3.9231411216129168</c:v>
                </c:pt>
                <c:pt idx="130">
                  <c:v>-1.5307337294603343</c:v>
                </c:pt>
                <c:pt idx="131">
                  <c:v>-3.3258784492101618</c:v>
                </c:pt>
                <c:pt idx="132">
                  <c:v>2.828427124746177</c:v>
                </c:pt>
                <c:pt idx="133">
                  <c:v>2.2222809320783736</c:v>
                </c:pt>
                <c:pt idx="134">
                  <c:v>-3.695518130045143</c:v>
                </c:pt>
                <c:pt idx="135">
                  <c:v>-0.78036128806446337</c:v>
                </c:pt>
                <c:pt idx="136">
                  <c:v>4</c:v>
                </c:pt>
                <c:pt idx="137">
                  <c:v>-0.78036128806457095</c:v>
                </c:pt>
                <c:pt idx="138">
                  <c:v>-3.6955181300451447</c:v>
                </c:pt>
                <c:pt idx="139">
                  <c:v>2.2222809320784651</c:v>
                </c:pt>
                <c:pt idx="140">
                  <c:v>2.8284271247461796</c:v>
                </c:pt>
                <c:pt idx="141">
                  <c:v>-3.3258784492100966</c:v>
                </c:pt>
                <c:pt idx="142">
                  <c:v>-1.5307337294604428</c:v>
                </c:pt>
                <c:pt idx="143">
                  <c:v>3.9231411216128937</c:v>
                </c:pt>
                <c:pt idx="144">
                  <c:v>8.2327374084645299E-14</c:v>
                </c:pt>
                <c:pt idx="145">
                  <c:v>-3.9231411216129262</c:v>
                </c:pt>
                <c:pt idx="146">
                  <c:v>1.5307337294601857</c:v>
                </c:pt>
                <c:pt idx="147">
                  <c:v>3.3258784492102511</c:v>
                </c:pt>
                <c:pt idx="148">
                  <c:v>-2.8284271247461437</c:v>
                </c:pt>
                <c:pt idx="149">
                  <c:v>-2.2222809320784127</c:v>
                </c:pt>
                <c:pt idx="150">
                  <c:v>3.6955181300451687</c:v>
                </c:pt>
                <c:pt idx="151">
                  <c:v>0.78036128806462102</c:v>
                </c:pt>
                <c:pt idx="152">
                  <c:v>-4</c:v>
                </c:pt>
                <c:pt idx="153">
                  <c:v>0.78036128806452487</c:v>
                </c:pt>
                <c:pt idx="154">
                  <c:v>3.695518130045119</c:v>
                </c:pt>
                <c:pt idx="155">
                  <c:v>-2.2222809320783314</c:v>
                </c:pt>
                <c:pt idx="156">
                  <c:v>-2.8284271247462129</c:v>
                </c:pt>
                <c:pt idx="157">
                  <c:v>3.3258784492101969</c:v>
                </c:pt>
                <c:pt idx="158">
                  <c:v>1.5307337294602763</c:v>
                </c:pt>
                <c:pt idx="159">
                  <c:v>-3.9231411216129066</c:v>
                </c:pt>
                <c:pt idx="160">
                  <c:v>-1.5683634946306313E-14</c:v>
                </c:pt>
                <c:pt idx="161">
                  <c:v>3.9231411216129128</c:v>
                </c:pt>
                <c:pt idx="162">
                  <c:v>-1.5307337294604573</c:v>
                </c:pt>
                <c:pt idx="163">
                  <c:v>-3.3258784492102142</c:v>
                </c:pt>
                <c:pt idx="164">
                  <c:v>2.8284271247461907</c:v>
                </c:pt>
                <c:pt idx="165">
                  <c:v>2.2222809320783572</c:v>
                </c:pt>
                <c:pt idx="166">
                  <c:v>-3.695518130045194</c:v>
                </c:pt>
                <c:pt idx="167">
                  <c:v>-0.78036128806455562</c:v>
                </c:pt>
                <c:pt idx="168">
                  <c:v>4</c:v>
                </c:pt>
                <c:pt idx="169">
                  <c:v>-0.78036128806436722</c:v>
                </c:pt>
                <c:pt idx="170">
                  <c:v>-3.6955181300451807</c:v>
                </c:pt>
                <c:pt idx="171">
                  <c:v>2.2222809320783865</c:v>
                </c:pt>
                <c:pt idx="172">
                  <c:v>2.8284271247463266</c:v>
                </c:pt>
                <c:pt idx="173">
                  <c:v>-3.3258784492101077</c:v>
                </c:pt>
                <c:pt idx="174">
                  <c:v>-1.5307337294604246</c:v>
                </c:pt>
                <c:pt idx="175">
                  <c:v>3.9231411216129199</c:v>
                </c:pt>
                <c:pt idx="176">
                  <c:v>-5.0960104192032674E-14</c:v>
                </c:pt>
                <c:pt idx="177">
                  <c:v>-3.9231411216129444</c:v>
                </c:pt>
                <c:pt idx="178">
                  <c:v>1.5307337294603087</c:v>
                </c:pt>
                <c:pt idx="179">
                  <c:v>3.3258784492101774</c:v>
                </c:pt>
                <c:pt idx="180">
                  <c:v>-2.8284271247462378</c:v>
                </c:pt>
                <c:pt idx="181">
                  <c:v>-2.2222809320784909</c:v>
                </c:pt>
                <c:pt idx="182">
                  <c:v>3.6955181300451327</c:v>
                </c:pt>
                <c:pt idx="183">
                  <c:v>0.78036128806449023</c:v>
                </c:pt>
                <c:pt idx="184">
                  <c:v>-4</c:v>
                </c:pt>
                <c:pt idx="185">
                  <c:v>0.78036128806443261</c:v>
                </c:pt>
                <c:pt idx="186">
                  <c:v>3.6955181300451549</c:v>
                </c:pt>
                <c:pt idx="187">
                  <c:v>-2.222280932078442</c:v>
                </c:pt>
                <c:pt idx="188">
                  <c:v>-2.8284271247461188</c:v>
                </c:pt>
                <c:pt idx="189">
                  <c:v>3.3258784492101445</c:v>
                </c:pt>
                <c:pt idx="190">
                  <c:v>1.5307337294603631</c:v>
                </c:pt>
                <c:pt idx="191">
                  <c:v>-3.9231411216129328</c:v>
                </c:pt>
                <c:pt idx="192">
                  <c:v>-1.097698321128604E-13</c:v>
                </c:pt>
                <c:pt idx="193">
                  <c:v>3.9231411216129315</c:v>
                </c:pt>
                <c:pt idx="194">
                  <c:v>-1.5307337294601604</c:v>
                </c:pt>
                <c:pt idx="195">
                  <c:v>-3.3258784492102667</c:v>
                </c:pt>
                <c:pt idx="196">
                  <c:v>2.8284271247461241</c:v>
                </c:pt>
                <c:pt idx="197">
                  <c:v>2.2222809320784358</c:v>
                </c:pt>
                <c:pt idx="198">
                  <c:v>-3.695518130045071</c:v>
                </c:pt>
                <c:pt idx="199">
                  <c:v>-0.78036128806464788</c:v>
                </c:pt>
                <c:pt idx="200">
                  <c:v>4</c:v>
                </c:pt>
                <c:pt idx="201">
                  <c:v>-0.78036128806449789</c:v>
                </c:pt>
                <c:pt idx="202">
                  <c:v>-3.6955181300451296</c:v>
                </c:pt>
                <c:pt idx="203">
                  <c:v>2.2222809320784975</c:v>
                </c:pt>
                <c:pt idx="204">
                  <c:v>2.8284271247462325</c:v>
                </c:pt>
                <c:pt idx="205">
                  <c:v>-3.3258784492100553</c:v>
                </c:pt>
                <c:pt idx="206">
                  <c:v>-1.5307337294603016</c:v>
                </c:pt>
                <c:pt idx="207">
                  <c:v>3.9231411216129013</c:v>
                </c:pt>
                <c:pt idx="208">
                  <c:v>4.3126092974521413E-14</c:v>
                </c:pt>
                <c:pt idx="209">
                  <c:v>-3.9231411216129626</c:v>
                </c:pt>
                <c:pt idx="210">
                  <c:v>1.530733729460432</c:v>
                </c:pt>
                <c:pt idx="211">
                  <c:v>3.3258784492102293</c:v>
                </c:pt>
                <c:pt idx="212">
                  <c:v>-2.8284271247461712</c:v>
                </c:pt>
                <c:pt idx="213">
                  <c:v>-2.222280932078569</c:v>
                </c:pt>
                <c:pt idx="214">
                  <c:v>3.6955181300451834</c:v>
                </c:pt>
                <c:pt idx="215">
                  <c:v>0.78036128806458249</c:v>
                </c:pt>
                <c:pt idx="216">
                  <c:v>-4</c:v>
                </c:pt>
                <c:pt idx="217">
                  <c:v>0.78036128806434024</c:v>
                </c:pt>
                <c:pt idx="218">
                  <c:v>3.6955181300451039</c:v>
                </c:pt>
                <c:pt idx="219">
                  <c:v>-2.2222809320783639</c:v>
                </c:pt>
                <c:pt idx="220">
                  <c:v>-2.8284271247461854</c:v>
                </c:pt>
                <c:pt idx="221">
                  <c:v>3.3258784492100921</c:v>
                </c:pt>
                <c:pt idx="222">
                  <c:v>1.5307337294602401</c:v>
                </c:pt>
                <c:pt idx="223">
                  <c:v>-3.9231411216129146</c:v>
                </c:pt>
                <c:pt idx="224">
                  <c:v>2.3517646163817574E-14</c:v>
                </c:pt>
                <c:pt idx="225">
                  <c:v>3.9231411216129497</c:v>
                </c:pt>
                <c:pt idx="226">
                  <c:v>-1.5307337294604935</c:v>
                </c:pt>
                <c:pt idx="227">
                  <c:v>-3.3258784492101925</c:v>
                </c:pt>
                <c:pt idx="228">
                  <c:v>2.8284271247462187</c:v>
                </c:pt>
                <c:pt idx="229">
                  <c:v>2.222280932078514</c:v>
                </c:pt>
                <c:pt idx="230">
                  <c:v>-3.6955181300452091</c:v>
                </c:pt>
                <c:pt idx="231">
                  <c:v>-0.78036128806451721</c:v>
                </c:pt>
                <c:pt idx="232">
                  <c:v>4</c:v>
                </c:pt>
                <c:pt idx="233">
                  <c:v>-0.78036128806440563</c:v>
                </c:pt>
                <c:pt idx="234">
                  <c:v>-3.6955181300452526</c:v>
                </c:pt>
                <c:pt idx="235">
                  <c:v>2.2222809320784194</c:v>
                </c:pt>
                <c:pt idx="236">
                  <c:v>2.8284271247462991</c:v>
                </c:pt>
                <c:pt idx="237">
                  <c:v>-3.3258784492101294</c:v>
                </c:pt>
                <c:pt idx="238">
                  <c:v>-1.5307337294605985</c:v>
                </c:pt>
                <c:pt idx="239">
                  <c:v>3.9231411216129275</c:v>
                </c:pt>
                <c:pt idx="240">
                  <c:v>1.372122901410755E-13</c:v>
                </c:pt>
                <c:pt idx="241">
                  <c:v>-3.9231411216129368</c:v>
                </c:pt>
                <c:pt idx="242">
                  <c:v>1.5307337294601351</c:v>
                </c:pt>
                <c:pt idx="243">
                  <c:v>3.3258784492101556</c:v>
                </c:pt>
                <c:pt idx="244">
                  <c:v>-2.828427124746105</c:v>
                </c:pt>
                <c:pt idx="245">
                  <c:v>-2.2222809320784584</c:v>
                </c:pt>
                <c:pt idx="246">
                  <c:v>3.6955181300450604</c:v>
                </c:pt>
                <c:pt idx="247">
                  <c:v>0.78036128806445182</c:v>
                </c:pt>
                <c:pt idx="248">
                  <c:v>-4</c:v>
                </c:pt>
                <c:pt idx="249">
                  <c:v>0.78036128806447103</c:v>
                </c:pt>
                <c:pt idx="250">
                  <c:v>3.6955181300452269</c:v>
                </c:pt>
                <c:pt idx="251">
                  <c:v>-2.2222809320784749</c:v>
                </c:pt>
                <c:pt idx="252">
                  <c:v>-2.8284271247462516</c:v>
                </c:pt>
                <c:pt idx="253">
                  <c:v>3.3258784492101663</c:v>
                </c:pt>
                <c:pt idx="254">
                  <c:v>1.5307337294603269</c:v>
                </c:pt>
                <c:pt idx="255">
                  <c:v>-3.9231411216129404</c:v>
                </c:pt>
                <c:pt idx="256">
                  <c:v>-7.0568551002736513E-14</c:v>
                </c:pt>
                <c:pt idx="257">
                  <c:v>3.9231411216129679</c:v>
                </c:pt>
                <c:pt idx="258">
                  <c:v>-1.5307337294604066</c:v>
                </c:pt>
                <c:pt idx="259">
                  <c:v>-3.3258784492102449</c:v>
                </c:pt>
                <c:pt idx="260">
                  <c:v>2.8284271247461521</c:v>
                </c:pt>
                <c:pt idx="261">
                  <c:v>2.2222809320785921</c:v>
                </c:pt>
                <c:pt idx="262">
                  <c:v>-3.6955181300451732</c:v>
                </c:pt>
                <c:pt idx="263">
                  <c:v>-0.78036128806460947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F0E-46C8-915E-E1FB824D20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y[ n 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0AD-42E0-9A0A-54D519E75C06}"/>
              </c:ext>
            </c:extLst>
          </c:dPt>
          <c:xVal>
            <c:numRef>
              <c:f>'sin( 0.5625 pi n) '!$C$9:$C$269</c:f>
              <c:numCache>
                <c:formatCode>General</c:formatCode>
                <c:ptCount val="261"/>
                <c:pt idx="0">
                  <c:v>0</c:v>
                </c:pt>
                <c:pt idx="1">
                  <c:v>6.0000000000000002E-5</c:v>
                </c:pt>
                <c:pt idx="2">
                  <c:v>1.2E-4</c:v>
                </c:pt>
                <c:pt idx="3">
                  <c:v>1.8000000000000001E-4</c:v>
                </c:pt>
                <c:pt idx="4">
                  <c:v>2.4000000000000001E-4</c:v>
                </c:pt>
                <c:pt idx="5">
                  <c:v>3.0000000000000003E-4</c:v>
                </c:pt>
                <c:pt idx="6">
                  <c:v>3.6000000000000002E-4</c:v>
                </c:pt>
                <c:pt idx="7">
                  <c:v>4.2000000000000002E-4</c:v>
                </c:pt>
                <c:pt idx="8">
                  <c:v>4.8000000000000001E-4</c:v>
                </c:pt>
                <c:pt idx="9">
                  <c:v>5.4000000000000001E-4</c:v>
                </c:pt>
                <c:pt idx="10">
                  <c:v>6.0000000000000006E-4</c:v>
                </c:pt>
                <c:pt idx="11">
                  <c:v>6.600000000000001E-4</c:v>
                </c:pt>
                <c:pt idx="12">
                  <c:v>7.2000000000000015E-4</c:v>
                </c:pt>
                <c:pt idx="13">
                  <c:v>7.800000000000002E-4</c:v>
                </c:pt>
                <c:pt idx="14">
                  <c:v>8.4000000000000025E-4</c:v>
                </c:pt>
                <c:pt idx="15">
                  <c:v>9.000000000000003E-4</c:v>
                </c:pt>
                <c:pt idx="16">
                  <c:v>9.6000000000000035E-4</c:v>
                </c:pt>
                <c:pt idx="17">
                  <c:v>1.0200000000000003E-3</c:v>
                </c:pt>
                <c:pt idx="18">
                  <c:v>1.0800000000000002E-3</c:v>
                </c:pt>
                <c:pt idx="19">
                  <c:v>1.1400000000000002E-3</c:v>
                </c:pt>
                <c:pt idx="20">
                  <c:v>1.2000000000000001E-3</c:v>
                </c:pt>
                <c:pt idx="21">
                  <c:v>1.2600000000000001E-3</c:v>
                </c:pt>
                <c:pt idx="22">
                  <c:v>1.32E-3</c:v>
                </c:pt>
                <c:pt idx="23">
                  <c:v>1.3799999999999999E-3</c:v>
                </c:pt>
                <c:pt idx="24">
                  <c:v>1.4399999999999999E-3</c:v>
                </c:pt>
                <c:pt idx="25">
                  <c:v>1.4999999999999998E-3</c:v>
                </c:pt>
                <c:pt idx="26">
                  <c:v>1.5599999999999998E-3</c:v>
                </c:pt>
                <c:pt idx="27">
                  <c:v>1.6199999999999997E-3</c:v>
                </c:pt>
                <c:pt idx="28">
                  <c:v>1.6799999999999996E-3</c:v>
                </c:pt>
                <c:pt idx="29">
                  <c:v>1.7399999999999996E-3</c:v>
                </c:pt>
                <c:pt idx="30">
                  <c:v>1.7999999999999995E-3</c:v>
                </c:pt>
                <c:pt idx="31">
                  <c:v>1.8599999999999995E-3</c:v>
                </c:pt>
                <c:pt idx="32">
                  <c:v>1.9199999999999994E-3</c:v>
                </c:pt>
                <c:pt idx="33">
                  <c:v>1.9799999999999996E-3</c:v>
                </c:pt>
                <c:pt idx="34">
                  <c:v>2.0399999999999997E-3</c:v>
                </c:pt>
                <c:pt idx="35">
                  <c:v>2.0999999999999999E-3</c:v>
                </c:pt>
                <c:pt idx="36">
                  <c:v>2.16E-3</c:v>
                </c:pt>
                <c:pt idx="37">
                  <c:v>2.2200000000000002E-3</c:v>
                </c:pt>
                <c:pt idx="38">
                  <c:v>2.2800000000000003E-3</c:v>
                </c:pt>
                <c:pt idx="39">
                  <c:v>2.3400000000000005E-3</c:v>
                </c:pt>
                <c:pt idx="40">
                  <c:v>2.4000000000000007E-3</c:v>
                </c:pt>
                <c:pt idx="41">
                  <c:v>2.4600000000000008E-3</c:v>
                </c:pt>
                <c:pt idx="42">
                  <c:v>2.520000000000001E-3</c:v>
                </c:pt>
                <c:pt idx="43">
                  <c:v>2.5800000000000011E-3</c:v>
                </c:pt>
                <c:pt idx="44">
                  <c:v>2.6400000000000013E-3</c:v>
                </c:pt>
                <c:pt idx="45">
                  <c:v>2.7000000000000014E-3</c:v>
                </c:pt>
                <c:pt idx="46">
                  <c:v>2.7600000000000016E-3</c:v>
                </c:pt>
                <c:pt idx="47">
                  <c:v>2.8200000000000018E-3</c:v>
                </c:pt>
                <c:pt idx="48">
                  <c:v>2.8800000000000019E-3</c:v>
                </c:pt>
                <c:pt idx="49">
                  <c:v>2.9400000000000021E-3</c:v>
                </c:pt>
                <c:pt idx="50">
                  <c:v>3.0000000000000022E-3</c:v>
                </c:pt>
                <c:pt idx="51">
                  <c:v>3.0600000000000024E-3</c:v>
                </c:pt>
                <c:pt idx="52">
                  <c:v>3.1200000000000025E-3</c:v>
                </c:pt>
                <c:pt idx="53">
                  <c:v>3.1800000000000027E-3</c:v>
                </c:pt>
                <c:pt idx="54">
                  <c:v>3.2400000000000029E-3</c:v>
                </c:pt>
                <c:pt idx="55">
                  <c:v>3.300000000000003E-3</c:v>
                </c:pt>
                <c:pt idx="56">
                  <c:v>3.3600000000000032E-3</c:v>
                </c:pt>
                <c:pt idx="57">
                  <c:v>3.4200000000000033E-3</c:v>
                </c:pt>
                <c:pt idx="58">
                  <c:v>3.4800000000000035E-3</c:v>
                </c:pt>
                <c:pt idx="59">
                  <c:v>3.5400000000000036E-3</c:v>
                </c:pt>
                <c:pt idx="60">
                  <c:v>3.6000000000000038E-3</c:v>
                </c:pt>
                <c:pt idx="61">
                  <c:v>3.660000000000004E-3</c:v>
                </c:pt>
                <c:pt idx="62">
                  <c:v>3.7200000000000041E-3</c:v>
                </c:pt>
                <c:pt idx="63">
                  <c:v>3.7800000000000043E-3</c:v>
                </c:pt>
                <c:pt idx="64">
                  <c:v>3.8400000000000044E-3</c:v>
                </c:pt>
                <c:pt idx="65">
                  <c:v>3.9000000000000046E-3</c:v>
                </c:pt>
                <c:pt idx="66">
                  <c:v>3.9600000000000043E-3</c:v>
                </c:pt>
                <c:pt idx="67">
                  <c:v>4.0200000000000045E-3</c:v>
                </c:pt>
                <c:pt idx="68">
                  <c:v>4.0800000000000046E-3</c:v>
                </c:pt>
                <c:pt idx="69">
                  <c:v>4.1400000000000048E-3</c:v>
                </c:pt>
                <c:pt idx="70">
                  <c:v>4.2000000000000049E-3</c:v>
                </c:pt>
                <c:pt idx="71">
                  <c:v>4.2600000000000051E-3</c:v>
                </c:pt>
                <c:pt idx="72">
                  <c:v>4.3200000000000053E-3</c:v>
                </c:pt>
                <c:pt idx="73">
                  <c:v>4.3800000000000054E-3</c:v>
                </c:pt>
                <c:pt idx="74">
                  <c:v>4.4400000000000056E-3</c:v>
                </c:pt>
                <c:pt idx="75">
                  <c:v>4.5000000000000057E-3</c:v>
                </c:pt>
                <c:pt idx="76">
                  <c:v>4.5600000000000059E-3</c:v>
                </c:pt>
                <c:pt idx="77">
                  <c:v>4.620000000000006E-3</c:v>
                </c:pt>
                <c:pt idx="78">
                  <c:v>4.6800000000000062E-3</c:v>
                </c:pt>
                <c:pt idx="79">
                  <c:v>4.7400000000000064E-3</c:v>
                </c:pt>
                <c:pt idx="80">
                  <c:v>4.8000000000000065E-3</c:v>
                </c:pt>
                <c:pt idx="81">
                  <c:v>4.8600000000000067E-3</c:v>
                </c:pt>
                <c:pt idx="82">
                  <c:v>4.9200000000000068E-3</c:v>
                </c:pt>
                <c:pt idx="83">
                  <c:v>4.980000000000007E-3</c:v>
                </c:pt>
                <c:pt idx="84">
                  <c:v>5.0400000000000071E-3</c:v>
                </c:pt>
                <c:pt idx="85">
                  <c:v>5.1000000000000073E-3</c:v>
                </c:pt>
                <c:pt idx="86">
                  <c:v>5.1600000000000075E-3</c:v>
                </c:pt>
                <c:pt idx="87">
                  <c:v>5.2200000000000076E-3</c:v>
                </c:pt>
                <c:pt idx="88">
                  <c:v>5.2800000000000078E-3</c:v>
                </c:pt>
                <c:pt idx="89">
                  <c:v>5.3400000000000079E-3</c:v>
                </c:pt>
                <c:pt idx="90">
                  <c:v>5.4000000000000081E-3</c:v>
                </c:pt>
                <c:pt idx="91">
                  <c:v>5.4600000000000082E-3</c:v>
                </c:pt>
                <c:pt idx="92">
                  <c:v>5.5200000000000084E-3</c:v>
                </c:pt>
                <c:pt idx="93">
                  <c:v>5.5800000000000086E-3</c:v>
                </c:pt>
                <c:pt idx="94">
                  <c:v>5.6400000000000087E-3</c:v>
                </c:pt>
                <c:pt idx="95">
                  <c:v>5.7000000000000089E-3</c:v>
                </c:pt>
                <c:pt idx="96">
                  <c:v>5.760000000000009E-3</c:v>
                </c:pt>
                <c:pt idx="97">
                  <c:v>5.8200000000000092E-3</c:v>
                </c:pt>
                <c:pt idx="98">
                  <c:v>5.8800000000000094E-3</c:v>
                </c:pt>
                <c:pt idx="99">
                  <c:v>5.9400000000000095E-3</c:v>
                </c:pt>
                <c:pt idx="100">
                  <c:v>6.0000000000000097E-3</c:v>
                </c:pt>
                <c:pt idx="101">
                  <c:v>6.0600000000000098E-3</c:v>
                </c:pt>
                <c:pt idx="102">
                  <c:v>6.12000000000001E-3</c:v>
                </c:pt>
                <c:pt idx="103">
                  <c:v>6.1800000000000101E-3</c:v>
                </c:pt>
                <c:pt idx="104">
                  <c:v>6.2400000000000103E-3</c:v>
                </c:pt>
                <c:pt idx="105">
                  <c:v>6.3000000000000105E-3</c:v>
                </c:pt>
                <c:pt idx="106">
                  <c:v>6.3600000000000106E-3</c:v>
                </c:pt>
                <c:pt idx="107">
                  <c:v>6.4200000000000108E-3</c:v>
                </c:pt>
                <c:pt idx="108">
                  <c:v>6.4800000000000109E-3</c:v>
                </c:pt>
                <c:pt idx="109">
                  <c:v>6.5400000000000111E-3</c:v>
                </c:pt>
                <c:pt idx="110">
                  <c:v>6.6000000000000112E-3</c:v>
                </c:pt>
                <c:pt idx="111">
                  <c:v>6.6600000000000114E-3</c:v>
                </c:pt>
                <c:pt idx="112">
                  <c:v>6.7200000000000116E-3</c:v>
                </c:pt>
                <c:pt idx="113">
                  <c:v>6.7800000000000117E-3</c:v>
                </c:pt>
                <c:pt idx="114">
                  <c:v>6.8400000000000119E-3</c:v>
                </c:pt>
                <c:pt idx="115">
                  <c:v>6.900000000000012E-3</c:v>
                </c:pt>
                <c:pt idx="116">
                  <c:v>6.9600000000000122E-3</c:v>
                </c:pt>
                <c:pt idx="117">
                  <c:v>7.0200000000000123E-3</c:v>
                </c:pt>
                <c:pt idx="118">
                  <c:v>7.0800000000000125E-3</c:v>
                </c:pt>
                <c:pt idx="119">
                  <c:v>7.1400000000000127E-3</c:v>
                </c:pt>
                <c:pt idx="120">
                  <c:v>7.2000000000000128E-3</c:v>
                </c:pt>
                <c:pt idx="121">
                  <c:v>7.260000000000013E-3</c:v>
                </c:pt>
                <c:pt idx="122">
                  <c:v>7.3200000000000131E-3</c:v>
                </c:pt>
                <c:pt idx="123">
                  <c:v>7.3800000000000133E-3</c:v>
                </c:pt>
                <c:pt idx="124">
                  <c:v>7.4400000000000134E-3</c:v>
                </c:pt>
                <c:pt idx="125">
                  <c:v>7.5000000000000136E-3</c:v>
                </c:pt>
                <c:pt idx="126">
                  <c:v>7.5600000000000138E-3</c:v>
                </c:pt>
                <c:pt idx="127">
                  <c:v>7.6200000000000139E-3</c:v>
                </c:pt>
                <c:pt idx="128">
                  <c:v>7.6800000000000141E-3</c:v>
                </c:pt>
                <c:pt idx="129">
                  <c:v>7.7400000000000142E-3</c:v>
                </c:pt>
                <c:pt idx="130">
                  <c:v>7.8000000000000144E-3</c:v>
                </c:pt>
                <c:pt idx="131">
                  <c:v>7.8600000000000145E-3</c:v>
                </c:pt>
                <c:pt idx="132">
                  <c:v>7.9200000000000138E-3</c:v>
                </c:pt>
                <c:pt idx="133">
                  <c:v>7.9800000000000131E-3</c:v>
                </c:pt>
                <c:pt idx="134">
                  <c:v>8.0400000000000124E-3</c:v>
                </c:pt>
                <c:pt idx="135">
                  <c:v>8.1000000000000117E-3</c:v>
                </c:pt>
                <c:pt idx="136">
                  <c:v>8.160000000000011E-3</c:v>
                </c:pt>
                <c:pt idx="137">
                  <c:v>8.2200000000000103E-3</c:v>
                </c:pt>
                <c:pt idx="138">
                  <c:v>8.2800000000000096E-3</c:v>
                </c:pt>
                <c:pt idx="139">
                  <c:v>8.3400000000000089E-3</c:v>
                </c:pt>
                <c:pt idx="140">
                  <c:v>8.4000000000000082E-3</c:v>
                </c:pt>
                <c:pt idx="141">
                  <c:v>8.4600000000000074E-3</c:v>
                </c:pt>
                <c:pt idx="142">
                  <c:v>8.5200000000000067E-3</c:v>
                </c:pt>
                <c:pt idx="143">
                  <c:v>8.580000000000006E-3</c:v>
                </c:pt>
                <c:pt idx="144">
                  <c:v>8.6400000000000053E-3</c:v>
                </c:pt>
                <c:pt idx="145">
                  <c:v>8.7000000000000046E-3</c:v>
                </c:pt>
                <c:pt idx="146">
                  <c:v>8.7600000000000039E-3</c:v>
                </c:pt>
                <c:pt idx="147">
                  <c:v>8.8200000000000032E-3</c:v>
                </c:pt>
                <c:pt idx="148">
                  <c:v>8.8800000000000025E-3</c:v>
                </c:pt>
                <c:pt idx="149">
                  <c:v>8.9400000000000018E-3</c:v>
                </c:pt>
                <c:pt idx="150">
                  <c:v>9.0000000000000011E-3</c:v>
                </c:pt>
                <c:pt idx="151">
                  <c:v>9.0600000000000003E-3</c:v>
                </c:pt>
                <c:pt idx="152">
                  <c:v>9.1199999999999996E-3</c:v>
                </c:pt>
                <c:pt idx="153">
                  <c:v>9.1799999999999989E-3</c:v>
                </c:pt>
                <c:pt idx="154">
                  <c:v>9.2399999999999982E-3</c:v>
                </c:pt>
                <c:pt idx="155">
                  <c:v>9.2999999999999975E-3</c:v>
                </c:pt>
                <c:pt idx="156">
                  <c:v>9.3599999999999968E-3</c:v>
                </c:pt>
                <c:pt idx="157">
                  <c:v>9.4199999999999961E-3</c:v>
                </c:pt>
                <c:pt idx="158">
                  <c:v>9.4799999999999954E-3</c:v>
                </c:pt>
                <c:pt idx="159">
                  <c:v>9.5399999999999947E-3</c:v>
                </c:pt>
                <c:pt idx="160">
                  <c:v>9.599999999999994E-3</c:v>
                </c:pt>
                <c:pt idx="161">
                  <c:v>9.6599999999999932E-3</c:v>
                </c:pt>
                <c:pt idx="162">
                  <c:v>9.7199999999999925E-3</c:v>
                </c:pt>
                <c:pt idx="163">
                  <c:v>9.7799999999999918E-3</c:v>
                </c:pt>
                <c:pt idx="164">
                  <c:v>9.8399999999999911E-3</c:v>
                </c:pt>
                <c:pt idx="165">
                  <c:v>9.8999999999999904E-3</c:v>
                </c:pt>
                <c:pt idx="166">
                  <c:v>9.9599999999999897E-3</c:v>
                </c:pt>
                <c:pt idx="167">
                  <c:v>1.0019999999999989E-2</c:v>
                </c:pt>
                <c:pt idx="168">
                  <c:v>1.0079999999999988E-2</c:v>
                </c:pt>
                <c:pt idx="169">
                  <c:v>1.0139999999999988E-2</c:v>
                </c:pt>
                <c:pt idx="170">
                  <c:v>1.0199999999999987E-2</c:v>
                </c:pt>
                <c:pt idx="171">
                  <c:v>1.0259999999999986E-2</c:v>
                </c:pt>
                <c:pt idx="172">
                  <c:v>1.0319999999999985E-2</c:v>
                </c:pt>
                <c:pt idx="173">
                  <c:v>1.0379999999999985E-2</c:v>
                </c:pt>
                <c:pt idx="174">
                  <c:v>1.0439999999999984E-2</c:v>
                </c:pt>
                <c:pt idx="175">
                  <c:v>1.0499999999999983E-2</c:v>
                </c:pt>
                <c:pt idx="176">
                  <c:v>1.0559999999999983E-2</c:v>
                </c:pt>
                <c:pt idx="177">
                  <c:v>1.0619999999999982E-2</c:v>
                </c:pt>
                <c:pt idx="178">
                  <c:v>1.0679999999999981E-2</c:v>
                </c:pt>
                <c:pt idx="179">
                  <c:v>1.073999999999998E-2</c:v>
                </c:pt>
                <c:pt idx="180">
                  <c:v>1.079999999999998E-2</c:v>
                </c:pt>
                <c:pt idx="181">
                  <c:v>1.0859999999999979E-2</c:v>
                </c:pt>
                <c:pt idx="182">
                  <c:v>1.0919999999999978E-2</c:v>
                </c:pt>
                <c:pt idx="183">
                  <c:v>1.0979999999999978E-2</c:v>
                </c:pt>
                <c:pt idx="184">
                  <c:v>1.1039999999999977E-2</c:v>
                </c:pt>
                <c:pt idx="185">
                  <c:v>1.1099999999999976E-2</c:v>
                </c:pt>
                <c:pt idx="186">
                  <c:v>1.1159999999999975E-2</c:v>
                </c:pt>
                <c:pt idx="187">
                  <c:v>1.1219999999999975E-2</c:v>
                </c:pt>
                <c:pt idx="188">
                  <c:v>1.1279999999999974E-2</c:v>
                </c:pt>
                <c:pt idx="189">
                  <c:v>1.1339999999999973E-2</c:v>
                </c:pt>
                <c:pt idx="190">
                  <c:v>1.1399999999999973E-2</c:v>
                </c:pt>
                <c:pt idx="191">
                  <c:v>1.1459999999999972E-2</c:v>
                </c:pt>
                <c:pt idx="192">
                  <c:v>1.1519999999999971E-2</c:v>
                </c:pt>
                <c:pt idx="193">
                  <c:v>1.1579999999999971E-2</c:v>
                </c:pt>
                <c:pt idx="194">
                  <c:v>1.163999999999997E-2</c:v>
                </c:pt>
                <c:pt idx="195">
                  <c:v>1.1699999999999969E-2</c:v>
                </c:pt>
                <c:pt idx="196">
                  <c:v>1.1759999999999968E-2</c:v>
                </c:pt>
                <c:pt idx="197">
                  <c:v>1.1819999999999968E-2</c:v>
                </c:pt>
                <c:pt idx="198">
                  <c:v>1.1879999999999967E-2</c:v>
                </c:pt>
                <c:pt idx="199">
                  <c:v>1.1939999999999966E-2</c:v>
                </c:pt>
                <c:pt idx="200">
                  <c:v>1.1999999999999966E-2</c:v>
                </c:pt>
                <c:pt idx="201">
                  <c:v>1.2059999999999965E-2</c:v>
                </c:pt>
                <c:pt idx="202">
                  <c:v>1.2119999999999964E-2</c:v>
                </c:pt>
                <c:pt idx="203">
                  <c:v>1.2179999999999963E-2</c:v>
                </c:pt>
                <c:pt idx="204">
                  <c:v>1.2239999999999963E-2</c:v>
                </c:pt>
                <c:pt idx="205">
                  <c:v>1.2299999999999962E-2</c:v>
                </c:pt>
                <c:pt idx="206">
                  <c:v>1.2359999999999961E-2</c:v>
                </c:pt>
                <c:pt idx="207">
                  <c:v>1.2419999999999961E-2</c:v>
                </c:pt>
                <c:pt idx="208">
                  <c:v>1.247999999999996E-2</c:v>
                </c:pt>
                <c:pt idx="209">
                  <c:v>1.2539999999999959E-2</c:v>
                </c:pt>
                <c:pt idx="210">
                  <c:v>1.2599999999999958E-2</c:v>
                </c:pt>
                <c:pt idx="211">
                  <c:v>1.2659999999999958E-2</c:v>
                </c:pt>
                <c:pt idx="212">
                  <c:v>1.2719999999999957E-2</c:v>
                </c:pt>
                <c:pt idx="213">
                  <c:v>1.2779999999999956E-2</c:v>
                </c:pt>
                <c:pt idx="214">
                  <c:v>1.2839999999999956E-2</c:v>
                </c:pt>
                <c:pt idx="215">
                  <c:v>1.2899999999999955E-2</c:v>
                </c:pt>
                <c:pt idx="216">
                  <c:v>1.2959999999999954E-2</c:v>
                </c:pt>
                <c:pt idx="217">
                  <c:v>1.3019999999999953E-2</c:v>
                </c:pt>
                <c:pt idx="218">
                  <c:v>1.3079999999999953E-2</c:v>
                </c:pt>
                <c:pt idx="219">
                  <c:v>1.3139999999999952E-2</c:v>
                </c:pt>
                <c:pt idx="220">
                  <c:v>1.3199999999999951E-2</c:v>
                </c:pt>
                <c:pt idx="221">
                  <c:v>1.3259999999999951E-2</c:v>
                </c:pt>
                <c:pt idx="222">
                  <c:v>1.331999999999995E-2</c:v>
                </c:pt>
                <c:pt idx="223">
                  <c:v>1.3379999999999949E-2</c:v>
                </c:pt>
                <c:pt idx="224">
                  <c:v>1.3439999999999949E-2</c:v>
                </c:pt>
                <c:pt idx="225">
                  <c:v>1.3499999999999948E-2</c:v>
                </c:pt>
                <c:pt idx="226">
                  <c:v>1.3559999999999947E-2</c:v>
                </c:pt>
                <c:pt idx="227">
                  <c:v>1.3619999999999946E-2</c:v>
                </c:pt>
                <c:pt idx="228">
                  <c:v>1.3679999999999946E-2</c:v>
                </c:pt>
                <c:pt idx="229">
                  <c:v>1.3739999999999945E-2</c:v>
                </c:pt>
                <c:pt idx="230">
                  <c:v>1.3799999999999944E-2</c:v>
                </c:pt>
                <c:pt idx="231">
                  <c:v>1.3859999999999944E-2</c:v>
                </c:pt>
                <c:pt idx="232">
                  <c:v>1.3919999999999943E-2</c:v>
                </c:pt>
                <c:pt idx="233">
                  <c:v>1.3979999999999942E-2</c:v>
                </c:pt>
                <c:pt idx="234">
                  <c:v>1.4039999999999941E-2</c:v>
                </c:pt>
                <c:pt idx="235">
                  <c:v>1.4099999999999941E-2</c:v>
                </c:pt>
                <c:pt idx="236">
                  <c:v>1.415999999999994E-2</c:v>
                </c:pt>
                <c:pt idx="237">
                  <c:v>1.4219999999999939E-2</c:v>
                </c:pt>
                <c:pt idx="238">
                  <c:v>1.4279999999999939E-2</c:v>
                </c:pt>
                <c:pt idx="239">
                  <c:v>1.4339999999999938E-2</c:v>
                </c:pt>
                <c:pt idx="240">
                  <c:v>1.4399999999999937E-2</c:v>
                </c:pt>
                <c:pt idx="241">
                  <c:v>1.4459999999999936E-2</c:v>
                </c:pt>
                <c:pt idx="242">
                  <c:v>1.4519999999999936E-2</c:v>
                </c:pt>
                <c:pt idx="243">
                  <c:v>1.4579999999999935E-2</c:v>
                </c:pt>
                <c:pt idx="244">
                  <c:v>1.4639999999999934E-2</c:v>
                </c:pt>
                <c:pt idx="245">
                  <c:v>1.4699999999999934E-2</c:v>
                </c:pt>
                <c:pt idx="246">
                  <c:v>1.4759999999999933E-2</c:v>
                </c:pt>
                <c:pt idx="247">
                  <c:v>1.4819999999999932E-2</c:v>
                </c:pt>
                <c:pt idx="248">
                  <c:v>1.4879999999999931E-2</c:v>
                </c:pt>
                <c:pt idx="249">
                  <c:v>1.4939999999999931E-2</c:v>
                </c:pt>
                <c:pt idx="250">
                  <c:v>1.499999999999993E-2</c:v>
                </c:pt>
                <c:pt idx="251">
                  <c:v>1.5059999999999929E-2</c:v>
                </c:pt>
                <c:pt idx="252">
                  <c:v>1.5119999999999929E-2</c:v>
                </c:pt>
                <c:pt idx="253">
                  <c:v>1.5179999999999928E-2</c:v>
                </c:pt>
                <c:pt idx="254">
                  <c:v>1.5239999999999927E-2</c:v>
                </c:pt>
                <c:pt idx="255">
                  <c:v>1.5299999999999927E-2</c:v>
                </c:pt>
                <c:pt idx="256">
                  <c:v>1.5359999999999926E-2</c:v>
                </c:pt>
                <c:pt idx="257">
                  <c:v>1.5419999999999925E-2</c:v>
                </c:pt>
                <c:pt idx="258">
                  <c:v>1.5479999999999924E-2</c:v>
                </c:pt>
                <c:pt idx="259">
                  <c:v>1.5539999999999924E-2</c:v>
                </c:pt>
                <c:pt idx="260">
                  <c:v>1.5599999999999923E-2</c:v>
                </c:pt>
              </c:numCache>
            </c:numRef>
          </c:xVal>
          <c:yVal>
            <c:numRef>
              <c:f>'sin( 0.5625 pi n) '!$D$9:$D$269</c:f>
              <c:numCache>
                <c:formatCode>General</c:formatCode>
                <c:ptCount val="261"/>
                <c:pt idx="0">
                  <c:v>0</c:v>
                </c:pt>
                <c:pt idx="1">
                  <c:v>1.3312781780919465</c:v>
                </c:pt>
                <c:pt idx="2">
                  <c:v>2.5107654451628019</c:v>
                </c:pt>
                <c:pt idx="3">
                  <c:v>3.4039779271787673</c:v>
                </c:pt>
                <c:pt idx="4">
                  <c:v>3.9090724942727739</c:v>
                </c:pt>
                <c:pt idx="5">
                  <c:v>3.9684588052579111</c:v>
                </c:pt>
                <c:pt idx="6">
                  <c:v>3.5753656966050555</c:v>
                </c:pt>
                <c:pt idx="7">
                  <c:v>2.7746132232512197</c:v>
                </c:pt>
                <c:pt idx="8">
                  <c:v>1.6575023239731372</c:v>
                </c:pt>
                <c:pt idx="9">
                  <c:v>0.35140478620297261</c:v>
                </c:pt>
                <c:pt idx="10">
                  <c:v>-0.99475954865942007</c:v>
                </c:pt>
                <c:pt idx="11">
                  <c:v>-2.2275024659527536</c:v>
                </c:pt>
                <c:pt idx="12">
                  <c:v>-3.2062679394835079</c:v>
                </c:pt>
                <c:pt idx="13">
                  <c:v>-3.8194581789865727</c:v>
                </c:pt>
                <c:pt idx="14">
                  <c:v>-3.9971578905623568</c:v>
                </c:pt>
                <c:pt idx="15">
                  <c:v>-3.7191059435530036</c:v>
                </c:pt>
                <c:pt idx="16">
                  <c:v>-3.0170055229444115</c:v>
                </c:pt>
                <c:pt idx="17">
                  <c:v>-1.9709093661931607</c:v>
                </c:pt>
                <c:pt idx="18">
                  <c:v>-0.70009223590110048</c:v>
                </c:pt>
                <c:pt idx="19">
                  <c:v>0.65054866077953533</c:v>
                </c:pt>
                <c:pt idx="20">
                  <c:v>1.9270146964068626</c:v>
                </c:pt>
                <c:pt idx="21">
                  <c:v>2.983764581696728</c:v>
                </c:pt>
                <c:pt idx="22">
                  <c:v>3.7003088273378322</c:v>
                </c:pt>
                <c:pt idx="23">
                  <c:v>3.9949478264240699</c:v>
                </c:pt>
                <c:pt idx="24">
                  <c:v>3.8340871560695042</c:v>
                </c:pt>
                <c:pt idx="25">
                  <c:v>3.2360679774997947</c:v>
                </c:pt>
                <c:pt idx="26">
                  <c:v>2.2690757965070323</c:v>
                </c:pt>
                <c:pt idx="27">
                  <c:v>1.0433660251595944</c:v>
                </c:pt>
                <c:pt idx="28">
                  <c:v>-0.30130722211171779</c:v>
                </c:pt>
                <c:pt idx="29">
                  <c:v>-1.6116257428546394</c:v>
                </c:pt>
                <c:pt idx="30">
                  <c:v>-2.7381884237147465</c:v>
                </c:pt>
                <c:pt idx="31">
                  <c:v>-3.5525457952541699</c:v>
                </c:pt>
                <c:pt idx="32">
                  <c:v>-3.9618457027866025</c:v>
                </c:pt>
                <c:pt idx="33">
                  <c:v>-3.9194202095369892</c:v>
                </c:pt>
                <c:pt idx="34">
                  <c:v>-3.4301066247746133</c:v>
                </c:pt>
                <c:pt idx="35">
                  <c:v>-2.5496959589947648</c:v>
                </c:pt>
                <c:pt idx="36">
                  <c:v>-1.3785716926980678</c:v>
                </c:pt>
                <c:pt idx="37">
                  <c:v>-5.0264159533409264E-2</c:v>
                </c:pt>
                <c:pt idx="38">
                  <c:v>1.2837744392288397</c:v>
                </c:pt>
                <c:pt idx="39">
                  <c:v>2.4714384523613453</c:v>
                </c:pt>
                <c:pt idx="40">
                  <c:v>3.3773117020080661</c:v>
                </c:pt>
                <c:pt idx="41">
                  <c:v>3.8981074911463129</c:v>
                </c:pt>
                <c:pt idx="42">
                  <c:v>3.9744452420800314</c:v>
                </c:pt>
                <c:pt idx="43">
                  <c:v>3.5976210062654754</c:v>
                </c:pt>
                <c:pt idx="44">
                  <c:v>2.8105998791953768</c:v>
                </c:pt>
                <c:pt idx="45">
                  <c:v>1.7031171662602644</c:v>
                </c:pt>
                <c:pt idx="46">
                  <c:v>0.40144685940483005</c:v>
                </c:pt>
                <c:pt idx="47">
                  <c:v>-0.94599598809493524</c:v>
                </c:pt>
                <c:pt idx="48">
                  <c:v>-2.1855773869371085</c:v>
                </c:pt>
                <c:pt idx="49">
                  <c:v>-3.1759615945913651</c:v>
                </c:pt>
                <c:pt idx="50">
                  <c:v>-3.8042260651806266</c:v>
                </c:pt>
                <c:pt idx="51">
                  <c:v>-3.9987367571331984</c:v>
                </c:pt>
                <c:pt idx="52">
                  <c:v>-3.7373157698264281</c:v>
                </c:pt>
                <c:pt idx="53">
                  <c:v>-3.0497700440457547</c:v>
                </c:pt>
                <c:pt idx="54">
                  <c:v>-2.0144928065429939</c:v>
                </c:pt>
                <c:pt idx="55">
                  <c:v>-0.74952525834284134</c:v>
                </c:pt>
                <c:pt idx="56">
                  <c:v>0.60090235648310064</c:v>
                </c:pt>
                <c:pt idx="57">
                  <c:v>1.8828157286613956</c:v>
                </c:pt>
                <c:pt idx="58">
                  <c:v>2.9500524694327459</c:v>
                </c:pt>
                <c:pt idx="59">
                  <c:v>3.6809273894635108</c:v>
                </c:pt>
                <c:pt idx="60">
                  <c:v>3.9921069137130911</c:v>
                </c:pt>
                <c:pt idx="61">
                  <c:v>3.8481106863443184</c:v>
                </c:pt>
                <c:pt idx="62">
                  <c:v>3.2653570028686825</c:v>
                </c:pt>
                <c:pt idx="63">
                  <c:v>2.3102908136889946</c:v>
                </c:pt>
                <c:pt idx="64">
                  <c:v>1.0918077420692107</c:v>
                </c:pt>
                <c:pt idx="65">
                  <c:v>-0.25116207811734792</c:v>
                </c:pt>
                <c:pt idx="66">
                  <c:v>-1.5654946673488974</c:v>
                </c:pt>
                <c:pt idx="67">
                  <c:v>-2.7013312324841685</c:v>
                </c:pt>
                <c:pt idx="68">
                  <c:v>-3.5291649057398589</c:v>
                </c:pt>
                <c:pt idx="69">
                  <c:v>-3.9546069789516709</c:v>
                </c:pt>
                <c:pt idx="70">
                  <c:v>-3.9291490029147336</c:v>
                </c:pt>
                <c:pt idx="71">
                  <c:v>-3.4556936687712843</c:v>
                </c:pt>
                <c:pt idx="72">
                  <c:v>-2.5882238462776899</c:v>
                </c:pt>
                <c:pt idx="73">
                  <c:v>-1.4256475148528951</c:v>
                </c:pt>
                <c:pt idx="74">
                  <c:v>-0.10052038177323393</c:v>
                </c:pt>
                <c:pt idx="75">
                  <c:v>1.2360679774999144</c:v>
                </c:pt>
                <c:pt idx="76">
                  <c:v>2.4317211907785263</c:v>
                </c:pt>
                <c:pt idx="77">
                  <c:v>3.3501121601686394</c:v>
                </c:pt>
                <c:pt idx="78">
                  <c:v>3.8865269316587274</c:v>
                </c:pt>
                <c:pt idx="79">
                  <c:v>3.9798040679251874</c:v>
                </c:pt>
                <c:pt idx="80">
                  <c:v>3.6193082098640206</c:v>
                </c:pt>
                <c:pt idx="81">
                  <c:v>2.8461427088370361</c:v>
                </c:pt>
                <c:pt idx="82">
                  <c:v>1.7484630666035959</c:v>
                </c:pt>
                <c:pt idx="83">
                  <c:v>0.45142553949377606</c:v>
                </c:pt>
                <c:pt idx="84">
                  <c:v>-0.89708304379767334</c:v>
                </c:pt>
                <c:pt idx="85">
                  <c:v>-2.1433071799161159</c:v>
                </c:pt>
                <c:pt idx="86">
                  <c:v>-3.1451537285465796</c:v>
                </c:pt>
                <c:pt idx="87">
                  <c:v>-3.7883932199790316</c:v>
                </c:pt>
                <c:pt idx="88">
                  <c:v>-3.9996841768152622</c:v>
                </c:pt>
                <c:pt idx="89">
                  <c:v>-3.7549354306154377</c:v>
                </c:pt>
                <c:pt idx="90">
                  <c:v>-3.0820529711030478</c:v>
                </c:pt>
                <c:pt idx="91">
                  <c:v>-2.0577581351258658</c:v>
                </c:pt>
                <c:pt idx="92">
                  <c:v>-0.79883992205744458</c:v>
                </c:pt>
                <c:pt idx="93">
                  <c:v>0.5511611627387385</c:v>
                </c:pt>
                <c:pt idx="94">
                  <c:v>1.8383194424861191</c:v>
                </c:pt>
                <c:pt idx="95">
                  <c:v>2.9158745096857759</c:v>
                </c:pt>
                <c:pt idx="96">
                  <c:v>3.660964690483747</c:v>
                </c:pt>
                <c:pt idx="97">
                  <c:v>3.9886356010424699</c:v>
                </c:pt>
                <c:pt idx="98">
                  <c:v>3.8615265553330453</c:v>
                </c:pt>
                <c:pt idx="99">
                  <c:v>3.2941303905135841</c:v>
                </c:pt>
                <c:pt idx="100">
                  <c:v>2.3511410091697127</c:v>
                </c:pt>
                <c:pt idx="101">
                  <c:v>1.1400770498796908</c:v>
                </c:pt>
                <c:pt idx="102">
                  <c:v>-0.20097727271930163</c:v>
                </c:pt>
                <c:pt idx="103">
                  <c:v>-1.5191163820874121</c:v>
                </c:pt>
                <c:pt idx="104">
                  <c:v>-2.6640474697371745</c:v>
                </c:pt>
                <c:pt idx="105">
                  <c:v>-3.5052267201755631</c:v>
                </c:pt>
                <c:pt idx="106">
                  <c:v>-3.946743776831509</c:v>
                </c:pt>
                <c:pt idx="107">
                  <c:v>-3.9382573381167818</c:v>
                </c:pt>
                <c:pt idx="108">
                  <c:v>-3.48073501867799</c:v>
                </c:pt>
                <c:pt idx="109">
                  <c:v>-2.6263430230116529</c:v>
                </c:pt>
                <c:pt idx="110">
                  <c:v>-1.4724982107384714</c:v>
                </c:pt>
                <c:pt idx="111">
                  <c:v>-0.15076073067947904</c:v>
                </c:pt>
                <c:pt idx="112">
                  <c:v>1.1881663263083879</c:v>
                </c:pt>
                <c:pt idx="113">
                  <c:v>2.3916199322302845</c:v>
                </c:pt>
                <c:pt idx="114">
                  <c:v>3.3223835967833963</c:v>
                </c:pt>
                <c:pt idx="115">
                  <c:v>3.8743326445145896</c:v>
                </c:pt>
                <c:pt idx="116">
                  <c:v>3.9845344365726669</c:v>
                </c:pt>
                <c:pt idx="117">
                  <c:v>3.6404238827398734</c:v>
                </c:pt>
                <c:pt idx="118">
                  <c:v>2.8812360995514439</c:v>
                </c:pt>
                <c:pt idx="119">
                  <c:v>1.7935328643598916</c:v>
                </c:pt>
                <c:pt idx="120">
                  <c:v>0.50133293425692438</c:v>
                </c:pt>
                <c:pt idx="121">
                  <c:v>-0.84802843968850761</c:v>
                </c:pt>
                <c:pt idx="122">
                  <c:v>-2.1006985198454351</c:v>
                </c:pt>
                <c:pt idx="123">
                  <c:v>-3.1138492062682803</c:v>
                </c:pt>
                <c:pt idx="124">
                  <c:v>-3.7719621435715571</c:v>
                </c:pt>
                <c:pt idx="125">
                  <c:v>-4</c:v>
                </c:pt>
                <c:pt idx="126">
                  <c:v>-3.7719621435713582</c:v>
                </c:pt>
                <c:pt idx="127">
                  <c:v>-3.1138492062679051</c:v>
                </c:pt>
                <c:pt idx="128">
                  <c:v>-2.1006985198449266</c:v>
                </c:pt>
                <c:pt idx="129">
                  <c:v>-0.8480284396879233</c:v>
                </c:pt>
                <c:pt idx="130">
                  <c:v>0.50133293425751746</c:v>
                </c:pt>
                <c:pt idx="131">
                  <c:v>1.7935328643604258</c:v>
                </c:pt>
                <c:pt idx="132">
                  <c:v>2.8812360995518387</c:v>
                </c:pt>
                <c:pt idx="133">
                  <c:v>3.6404238827400976</c:v>
                </c:pt>
                <c:pt idx="134">
                  <c:v>3.9845344365727144</c:v>
                </c:pt>
                <c:pt idx="135">
                  <c:v>3.8743326445144621</c:v>
                </c:pt>
                <c:pt idx="136">
                  <c:v>3.3223835967831108</c:v>
                </c:pt>
                <c:pt idx="137">
                  <c:v>2.3916199322298968</c:v>
                </c:pt>
                <c:pt idx="138">
                  <c:v>1.1881663263079529</c:v>
                </c:pt>
                <c:pt idx="139">
                  <c:v>-0.15076073067993445</c:v>
                </c:pt>
                <c:pt idx="140">
                  <c:v>-1.4724982107388689</c:v>
                </c:pt>
                <c:pt idx="141">
                  <c:v>-2.6263430230119535</c:v>
                </c:pt>
                <c:pt idx="142">
                  <c:v>-3.4807350186781725</c:v>
                </c:pt>
                <c:pt idx="143">
                  <c:v>-3.9382573381168418</c:v>
                </c:pt>
                <c:pt idx="144">
                  <c:v>-3.9467437768314535</c:v>
                </c:pt>
                <c:pt idx="145">
                  <c:v>-3.5052267201754121</c:v>
                </c:pt>
                <c:pt idx="146">
                  <c:v>-2.6640474697369405</c:v>
                </c:pt>
                <c:pt idx="147">
                  <c:v>-1.5191163820871483</c:v>
                </c:pt>
                <c:pt idx="148">
                  <c:v>-0.20097727271904517</c:v>
                </c:pt>
                <c:pt idx="149">
                  <c:v>1.1400770498799371</c:v>
                </c:pt>
                <c:pt idx="150">
                  <c:v>2.3511410091698974</c:v>
                </c:pt>
                <c:pt idx="151">
                  <c:v>3.2941303905137138</c:v>
                </c:pt>
                <c:pt idx="152">
                  <c:v>3.8615265553330902</c:v>
                </c:pt>
                <c:pt idx="153">
                  <c:v>3.9886356010424593</c:v>
                </c:pt>
                <c:pt idx="154">
                  <c:v>3.6609646904836892</c:v>
                </c:pt>
                <c:pt idx="155">
                  <c:v>2.9158745096856973</c:v>
                </c:pt>
                <c:pt idx="156">
                  <c:v>1.8383194424860174</c:v>
                </c:pt>
                <c:pt idx="157">
                  <c:v>0.55116116273865312</c:v>
                </c:pt>
                <c:pt idx="158">
                  <c:v>-0.79883992205750121</c:v>
                </c:pt>
                <c:pt idx="159">
                  <c:v>-2.0577581351259155</c:v>
                </c:pt>
                <c:pt idx="160">
                  <c:v>-3.0820529711030575</c:v>
                </c:pt>
                <c:pt idx="161">
                  <c:v>-3.7549354306154425</c:v>
                </c:pt>
                <c:pt idx="162">
                  <c:v>-3.9996841768152622</c:v>
                </c:pt>
                <c:pt idx="163">
                  <c:v>-3.7883932199790449</c:v>
                </c:pt>
                <c:pt idx="164">
                  <c:v>-3.1451537285466054</c:v>
                </c:pt>
                <c:pt idx="165">
                  <c:v>-2.1433071799161869</c:v>
                </c:pt>
                <c:pt idx="166">
                  <c:v>-0.89708304379775539</c:v>
                </c:pt>
                <c:pt idx="167">
                  <c:v>0.4514255394936641</c:v>
                </c:pt>
                <c:pt idx="168">
                  <c:v>1.7484630666034946</c:v>
                </c:pt>
                <c:pt idx="169">
                  <c:v>2.8461427088369367</c:v>
                </c:pt>
                <c:pt idx="170">
                  <c:v>3.6193082098639424</c:v>
                </c:pt>
                <c:pt idx="171">
                  <c:v>3.9798040679251687</c:v>
                </c:pt>
                <c:pt idx="172">
                  <c:v>3.8865269316587776</c:v>
                </c:pt>
                <c:pt idx="173">
                  <c:v>3.3501121601687553</c:v>
                </c:pt>
                <c:pt idx="174">
                  <c:v>2.4317211907787173</c:v>
                </c:pt>
                <c:pt idx="175">
                  <c:v>1.2360679775001702</c:v>
                </c:pt>
                <c:pt idx="176">
                  <c:v>-0.10052038177295078</c:v>
                </c:pt>
                <c:pt idx="177">
                  <c:v>-1.425647514852604</c:v>
                </c:pt>
                <c:pt idx="178">
                  <c:v>-2.5882238462774523</c:v>
                </c:pt>
                <c:pt idx="179">
                  <c:v>-3.4556936687711128</c:v>
                </c:pt>
                <c:pt idx="180">
                  <c:v>-3.9291490029146647</c:v>
                </c:pt>
                <c:pt idx="181">
                  <c:v>-3.9546069789517282</c:v>
                </c:pt>
                <c:pt idx="182">
                  <c:v>-3.5291649057400525</c:v>
                </c:pt>
                <c:pt idx="183">
                  <c:v>-2.7013312324844718</c:v>
                </c:pt>
                <c:pt idx="184">
                  <c:v>-1.565494667349302</c:v>
                </c:pt>
                <c:pt idx="185">
                  <c:v>-0.25116207811781499</c:v>
                </c:pt>
                <c:pt idx="186">
                  <c:v>1.0918077420687604</c:v>
                </c:pt>
                <c:pt idx="187">
                  <c:v>2.3102908136885891</c:v>
                </c:pt>
                <c:pt idx="188">
                  <c:v>3.265357002868396</c:v>
                </c:pt>
                <c:pt idx="189">
                  <c:v>3.8481106863441674</c:v>
                </c:pt>
                <c:pt idx="190">
                  <c:v>3.9921069137131266</c:v>
                </c:pt>
                <c:pt idx="191">
                  <c:v>3.6809273894637329</c:v>
                </c:pt>
                <c:pt idx="192">
                  <c:v>2.9500524694331292</c:v>
                </c:pt>
                <c:pt idx="193">
                  <c:v>1.8828157286619465</c:v>
                </c:pt>
                <c:pt idx="194">
                  <c:v>0.60090235648371781</c:v>
                </c:pt>
                <c:pt idx="195">
                  <c:v>-0.74952525834221417</c:v>
                </c:pt>
                <c:pt idx="196">
                  <c:v>-2.014492806542393</c:v>
                </c:pt>
                <c:pt idx="197">
                  <c:v>-3.0497700440453048</c:v>
                </c:pt>
                <c:pt idx="198">
                  <c:v>-3.7373157698261803</c:v>
                </c:pt>
                <c:pt idx="199">
                  <c:v>-3.9987367571331811</c:v>
                </c:pt>
                <c:pt idx="200">
                  <c:v>-3.8042260651808633</c:v>
                </c:pt>
                <c:pt idx="201">
                  <c:v>-3.1759615945918309</c:v>
                </c:pt>
                <c:pt idx="202">
                  <c:v>-2.1855773869377502</c:v>
                </c:pt>
                <c:pt idx="203">
                  <c:v>-0.94599598809573515</c:v>
                </c:pt>
                <c:pt idx="204">
                  <c:v>0.40144685940400388</c:v>
                </c:pt>
                <c:pt idx="205">
                  <c:v>1.703117166259513</c:v>
                </c:pt>
                <c:pt idx="206">
                  <c:v>2.8105998791947457</c:v>
                </c:pt>
                <c:pt idx="207">
                  <c:v>3.5976210062650846</c:v>
                </c:pt>
                <c:pt idx="208">
                  <c:v>3.9744452420799306</c:v>
                </c:pt>
                <c:pt idx="209">
                  <c:v>3.8981074911465132</c:v>
                </c:pt>
                <c:pt idx="210">
                  <c:v>3.3773117020085794</c:v>
                </c:pt>
                <c:pt idx="211">
                  <c:v>2.4714384523620985</c:v>
                </c:pt>
                <c:pt idx="212">
                  <c:v>1.2837744392297541</c:v>
                </c:pt>
                <c:pt idx="213">
                  <c:v>-5.0264159532387144E-2</c:v>
                </c:pt>
                <c:pt idx="214">
                  <c:v>-1.3785716926971083</c:v>
                </c:pt>
                <c:pt idx="215">
                  <c:v>-2.5496959589939716</c:v>
                </c:pt>
                <c:pt idx="216">
                  <c:v>-3.4301066247740546</c:v>
                </c:pt>
                <c:pt idx="217">
                  <c:v>-3.9194202095367725</c:v>
                </c:pt>
                <c:pt idx="218">
                  <c:v>-3.9618457027867531</c:v>
                </c:pt>
                <c:pt idx="219">
                  <c:v>-3.5525457952546722</c:v>
                </c:pt>
                <c:pt idx="220">
                  <c:v>-2.7381884237155796</c:v>
                </c:pt>
                <c:pt idx="221">
                  <c:v>-1.6116257428556855</c:v>
                </c:pt>
                <c:pt idx="222">
                  <c:v>-0.30130722211285754</c:v>
                </c:pt>
                <c:pt idx="223">
                  <c:v>1.0433660251584429</c:v>
                </c:pt>
                <c:pt idx="224">
                  <c:v>2.26907579650605</c:v>
                </c:pt>
                <c:pt idx="225">
                  <c:v>3.2360679774990935</c:v>
                </c:pt>
                <c:pt idx="226">
                  <c:v>3.8340871560691498</c:v>
                </c:pt>
                <c:pt idx="227">
                  <c:v>3.9949478264241325</c:v>
                </c:pt>
                <c:pt idx="228">
                  <c:v>3.7003088273383025</c:v>
                </c:pt>
                <c:pt idx="229">
                  <c:v>2.9837645816975531</c:v>
                </c:pt>
                <c:pt idx="230">
                  <c:v>1.9270146964079951</c:v>
                </c:pt>
                <c:pt idx="231">
                  <c:v>0.65054866078081042</c:v>
                </c:pt>
                <c:pt idx="232">
                  <c:v>-0.70009223589983172</c:v>
                </c:pt>
                <c:pt idx="233">
                  <c:v>-1.970909366191993</c:v>
                </c:pt>
                <c:pt idx="234">
                  <c:v>-3.0170055229435304</c:v>
                </c:pt>
                <c:pt idx="235">
                  <c:v>-3.7191059435525098</c:v>
                </c:pt>
                <c:pt idx="236">
                  <c:v>-3.997157890562304</c:v>
                </c:pt>
                <c:pt idx="237">
                  <c:v>-3.8194581789869884</c:v>
                </c:pt>
                <c:pt idx="238">
                  <c:v>-3.2062679394843441</c:v>
                </c:pt>
                <c:pt idx="239">
                  <c:v>-2.2275024659539153</c:v>
                </c:pt>
                <c:pt idx="240">
                  <c:v>-0.99475954866082994</c:v>
                </c:pt>
                <c:pt idx="241">
                  <c:v>0.3514047862015226</c:v>
                </c:pt>
                <c:pt idx="242">
                  <c:v>1.6575023239718125</c:v>
                </c:pt>
                <c:pt idx="243">
                  <c:v>2.7746132232501317</c:v>
                </c:pt>
                <c:pt idx="244">
                  <c:v>3.5753656966043779</c:v>
                </c:pt>
                <c:pt idx="245">
                  <c:v>3.9684588052577223</c:v>
                </c:pt>
                <c:pt idx="246">
                  <c:v>3.9090724942730937</c:v>
                </c:pt>
                <c:pt idx="247">
                  <c:v>3.4039779271795889</c:v>
                </c:pt>
                <c:pt idx="248">
                  <c:v>2.5107654451640191</c:v>
                </c:pt>
                <c:pt idx="249">
                  <c:v>1.3312781780934204</c:v>
                </c:pt>
                <c:pt idx="250">
                  <c:v>1.6190581861308395E-12</c:v>
                </c:pt>
                <c:pt idx="251">
                  <c:v>-1.3312781780904206</c:v>
                </c:pt>
                <c:pt idx="252">
                  <c:v>-2.5107654451615429</c:v>
                </c:pt>
                <c:pt idx="253">
                  <c:v>-3.4039779271778885</c:v>
                </c:pt>
                <c:pt idx="254">
                  <c:v>-3.9090724942724191</c:v>
                </c:pt>
                <c:pt idx="255">
                  <c:v>-3.9684588052581207</c:v>
                </c:pt>
                <c:pt idx="256">
                  <c:v>-3.5753656966058043</c:v>
                </c:pt>
                <c:pt idx="257">
                  <c:v>-2.7746132232524641</c:v>
                </c:pt>
                <c:pt idx="258">
                  <c:v>-1.6575023239747078</c:v>
                </c:pt>
                <c:pt idx="259">
                  <c:v>-0.35140478620469157</c:v>
                </c:pt>
                <c:pt idx="260">
                  <c:v>0.99475954865769356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00AD-42E0-9A0A-54D519E75C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1.6000000000000004E-2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sin(</a:t>
            </a:r>
            <a:r>
              <a:rPr lang="en-US" baseline="0"/>
              <a:t> 0.5 n)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'sin( 0.5 n) '!$G$9:$G$272</c:f>
              <c:numCache>
                <c:formatCode>General</c:formatCode>
                <c:ptCount val="26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</c:numCache>
            </c:numRef>
          </c:xVal>
          <c:yVal>
            <c:numRef>
              <c:f>'sin( 0.5 n) '!$I$9:$I$272</c:f>
              <c:numCache>
                <c:formatCode>General</c:formatCode>
                <c:ptCount val="264"/>
                <c:pt idx="0">
                  <c:v>0</c:v>
                </c:pt>
                <c:pt idx="1">
                  <c:v>1.917702154416812</c:v>
                </c:pt>
                <c:pt idx="2">
                  <c:v>3.365883939231586</c:v>
                </c:pt>
                <c:pt idx="3">
                  <c:v>3.9899799464162178</c:v>
                </c:pt>
                <c:pt idx="4">
                  <c:v>3.6371897073027268</c:v>
                </c:pt>
                <c:pt idx="5">
                  <c:v>2.3938885764158262</c:v>
                </c:pt>
                <c:pt idx="6">
                  <c:v>0.56448003223946885</c:v>
                </c:pt>
                <c:pt idx="7">
                  <c:v>-1.4031329107584793</c:v>
                </c:pt>
                <c:pt idx="8">
                  <c:v>-3.0272099812317128</c:v>
                </c:pt>
                <c:pt idx="9">
                  <c:v>-3.910120470660388</c:v>
                </c:pt>
                <c:pt idx="10">
                  <c:v>-3.8356970986525538</c:v>
                </c:pt>
                <c:pt idx="11">
                  <c:v>-2.8221613022815677</c:v>
                </c:pt>
                <c:pt idx="12">
                  <c:v>-1.1176619927957034</c:v>
                </c:pt>
                <c:pt idx="13">
                  <c:v>0.86047995235126207</c:v>
                </c:pt>
                <c:pt idx="14">
                  <c:v>2.6279463948751562</c:v>
                </c:pt>
                <c:pt idx="15">
                  <c:v>3.7519999070989556</c:v>
                </c:pt>
                <c:pt idx="16">
                  <c:v>3.9574329864935271</c:v>
                </c:pt>
                <c:pt idx="17">
                  <c:v>3.193948450493961</c:v>
                </c:pt>
                <c:pt idx="18">
                  <c:v>1.6484739409670264</c:v>
                </c:pt>
                <c:pt idx="19">
                  <c:v>-0.3006044818472372</c:v>
                </c:pt>
                <c:pt idx="20">
                  <c:v>-2.1760844435574791</c:v>
                </c:pt>
                <c:pt idx="21">
                  <c:v>-3.5187830398866802</c:v>
                </c:pt>
                <c:pt idx="22">
                  <c:v>-3.9999608262028139</c:v>
                </c:pt>
                <c:pt idx="23">
                  <c:v>-3.501808698753714</c:v>
                </c:pt>
                <c:pt idx="24">
                  <c:v>-2.1462916720017398</c:v>
                </c:pt>
                <c:pt idx="25">
                  <c:v>-0.26528758940480274</c:v>
                </c:pt>
                <c:pt idx="26">
                  <c:v>1.6806681473065637</c:v>
                </c:pt>
                <c:pt idx="27">
                  <c:v>3.2151377062064839</c:v>
                </c:pt>
                <c:pt idx="28">
                  <c:v>3.9624294227794814</c:v>
                </c:pt>
                <c:pt idx="29">
                  <c:v>3.739580222098732</c:v>
                </c:pt>
                <c:pt idx="30">
                  <c:v>2.6011513606284673</c:v>
                </c:pt>
                <c:pt idx="31">
                  <c:v>0.82586992775118639</c:v>
                </c:pt>
                <c:pt idx="32">
                  <c:v>-1.1516132666602612</c:v>
                </c:pt>
                <c:pt idx="33">
                  <c:v>-2.8471413694764922</c:v>
                </c:pt>
                <c:pt idx="34">
                  <c:v>-3.8455899675182272</c:v>
                </c:pt>
                <c:pt idx="35">
                  <c:v>-3.9025040218726303</c:v>
                </c:pt>
                <c:pt idx="36">
                  <c:v>-3.0039489870867042</c:v>
                </c:pt>
                <c:pt idx="37">
                  <c:v>-1.3699224738784501</c:v>
                </c:pt>
                <c:pt idx="38">
                  <c:v>0.59950883865180937</c:v>
                </c:pt>
                <c:pt idx="39">
                  <c:v>2.4221594788784042</c:v>
                </c:pt>
                <c:pt idx="40">
                  <c:v>3.6517810029105107</c:v>
                </c:pt>
                <c:pt idx="41">
                  <c:v>3.987319177115197</c:v>
                </c:pt>
                <c:pt idx="42">
                  <c:v>3.3466225541442243</c:v>
                </c:pt>
                <c:pt idx="43">
                  <c:v>1.8865560123767846</c:v>
                </c:pt>
                <c:pt idx="44">
                  <c:v>-3.5405237161615505E-2</c:v>
                </c:pt>
                <c:pt idx="45">
                  <c:v>-1.9486980498420381</c:v>
                </c:pt>
                <c:pt idx="46">
                  <c:v>-3.3848816167006825</c:v>
                </c:pt>
                <c:pt idx="47">
                  <c:v>-3.9923281119175851</c:v>
                </c:pt>
                <c:pt idx="48">
                  <c:v>-3.6223134480264956</c:v>
                </c:pt>
                <c:pt idx="49">
                  <c:v>-2.3654301194604974</c:v>
                </c:pt>
                <c:pt idx="50">
                  <c:v>-0.52940700039109212</c:v>
                </c:pt>
                <c:pt idx="51">
                  <c:v>1.4362334160886732</c:v>
                </c:pt>
                <c:pt idx="52">
                  <c:v>3.0502338019184108</c:v>
                </c:pt>
                <c:pt idx="53">
                  <c:v>3.9174305724156682</c:v>
                </c:pt>
                <c:pt idx="54">
                  <c:v>3.8255037136180121</c:v>
                </c:pt>
                <c:pt idx="55">
                  <c:v>2.796960126620391</c:v>
                </c:pt>
                <c:pt idx="56">
                  <c:v>1.0836231532314762</c:v>
                </c:pt>
                <c:pt idx="57">
                  <c:v>-0.89502256074718567</c:v>
                </c:pt>
                <c:pt idx="58">
                  <c:v>-2.6545355368518702</c:v>
                </c:pt>
                <c:pt idx="59">
                  <c:v>-3.7641256333718141</c:v>
                </c:pt>
                <c:pt idx="60">
                  <c:v>-3.9521264963714473</c:v>
                </c:pt>
                <c:pt idx="61">
                  <c:v>-3.1725089578291406</c:v>
                </c:pt>
                <c:pt idx="62">
                  <c:v>-1.6161505812922601</c:v>
                </c:pt>
                <c:pt idx="63">
                  <c:v>0.33589782276698732</c:v>
                </c:pt>
                <c:pt idx="64">
                  <c:v>2.2057067249667623</c:v>
                </c:pt>
                <c:pt idx="65">
                  <c:v>3.5354816941833227</c:v>
                </c:pt>
                <c:pt idx="66">
                  <c:v>3.9996474404290687</c:v>
                </c:pt>
                <c:pt idx="67">
                  <c:v>3.4845600006767055</c:v>
                </c:pt>
                <c:pt idx="68">
                  <c:v>2.1163307444800954</c:v>
                </c:pt>
                <c:pt idx="69">
                  <c:v>0.22994991241969825</c:v>
                </c:pt>
                <c:pt idx="70">
                  <c:v>-1.7127306779846041</c:v>
                </c:pt>
                <c:pt idx="71">
                  <c:v>-3.236075064847626</c:v>
                </c:pt>
                <c:pt idx="72">
                  <c:v>-3.9671154137724631</c:v>
                </c:pt>
                <c:pt idx="73">
                  <c:v>-3.7268675514188221</c:v>
                </c:pt>
                <c:pt idx="74">
                  <c:v>-2.574152533427998</c:v>
                </c:pt>
                <c:pt idx="75">
                  <c:v>-0.79119519854584908</c:v>
                </c:pt>
                <c:pt idx="76">
                  <c:v>1.1854743148375413</c:v>
                </c:pt>
                <c:pt idx="77">
                  <c:v>2.8718983710865764</c:v>
                </c:pt>
                <c:pt idx="78">
                  <c:v>3.8551815451363511</c:v>
                </c:pt>
                <c:pt idx="79">
                  <c:v>3.8945818227799123</c:v>
                </c:pt>
                <c:pt idx="80">
                  <c:v>2.9804526419173953</c:v>
                </c:pt>
                <c:pt idx="81">
                  <c:v>1.3366047073936822</c:v>
                </c:pt>
                <c:pt idx="82">
                  <c:v>-0.63449067521883595</c:v>
                </c:pt>
                <c:pt idx="83">
                  <c:v>-2.4502406119018789</c:v>
                </c:pt>
                <c:pt idx="84">
                  <c:v>-3.6660861916625351</c:v>
                </c:pt>
                <c:pt idx="85">
                  <c:v>-3.9843460124783761</c:v>
                </c:pt>
                <c:pt idx="86">
                  <c:v>-3.3270989705143932</c:v>
                </c:pt>
                <c:pt idx="87">
                  <c:v>-1.8552620639353095</c:v>
                </c:pt>
                <c:pt idx="88">
                  <c:v>7.080770042165431E-2</c:v>
                </c:pt>
                <c:pt idx="89">
                  <c:v>1.9795412702105124</c:v>
                </c:pt>
                <c:pt idx="90">
                  <c:v>3.4036140981364738</c:v>
                </c:pt>
                <c:pt idx="91">
                  <c:v>3.9943634896470819</c:v>
                </c:pt>
                <c:pt idx="92">
                  <c:v>3.6071533905952369</c:v>
                </c:pt>
                <c:pt idx="93">
                  <c:v>2.3367863376531424</c:v>
                </c:pt>
                <c:pt idx="94">
                  <c:v>0.494292490980896</c:v>
                </c:pt>
                <c:pt idx="95">
                  <c:v>-1.4692213965367653</c:v>
                </c:pt>
                <c:pt idx="96">
                  <c:v>-3.0730186452946673</c:v>
                </c:pt>
                <c:pt idx="97">
                  <c:v>-3.9244337544123882</c:v>
                </c:pt>
                <c:pt idx="98">
                  <c:v>-3.8150106110378874</c:v>
                </c:pt>
                <c:pt idx="99">
                  <c:v>-2.7715398169347827</c:v>
                </c:pt>
                <c:pt idx="100">
                  <c:v>-1.0494994148157151</c:v>
                </c:pt>
                <c:pt idx="101">
                  <c:v>0.92949504662193816</c:v>
                </c:pt>
                <c:pt idx="102">
                  <c:v>2.6809167033734989</c:v>
                </c:pt>
                <c:pt idx="103">
                  <c:v>3.7759564509004773</c:v>
                </c:pt>
                <c:pt idx="104">
                  <c:v>3.9465103681619413</c:v>
                </c:pt>
                <c:pt idx="105">
                  <c:v>3.1508209079364717</c:v>
                </c:pt>
                <c:pt idx="106">
                  <c:v>1.5837006007273366</c:v>
                </c:pt>
                <c:pt idx="107">
                  <c:v>-0.37116484702923475</c:v>
                </c:pt>
                <c:pt idx="108">
                  <c:v>-2.2351561954064652</c:v>
                </c:pt>
                <c:pt idx="109">
                  <c:v>-3.5519033533506534</c:v>
                </c:pt>
                <c:pt idx="110">
                  <c:v>-3.9990206934344794</c:v>
                </c:pt>
                <c:pt idx="111">
                  <c:v>-3.4670382970430369</c:v>
                </c:pt>
                <c:pt idx="112">
                  <c:v>-2.0862040083476474</c:v>
                </c:pt>
                <c:pt idx="113">
                  <c:v>-0.19459421950034905</c:v>
                </c:pt>
                <c:pt idx="114">
                  <c:v>1.7446590209912998</c:v>
                </c:pt>
                <c:pt idx="115">
                  <c:v>3.256758886033738</c:v>
                </c:pt>
                <c:pt idx="116">
                  <c:v>3.9714905923381485</c:v>
                </c:pt>
                <c:pt idx="117">
                  <c:v>3.7138628910615146</c:v>
                </c:pt>
                <c:pt idx="118">
                  <c:v>2.5469520285565515</c:v>
                </c:pt>
                <c:pt idx="119">
                  <c:v>0.75645848140356609</c:v>
                </c:pt>
                <c:pt idx="120">
                  <c:v>-1.2192424844088667</c:v>
                </c:pt>
                <c:pt idx="121">
                  <c:v>-2.8964303674697982</c:v>
                </c:pt>
                <c:pt idx="122">
                  <c:v>-3.8644710800335718</c:v>
                </c:pt>
                <c:pt idx="123">
                  <c:v>-3.8863544940644368</c:v>
                </c:pt>
                <c:pt idx="124">
                  <c:v>-2.9567227865968913</c:v>
                </c:pt>
                <c:pt idx="125">
                  <c:v>-1.3031822216582469</c:v>
                </c:pt>
                <c:pt idx="126">
                  <c:v>0.66942280121122766</c:v>
                </c:pt>
                <c:pt idx="127">
                  <c:v>2.4781297754078047</c:v>
                </c:pt>
                <c:pt idx="128">
                  <c:v>3.6801041527871625</c:v>
                </c:pt>
                <c:pt idx="129">
                  <c:v>3.9810606854449109</c:v>
                </c:pt>
                <c:pt idx="130">
                  <c:v>3.3073147179604137</c:v>
                </c:pt>
                <c:pt idx="131">
                  <c:v>1.8238227608859598</c:v>
                </c:pt>
                <c:pt idx="132">
                  <c:v>-0.10620461609586718</c:v>
                </c:pt>
                <c:pt idx="133">
                  <c:v>-2.0102293990419491</c:v>
                </c:pt>
                <c:pt idx="134">
                  <c:v>-3.4220799159012891</c:v>
                </c:pt>
                <c:pt idx="135">
                  <c:v>-3.9960859201385399</c:v>
                </c:pt>
                <c:pt idx="136">
                  <c:v>-3.5917107227571652</c:v>
                </c:pt>
                <c:pt idx="137">
                  <c:v>-2.3079594751541705</c:v>
                </c:pt>
                <c:pt idx="138">
                  <c:v>-0.45913925513274889</c:v>
                </c:pt>
                <c:pt idx="139">
                  <c:v>1.5020942675865001</c:v>
                </c:pt>
                <c:pt idx="140">
                  <c:v>3.0955627262315564</c:v>
                </c:pt>
                <c:pt idx="141">
                  <c:v>3.9311294679707713</c:v>
                </c:pt>
                <c:pt idx="142">
                  <c:v>3.8042186130174986</c:v>
                </c:pt>
                <c:pt idx="143">
                  <c:v>2.7459023648351022</c:v>
                </c:pt>
                <c:pt idx="144">
                  <c:v>1.0152934510481451</c:v>
                </c:pt>
                <c:pt idx="145">
                  <c:v>-0.96389470915240438</c:v>
                </c:pt>
                <c:pt idx="146">
                  <c:v>-2.7070878275492305</c:v>
                </c:pt>
                <c:pt idx="147">
                  <c:v>-3.7874914327733902</c:v>
                </c:pt>
                <c:pt idx="148">
                  <c:v>-3.9405850418729895</c:v>
                </c:pt>
                <c:pt idx="149">
                  <c:v>-3.1288860000141696</c:v>
                </c:pt>
                <c:pt idx="150">
                  <c:v>-1.5511265416377218</c:v>
                </c:pt>
                <c:pt idx="151">
                  <c:v>0.40640279156099801</c:v>
                </c:pt>
                <c:pt idx="152">
                  <c:v>2.2644305475927213</c:v>
                </c:pt>
                <c:pt idx="153">
                  <c:v>3.5680467307974819</c:v>
                </c:pt>
                <c:pt idx="154">
                  <c:v>3.9980806343229252</c:v>
                </c:pt>
                <c:pt idx="155">
                  <c:v>3.4492449606293158</c:v>
                </c:pt>
                <c:pt idx="156">
                  <c:v>2.0559138239501409</c:v>
                </c:pt>
                <c:pt idx="157">
                  <c:v>0.15922328066667862</c:v>
                </c:pt>
                <c:pt idx="158">
                  <c:v>-1.7764506748300335</c:v>
                </c:pt>
                <c:pt idx="159">
                  <c:v>-3.2771875492451232</c:v>
                </c:pt>
                <c:pt idx="160">
                  <c:v>-3.9755546156935009</c:v>
                </c:pt>
                <c:pt idx="161">
                  <c:v>-3.7005672599056738</c:v>
                </c:pt>
                <c:pt idx="162">
                  <c:v>-2.5195519770978154</c:v>
                </c:pt>
                <c:pt idx="163">
                  <c:v>-0.7216624978492352</c:v>
                </c:pt>
                <c:pt idx="164">
                  <c:v>1.2529151297323406</c:v>
                </c:pt>
                <c:pt idx="165">
                  <c:v>2.9207354366126674</c:v>
                </c:pt>
                <c:pt idx="166">
                  <c:v>3.8734578444007415</c:v>
                </c:pt>
                <c:pt idx="167">
                  <c:v>3.8778226803144595</c:v>
                </c:pt>
                <c:pt idx="168">
                  <c:v>2.9327612802931688</c:v>
                </c:pt>
                <c:pt idx="169">
                  <c:v>1.2696576352306774</c:v>
                </c:pt>
                <c:pt idx="170">
                  <c:v>-0.70430247979434835</c:v>
                </c:pt>
                <c:pt idx="171">
                  <c:v>-2.5058247843580106</c:v>
                </c:pt>
                <c:pt idx="172">
                  <c:v>-3.6938337880162391</c:v>
                </c:pt>
                <c:pt idx="173">
                  <c:v>-3.9774634534110116</c:v>
                </c:pt>
                <c:pt idx="174">
                  <c:v>-3.2872713465232901</c:v>
                </c:pt>
                <c:pt idx="175">
                  <c:v>-1.7922405664104366</c:v>
                </c:pt>
                <c:pt idx="176">
                  <c:v>0.14159321093464272</c:v>
                </c:pt>
                <c:pt idx="177">
                  <c:v>2.0407600320070522</c:v>
                </c:pt>
                <c:pt idx="178">
                  <c:v>3.4402776232498131</c:v>
                </c:pt>
                <c:pt idx="179">
                  <c:v>3.9974952684443346</c:v>
                </c:pt>
                <c:pt idx="180">
                  <c:v>3.5759866544022314</c:v>
                </c:pt>
                <c:pt idx="181">
                  <c:v>2.2789517904678522</c:v>
                </c:pt>
                <c:pt idx="182">
                  <c:v>0.42395004700462741</c:v>
                </c:pt>
                <c:pt idx="183">
                  <c:v>-1.5348494537401223</c:v>
                </c:pt>
                <c:pt idx="184">
                  <c:v>-3.1178642784632187</c:v>
                </c:pt>
                <c:pt idx="185">
                  <c:v>-3.9375171885003377</c:v>
                </c:pt>
                <c:pt idx="186">
                  <c:v>-3.793128565079789</c:v>
                </c:pt>
                <c:pt idx="187">
                  <c:v>-2.7200497789442113</c:v>
                </c:pt>
                <c:pt idx="188">
                  <c:v>-0.98100794187061735</c:v>
                </c:pt>
                <c:pt idx="189">
                  <c:v>0.99821885322097514</c:v>
                </c:pt>
                <c:pt idx="190">
                  <c:v>2.7330468589444838</c:v>
                </c:pt>
                <c:pt idx="191">
                  <c:v>3.7987296752568973</c:v>
                </c:pt>
                <c:pt idx="192">
                  <c:v>3.9343509817373796</c:v>
                </c:pt>
                <c:pt idx="193">
                  <c:v>3.1067059526010876</c:v>
                </c:pt>
                <c:pt idx="194">
                  <c:v>1.5184309561100868</c:v>
                </c:pt>
                <c:pt idx="195">
                  <c:v>-0.44160889556761129</c:v>
                </c:pt>
                <c:pt idx="196">
                  <c:v>-2.2935274879616916</c:v>
                </c:pt>
                <c:pt idx="197">
                  <c:v>-3.5839105617352134</c:v>
                </c:pt>
                <c:pt idx="198">
                  <c:v>-3.9968273367454148</c:v>
                </c:pt>
                <c:pt idx="199">
                  <c:v>-3.43118138549382</c:v>
                </c:pt>
                <c:pt idx="200">
                  <c:v>-2.0254625644390352</c:v>
                </c:pt>
                <c:pt idx="201">
                  <c:v>-0.12383986713308538</c:v>
                </c:pt>
                <c:pt idx="202">
                  <c:v>1.8081031487134023</c:v>
                </c:pt>
                <c:pt idx="203">
                  <c:v>3.2973594539529998</c:v>
                </c:pt>
                <c:pt idx="204">
                  <c:v>3.9793071654336254</c:v>
                </c:pt>
                <c:pt idx="205">
                  <c:v>3.6869816996269171</c:v>
                </c:pt>
                <c:pt idx="206">
                  <c:v>2.4919545257693954</c:v>
                </c:pt>
                <c:pt idx="207">
                  <c:v>0.68680997405111255</c:v>
                </c:pt>
                <c:pt idx="208">
                  <c:v>-1.2864896126501237</c:v>
                </c:pt>
                <c:pt idx="209">
                  <c:v>-2.9448116742808104</c:v>
                </c:pt>
                <c:pt idx="210">
                  <c:v>-3.882141134149939</c:v>
                </c:pt>
                <c:pt idx="211">
                  <c:v>-3.8689870499737906</c:v>
                </c:pt>
                <c:pt idx="212">
                  <c:v>-2.9085700003234103</c:v>
                </c:pt>
                <c:pt idx="213">
                  <c:v>-1.2360335746688109</c:v>
                </c:pt>
                <c:pt idx="214">
                  <c:v>0.73912697824266982</c:v>
                </c:pt>
                <c:pt idx="215">
                  <c:v>2.5333234689257949</c:v>
                </c:pt>
                <c:pt idx="216">
                  <c:v>3.70727402167114</c:v>
                </c:pt>
                <c:pt idx="217">
                  <c:v>3.9735545982097737</c:v>
                </c:pt>
                <c:pt idx="218">
                  <c:v>3.2669704265452677</c:v>
                </c:pt>
                <c:pt idx="219">
                  <c:v>1.7605179548855858</c:v>
                </c:pt>
                <c:pt idx="220">
                  <c:v>-0.17697071234028386</c:v>
                </c:pt>
                <c:pt idx="221">
                  <c:v>-2.0711307771158869</c:v>
                </c:pt>
                <c:pt idx="222">
                  <c:v>-3.4582057944424331</c:v>
                </c:pt>
                <c:pt idx="223">
                  <c:v>-3.9985914241459573</c:v>
                </c:pt>
                <c:pt idx="224">
                  <c:v>-3.5599824174673333</c:v>
                </c:pt>
                <c:pt idx="225">
                  <c:v>-2.249765556265372</c:v>
                </c:pt>
                <c:pt idx="226">
                  <c:v>-0.38872762357283608</c:v>
                </c:pt>
                <c:pt idx="227">
                  <c:v>1.5674843887201602</c:v>
                </c:pt>
                <c:pt idx="228">
                  <c:v>3.1399215547252419</c:v>
                </c:pt>
                <c:pt idx="229">
                  <c:v>3.9435964155410002</c:v>
                </c:pt>
                <c:pt idx="230">
                  <c:v>3.7817413360990813</c:v>
                </c:pt>
                <c:pt idx="231">
                  <c:v>2.6939840847401055</c:v>
                </c:pt>
                <c:pt idx="232">
                  <c:v>0.94664557345714417</c:v>
                </c:pt>
                <c:pt idx="233">
                  <c:v>-1.0324647896267023</c:v>
                </c:pt>
                <c:pt idx="234">
                  <c:v>-2.7587917637415562</c:v>
                </c:pt>
                <c:pt idx="235">
                  <c:v>-3.8096702978660475</c:v>
                </c:pt>
                <c:pt idx="236">
                  <c:v>-3.9278086761763342</c:v>
                </c:pt>
                <c:pt idx="237">
                  <c:v>-3.0842825034420738</c:v>
                </c:pt>
                <c:pt idx="238">
                  <c:v>-1.4856164057523609</c:v>
                </c:pt>
                <c:pt idx="239">
                  <c:v>0.47678040074902517</c:v>
                </c:pt>
                <c:pt idx="240">
                  <c:v>2.3224447368492571</c:v>
                </c:pt>
                <c:pt idx="241">
                  <c:v>3.599493603276942</c:v>
                </c:pt>
                <c:pt idx="242">
                  <c:v>3.9952608988943181</c:v>
                </c:pt>
                <c:pt idx="243">
                  <c:v>3.4128489868672762</c:v>
                </c:pt>
                <c:pt idx="244">
                  <c:v>1.9948526155855764</c:v>
                </c:pt>
                <c:pt idx="245">
                  <c:v>8.8446751091325604E-2</c:v>
                </c:pt>
                <c:pt idx="246">
                  <c:v>-1.839613962758365</c:v>
                </c:pt>
                <c:pt idx="247">
                  <c:v>-3.3172730197448987</c:v>
                </c:pt>
                <c:pt idx="248">
                  <c:v>-3.9827479475567178</c:v>
                </c:pt>
                <c:pt idx="249">
                  <c:v>-3.6731072746159974</c:v>
                </c:pt>
                <c:pt idx="250">
                  <c:v>-2.4641618367546259</c:v>
                </c:pt>
                <c:pt idx="251">
                  <c:v>-0.65190364060722439</c:v>
                </c:pt>
                <c:pt idx="252">
                  <c:v>1.3199633026951281</c:v>
                </c:pt>
                <c:pt idx="253">
                  <c:v>2.9686571941681605</c:v>
                </c:pt>
                <c:pt idx="254">
                  <c:v>3.8905202689696319</c:v>
                </c:pt>
                <c:pt idx="255">
                  <c:v>3.8598482952894222</c:v>
                </c:pt>
                <c:pt idx="256">
                  <c:v>2.8841508420069264</c:v>
                </c:pt>
                <c:pt idx="257">
                  <c:v>1.2023126743240056</c:v>
                </c:pt>
                <c:pt idx="258">
                  <c:v>-0.77389356815387389</c:v>
                </c:pt>
                <c:pt idx="259">
                  <c:v>-2.5606236746659223</c:v>
                </c:pt>
                <c:pt idx="260">
                  <c:v>-3.7204238007470471</c:v>
                </c:pt>
                <c:pt idx="261">
                  <c:v>-3.9693344260890999</c:v>
                </c:pt>
                <c:pt idx="262">
                  <c:v>-3.2464135485468018</c:v>
                </c:pt>
                <c:pt idx="263">
                  <c:v>-1.7286574116895368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85E-4A21-AE18-F6480F4203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y[ n 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Circuit Voltage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'[Analog vs digital.xlsx]Circuit Voltage'!$C$27:$C$62</c:f>
              <c:numCache>
                <c:formatCode>General</c:formatCode>
                <c:ptCount val="36"/>
                <c:pt idx="0">
                  <c:v>4.0000000000000022E-2</c:v>
                </c:pt>
                <c:pt idx="1">
                  <c:v>4.2000000000000023E-2</c:v>
                </c:pt>
                <c:pt idx="2">
                  <c:v>4.4000000000000025E-2</c:v>
                </c:pt>
                <c:pt idx="3">
                  <c:v>4.6000000000000027E-2</c:v>
                </c:pt>
                <c:pt idx="4">
                  <c:v>4.8000000000000029E-2</c:v>
                </c:pt>
                <c:pt idx="5">
                  <c:v>5.0000000000000031E-2</c:v>
                </c:pt>
                <c:pt idx="6">
                  <c:v>5.2000000000000032E-2</c:v>
                </c:pt>
                <c:pt idx="7">
                  <c:v>5.4000000000000034E-2</c:v>
                </c:pt>
                <c:pt idx="8">
                  <c:v>5.6000000000000036E-2</c:v>
                </c:pt>
                <c:pt idx="9">
                  <c:v>5.8000000000000038E-2</c:v>
                </c:pt>
                <c:pt idx="10">
                  <c:v>6.0000000000000039E-2</c:v>
                </c:pt>
                <c:pt idx="11">
                  <c:v>6.2000000000000041E-2</c:v>
                </c:pt>
                <c:pt idx="12">
                  <c:v>6.4000000000000043E-2</c:v>
                </c:pt>
                <c:pt idx="13">
                  <c:v>6.6000000000000045E-2</c:v>
                </c:pt>
                <c:pt idx="14">
                  <c:v>6.8000000000000047E-2</c:v>
                </c:pt>
                <c:pt idx="15">
                  <c:v>7.0000000000000048E-2</c:v>
                </c:pt>
                <c:pt idx="16">
                  <c:v>7.200000000000005E-2</c:v>
                </c:pt>
                <c:pt idx="17">
                  <c:v>7.4000000000000052E-2</c:v>
                </c:pt>
                <c:pt idx="18">
                  <c:v>7.6000000000000054E-2</c:v>
                </c:pt>
                <c:pt idx="19">
                  <c:v>7.8000000000000055E-2</c:v>
                </c:pt>
                <c:pt idx="20">
                  <c:v>8.0000000000000057E-2</c:v>
                </c:pt>
                <c:pt idx="21">
                  <c:v>8.2000000000000059E-2</c:v>
                </c:pt>
                <c:pt idx="22">
                  <c:v>8.4000000000000061E-2</c:v>
                </c:pt>
                <c:pt idx="23">
                  <c:v>8.6000000000000063E-2</c:v>
                </c:pt>
                <c:pt idx="24">
                  <c:v>8.8000000000000064E-2</c:v>
                </c:pt>
                <c:pt idx="25">
                  <c:v>9.0000000000000066E-2</c:v>
                </c:pt>
                <c:pt idx="26">
                  <c:v>9.2000000000000068E-2</c:v>
                </c:pt>
                <c:pt idx="27">
                  <c:v>9.400000000000007E-2</c:v>
                </c:pt>
                <c:pt idx="28">
                  <c:v>9.6000000000000071E-2</c:v>
                </c:pt>
                <c:pt idx="29">
                  <c:v>9.8000000000000073E-2</c:v>
                </c:pt>
                <c:pt idx="30">
                  <c:v>0.10000000000000007</c:v>
                </c:pt>
                <c:pt idx="31">
                  <c:v>0.10200000000000008</c:v>
                </c:pt>
                <c:pt idx="32">
                  <c:v>0.10400000000000008</c:v>
                </c:pt>
                <c:pt idx="33">
                  <c:v>0.10600000000000008</c:v>
                </c:pt>
                <c:pt idx="34">
                  <c:v>0.10800000000000008</c:v>
                </c:pt>
                <c:pt idx="35">
                  <c:v>0.11000000000000008</c:v>
                </c:pt>
              </c:numCache>
            </c:numRef>
          </c:xVal>
          <c:yVal>
            <c:numRef>
              <c:f>'[Analog vs digital.xlsx]Circuit Voltage'!$D$27:$D$62</c:f>
              <c:numCache>
                <c:formatCode>General</c:formatCode>
                <c:ptCount val="36"/>
                <c:pt idx="0">
                  <c:v>1.9890398618930822</c:v>
                </c:pt>
                <c:pt idx="1">
                  <c:v>2.02885954055483</c:v>
                </c:pt>
                <c:pt idx="2">
                  <c:v>2.0678907367505763</c:v>
                </c:pt>
                <c:pt idx="3">
                  <c:v>2.1061490634792226</c:v>
                </c:pt>
                <c:pt idx="4">
                  <c:v>2.143649824581578</c:v>
                </c:pt>
                <c:pt idx="5">
                  <c:v>2.1804080208620999</c:v>
                </c:pt>
                <c:pt idx="6">
                  <c:v>2.2164383560894176</c:v>
                </c:pt>
                <c:pt idx="7">
                  <c:v>2.2517552428780316</c:v>
                </c:pt>
                <c:pt idx="8">
                  <c:v>2.2863728084535557</c:v>
                </c:pt>
                <c:pt idx="9">
                  <c:v>2.3203049003037943</c:v>
                </c:pt>
                <c:pt idx="10">
                  <c:v>2.3535650917179209</c:v>
                </c:pt>
                <c:pt idx="11">
                  <c:v>2.3861666872159768</c:v>
                </c:pt>
                <c:pt idx="12">
                  <c:v>2.418122727870855</c:v>
                </c:pt>
                <c:pt idx="13">
                  <c:v>2.4494459965249029</c:v>
                </c:pt>
                <c:pt idx="14">
                  <c:v>2.4801490229032317</c:v>
                </c:pt>
                <c:pt idx="15">
                  <c:v>2.5102440886257722</c:v>
                </c:pt>
                <c:pt idx="16">
                  <c:v>2.5397432321200855</c:v>
                </c:pt>
                <c:pt idx="17">
                  <c:v>2.5686582534368974</c:v>
                </c:pt>
                <c:pt idx="18">
                  <c:v>2.5970007189702731</c:v>
                </c:pt>
                <c:pt idx="19">
                  <c:v>2.6247819660843299</c:v>
                </c:pt>
                <c:pt idx="20">
                  <c:v>2.6520131076483358</c:v>
                </c:pt>
                <c:pt idx="21">
                  <c:v>2.6787050364820031</c:v>
                </c:pt>
                <c:pt idx="22">
                  <c:v>2.7048684297127616</c:v>
                </c:pt>
                <c:pt idx="23">
                  <c:v>2.730513753046754</c:v>
                </c:pt>
                <c:pt idx="24">
                  <c:v>2.7556512649552563</c:v>
                </c:pt>
                <c:pt idx="25">
                  <c:v>2.7802910207782032</c:v>
                </c:pt>
                <c:pt idx="26">
                  <c:v>2.8044428767464584</c:v>
                </c:pt>
                <c:pt idx="27">
                  <c:v>2.8281164939244374</c:v>
                </c:pt>
                <c:pt idx="28">
                  <c:v>2.8513213420746646</c:v>
                </c:pt>
                <c:pt idx="29">
                  <c:v>2.8740667034458021</c:v>
                </c:pt>
                <c:pt idx="30">
                  <c:v>2.8963616764856739</c:v>
                </c:pt>
                <c:pt idx="31">
                  <c:v>2.9182151794807658</c:v>
                </c:pt>
                <c:pt idx="32">
                  <c:v>2.9396359541236601</c:v>
                </c:pt>
                <c:pt idx="33">
                  <c:v>2.9606325690098285</c:v>
                </c:pt>
                <c:pt idx="34">
                  <c:v>2.9812134230651832</c:v>
                </c:pt>
                <c:pt idx="35">
                  <c:v>3.001386748905762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54B-4859-B081-A91361DAB3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0.11000000000000001"/>
          <c:min val="4.0000000000000008E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  <c:max val="3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Circuit Voltage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'[Analog vs digital.xlsx]Circuit Voltage'!$C$33:$C$39</c:f>
              <c:numCache>
                <c:formatCode>General</c:formatCode>
                <c:ptCount val="7"/>
                <c:pt idx="0">
                  <c:v>5.2000000000000032E-2</c:v>
                </c:pt>
                <c:pt idx="1">
                  <c:v>5.4000000000000034E-2</c:v>
                </c:pt>
                <c:pt idx="2">
                  <c:v>5.6000000000000036E-2</c:v>
                </c:pt>
                <c:pt idx="3">
                  <c:v>5.8000000000000038E-2</c:v>
                </c:pt>
                <c:pt idx="4">
                  <c:v>6.0000000000000039E-2</c:v>
                </c:pt>
                <c:pt idx="5">
                  <c:v>6.2000000000000041E-2</c:v>
                </c:pt>
                <c:pt idx="6">
                  <c:v>6.4000000000000043E-2</c:v>
                </c:pt>
              </c:numCache>
            </c:numRef>
          </c:xVal>
          <c:yVal>
            <c:numRef>
              <c:f>'[Analog vs digital.xlsx]Circuit Voltage'!$D$33:$D$39</c:f>
              <c:numCache>
                <c:formatCode>General</c:formatCode>
                <c:ptCount val="7"/>
                <c:pt idx="0">
                  <c:v>2.2164383560894176</c:v>
                </c:pt>
                <c:pt idx="1">
                  <c:v>2.2517552428780316</c:v>
                </c:pt>
                <c:pt idx="2">
                  <c:v>2.2863728084535557</c:v>
                </c:pt>
                <c:pt idx="3">
                  <c:v>2.3203049003037943</c:v>
                </c:pt>
                <c:pt idx="4">
                  <c:v>2.3535650917179209</c:v>
                </c:pt>
                <c:pt idx="5">
                  <c:v>2.3861666872159768</c:v>
                </c:pt>
                <c:pt idx="6">
                  <c:v>2.418122727870855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3BC-46E2-8D15-A3E1D91C91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6.4000000000000015E-2"/>
          <c:min val="5.2000000000000011E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Students in Classroom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'Students in Room'!$C$7:$C$75</c:f>
              <c:numCache>
                <c:formatCode>General</c:formatCode>
                <c:ptCount val="69"/>
                <c:pt idx="0">
                  <c:v>0</c:v>
                </c:pt>
                <c:pt idx="1">
                  <c:v>0.5</c:v>
                </c:pt>
                <c:pt idx="2">
                  <c:v>0.5</c:v>
                </c:pt>
                <c:pt idx="3">
                  <c:v>1</c:v>
                </c:pt>
                <c:pt idx="4">
                  <c:v>1.6</c:v>
                </c:pt>
                <c:pt idx="5">
                  <c:v>2.2000000000000002</c:v>
                </c:pt>
                <c:pt idx="6">
                  <c:v>2.7</c:v>
                </c:pt>
                <c:pt idx="7">
                  <c:v>3.2</c:v>
                </c:pt>
                <c:pt idx="8">
                  <c:v>3.6500000000000004</c:v>
                </c:pt>
                <c:pt idx="9">
                  <c:v>3.6500000000000004</c:v>
                </c:pt>
                <c:pt idx="10">
                  <c:v>4.0500000000000007</c:v>
                </c:pt>
                <c:pt idx="11">
                  <c:v>4.5500000000000007</c:v>
                </c:pt>
                <c:pt idx="12">
                  <c:v>5.0500000000000007</c:v>
                </c:pt>
                <c:pt idx="13">
                  <c:v>5.5500000000000007</c:v>
                </c:pt>
                <c:pt idx="14">
                  <c:v>6.15</c:v>
                </c:pt>
                <c:pt idx="15">
                  <c:v>6.7</c:v>
                </c:pt>
                <c:pt idx="16">
                  <c:v>7.2</c:v>
                </c:pt>
                <c:pt idx="17">
                  <c:v>7.65</c:v>
                </c:pt>
                <c:pt idx="18">
                  <c:v>8.0500000000000007</c:v>
                </c:pt>
                <c:pt idx="19">
                  <c:v>8.4500000000000011</c:v>
                </c:pt>
                <c:pt idx="20">
                  <c:v>8.4500000000000011</c:v>
                </c:pt>
                <c:pt idx="21">
                  <c:v>9.0000000000000018</c:v>
                </c:pt>
                <c:pt idx="22">
                  <c:v>9.0000000000000018</c:v>
                </c:pt>
                <c:pt idx="23">
                  <c:v>9.5500000000000025</c:v>
                </c:pt>
                <c:pt idx="24">
                  <c:v>10.150000000000002</c:v>
                </c:pt>
                <c:pt idx="25">
                  <c:v>10.550000000000002</c:v>
                </c:pt>
                <c:pt idx="26">
                  <c:v>11.150000000000002</c:v>
                </c:pt>
                <c:pt idx="27">
                  <c:v>11.650000000000002</c:v>
                </c:pt>
                <c:pt idx="28">
                  <c:v>12.250000000000002</c:v>
                </c:pt>
                <c:pt idx="29">
                  <c:v>12.250000000000002</c:v>
                </c:pt>
                <c:pt idx="30">
                  <c:v>12.250000000000002</c:v>
                </c:pt>
                <c:pt idx="31">
                  <c:v>12.250000000000002</c:v>
                </c:pt>
                <c:pt idx="32">
                  <c:v>12.800000000000002</c:v>
                </c:pt>
                <c:pt idx="33">
                  <c:v>13.400000000000002</c:v>
                </c:pt>
                <c:pt idx="34">
                  <c:v>13.950000000000003</c:v>
                </c:pt>
                <c:pt idx="35">
                  <c:v>14.500000000000004</c:v>
                </c:pt>
                <c:pt idx="36">
                  <c:v>15.100000000000003</c:v>
                </c:pt>
                <c:pt idx="37">
                  <c:v>15.650000000000004</c:v>
                </c:pt>
                <c:pt idx="38">
                  <c:v>16.250000000000004</c:v>
                </c:pt>
                <c:pt idx="39">
                  <c:v>16.700000000000003</c:v>
                </c:pt>
                <c:pt idx="40">
                  <c:v>16.700000000000003</c:v>
                </c:pt>
                <c:pt idx="41">
                  <c:v>17.200000000000003</c:v>
                </c:pt>
                <c:pt idx="42">
                  <c:v>17.750000000000004</c:v>
                </c:pt>
                <c:pt idx="43">
                  <c:v>18.150000000000002</c:v>
                </c:pt>
                <c:pt idx="44">
                  <c:v>18.750000000000004</c:v>
                </c:pt>
                <c:pt idx="45">
                  <c:v>19.150000000000002</c:v>
                </c:pt>
                <c:pt idx="46">
                  <c:v>19.700000000000003</c:v>
                </c:pt>
                <c:pt idx="47">
                  <c:v>20.200000000000003</c:v>
                </c:pt>
                <c:pt idx="48">
                  <c:v>20.650000000000002</c:v>
                </c:pt>
                <c:pt idx="49">
                  <c:v>21.200000000000003</c:v>
                </c:pt>
                <c:pt idx="50">
                  <c:v>21.200000000000003</c:v>
                </c:pt>
                <c:pt idx="51">
                  <c:v>21.750000000000004</c:v>
                </c:pt>
                <c:pt idx="52">
                  <c:v>22.150000000000002</c:v>
                </c:pt>
                <c:pt idx="53">
                  <c:v>22.700000000000003</c:v>
                </c:pt>
                <c:pt idx="54">
                  <c:v>23.150000000000002</c:v>
                </c:pt>
                <c:pt idx="55">
                  <c:v>23.55</c:v>
                </c:pt>
                <c:pt idx="56">
                  <c:v>24.05</c:v>
                </c:pt>
                <c:pt idx="57">
                  <c:v>24.6</c:v>
                </c:pt>
                <c:pt idx="58">
                  <c:v>24.6</c:v>
                </c:pt>
                <c:pt idx="59">
                  <c:v>25.200000000000003</c:v>
                </c:pt>
                <c:pt idx="60">
                  <c:v>25.700000000000003</c:v>
                </c:pt>
                <c:pt idx="61">
                  <c:v>26.150000000000002</c:v>
                </c:pt>
                <c:pt idx="62">
                  <c:v>26.700000000000003</c:v>
                </c:pt>
                <c:pt idx="63">
                  <c:v>26.700000000000003</c:v>
                </c:pt>
                <c:pt idx="64">
                  <c:v>27.200000000000003</c:v>
                </c:pt>
                <c:pt idx="65">
                  <c:v>27.700000000000003</c:v>
                </c:pt>
                <c:pt idx="66">
                  <c:v>28.150000000000002</c:v>
                </c:pt>
                <c:pt idx="67">
                  <c:v>28.6</c:v>
                </c:pt>
                <c:pt idx="68">
                  <c:v>29.150000000000002</c:v>
                </c:pt>
              </c:numCache>
            </c:numRef>
          </c:xVal>
          <c:yVal>
            <c:numRef>
              <c:f>'Students in Room'!$D$7:$D$75</c:f>
              <c:numCache>
                <c:formatCode>General</c:formatCode>
                <c:ptCount val="69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3</c:v>
                </c:pt>
                <c:pt idx="21">
                  <c:v>3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5</c:v>
                </c:pt>
                <c:pt idx="30">
                  <c:v>6</c:v>
                </c:pt>
                <c:pt idx="31">
                  <c:v>7</c:v>
                </c:pt>
                <c:pt idx="32">
                  <c:v>7</c:v>
                </c:pt>
                <c:pt idx="33">
                  <c:v>7</c:v>
                </c:pt>
                <c:pt idx="34">
                  <c:v>7</c:v>
                </c:pt>
                <c:pt idx="35">
                  <c:v>7</c:v>
                </c:pt>
                <c:pt idx="36">
                  <c:v>7</c:v>
                </c:pt>
                <c:pt idx="37">
                  <c:v>7</c:v>
                </c:pt>
                <c:pt idx="38">
                  <c:v>7</c:v>
                </c:pt>
                <c:pt idx="39">
                  <c:v>7</c:v>
                </c:pt>
                <c:pt idx="40">
                  <c:v>8</c:v>
                </c:pt>
                <c:pt idx="41">
                  <c:v>8</c:v>
                </c:pt>
                <c:pt idx="42">
                  <c:v>8</c:v>
                </c:pt>
                <c:pt idx="43">
                  <c:v>8</c:v>
                </c:pt>
                <c:pt idx="44">
                  <c:v>8</c:v>
                </c:pt>
                <c:pt idx="45">
                  <c:v>8</c:v>
                </c:pt>
                <c:pt idx="46">
                  <c:v>8</c:v>
                </c:pt>
                <c:pt idx="47">
                  <c:v>8</c:v>
                </c:pt>
                <c:pt idx="48">
                  <c:v>8</c:v>
                </c:pt>
                <c:pt idx="49">
                  <c:v>8</c:v>
                </c:pt>
                <c:pt idx="50">
                  <c:v>9</c:v>
                </c:pt>
                <c:pt idx="51">
                  <c:v>9</c:v>
                </c:pt>
                <c:pt idx="52">
                  <c:v>9</c:v>
                </c:pt>
                <c:pt idx="53">
                  <c:v>9</c:v>
                </c:pt>
                <c:pt idx="54">
                  <c:v>9</c:v>
                </c:pt>
                <c:pt idx="55">
                  <c:v>9</c:v>
                </c:pt>
                <c:pt idx="56">
                  <c:v>9</c:v>
                </c:pt>
                <c:pt idx="57">
                  <c:v>9</c:v>
                </c:pt>
                <c:pt idx="58">
                  <c:v>10</c:v>
                </c:pt>
                <c:pt idx="59">
                  <c:v>10</c:v>
                </c:pt>
                <c:pt idx="60">
                  <c:v>10</c:v>
                </c:pt>
                <c:pt idx="61">
                  <c:v>10</c:v>
                </c:pt>
                <c:pt idx="62">
                  <c:v>10</c:v>
                </c:pt>
                <c:pt idx="63">
                  <c:v>11</c:v>
                </c:pt>
                <c:pt idx="64">
                  <c:v>11</c:v>
                </c:pt>
                <c:pt idx="65">
                  <c:v>11</c:v>
                </c:pt>
                <c:pt idx="66">
                  <c:v>11</c:v>
                </c:pt>
                <c:pt idx="67">
                  <c:v>11</c:v>
                </c:pt>
                <c:pt idx="68">
                  <c:v>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F1D-4D5D-9450-50DDBF117C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19047056"/>
        <c:axId val="1819037456"/>
      </c:scatterChart>
      <c:valAx>
        <c:axId val="1819047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9037456"/>
        <c:crosses val="autoZero"/>
        <c:crossBetween val="midCat"/>
      </c:valAx>
      <c:valAx>
        <c:axId val="181903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Students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90470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Peaches Produced in a Growing Season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'Students in Room (2)'!$C$7:$C$27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'Students in Room (2)'!$D$7:$D$27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</c:v>
                </c:pt>
                <c:pt idx="4">
                  <c:v>15</c:v>
                </c:pt>
                <c:pt idx="5">
                  <c:v>24</c:v>
                </c:pt>
                <c:pt idx="6">
                  <c:v>32</c:v>
                </c:pt>
                <c:pt idx="7">
                  <c:v>37</c:v>
                </c:pt>
                <c:pt idx="8">
                  <c:v>40</c:v>
                </c:pt>
                <c:pt idx="9">
                  <c:v>35</c:v>
                </c:pt>
                <c:pt idx="10">
                  <c:v>44</c:v>
                </c:pt>
                <c:pt idx="11">
                  <c:v>48</c:v>
                </c:pt>
                <c:pt idx="12">
                  <c:v>41</c:v>
                </c:pt>
                <c:pt idx="13">
                  <c:v>48</c:v>
                </c:pt>
                <c:pt idx="14">
                  <c:v>49</c:v>
                </c:pt>
                <c:pt idx="15">
                  <c:v>52</c:v>
                </c:pt>
                <c:pt idx="16">
                  <c:v>33</c:v>
                </c:pt>
                <c:pt idx="17">
                  <c:v>46</c:v>
                </c:pt>
                <c:pt idx="18">
                  <c:v>48</c:v>
                </c:pt>
                <c:pt idx="19">
                  <c:v>51</c:v>
                </c:pt>
                <c:pt idx="20">
                  <c:v>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9A4-4DAA-AB58-174DB51A27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19047056"/>
        <c:axId val="1819037456"/>
      </c:scatterChart>
      <c:valAx>
        <c:axId val="1819047056"/>
        <c:scaling>
          <c:orientation val="minMax"/>
          <c:max val="2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Growing Season 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cross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9037456"/>
        <c:crosses val="autoZero"/>
        <c:crossBetween val="midCat"/>
        <c:minorUnit val="1"/>
      </c:valAx>
      <c:valAx>
        <c:axId val="181903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Peaches</a:t>
                </a:r>
              </a:p>
              <a:p>
                <a:pPr>
                  <a:defRPr/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cross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9047056"/>
        <c:crosses val="autoZero"/>
        <c:crossBetween val="midCat"/>
        <c:majorUnit val="5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'[Analog vs digital.xlsx]Circuit Voltage'!$C$7:$C$257</c:f>
              <c:numCache>
                <c:formatCode>General</c:formatCode>
                <c:ptCount val="251"/>
                <c:pt idx="0">
                  <c:v>0</c:v>
                </c:pt>
                <c:pt idx="1">
                  <c:v>2E-3</c:v>
                </c:pt>
                <c:pt idx="2">
                  <c:v>4.0000000000000001E-3</c:v>
                </c:pt>
                <c:pt idx="3">
                  <c:v>6.0000000000000001E-3</c:v>
                </c:pt>
                <c:pt idx="4">
                  <c:v>8.0000000000000002E-3</c:v>
                </c:pt>
                <c:pt idx="5">
                  <c:v>0.01</c:v>
                </c:pt>
                <c:pt idx="6">
                  <c:v>1.2E-2</c:v>
                </c:pt>
                <c:pt idx="7">
                  <c:v>1.4E-2</c:v>
                </c:pt>
                <c:pt idx="8">
                  <c:v>1.6E-2</c:v>
                </c:pt>
                <c:pt idx="9">
                  <c:v>1.8000000000000002E-2</c:v>
                </c:pt>
                <c:pt idx="10">
                  <c:v>2.0000000000000004E-2</c:v>
                </c:pt>
                <c:pt idx="11">
                  <c:v>2.2000000000000006E-2</c:v>
                </c:pt>
                <c:pt idx="12">
                  <c:v>2.4000000000000007E-2</c:v>
                </c:pt>
                <c:pt idx="13">
                  <c:v>2.6000000000000009E-2</c:v>
                </c:pt>
                <c:pt idx="14">
                  <c:v>2.8000000000000011E-2</c:v>
                </c:pt>
                <c:pt idx="15">
                  <c:v>3.0000000000000013E-2</c:v>
                </c:pt>
                <c:pt idx="16">
                  <c:v>3.2000000000000015E-2</c:v>
                </c:pt>
                <c:pt idx="17">
                  <c:v>3.4000000000000016E-2</c:v>
                </c:pt>
                <c:pt idx="18">
                  <c:v>3.6000000000000018E-2</c:v>
                </c:pt>
                <c:pt idx="19">
                  <c:v>3.800000000000002E-2</c:v>
                </c:pt>
                <c:pt idx="20">
                  <c:v>4.0000000000000022E-2</c:v>
                </c:pt>
                <c:pt idx="21">
                  <c:v>4.2000000000000023E-2</c:v>
                </c:pt>
                <c:pt idx="22">
                  <c:v>4.4000000000000025E-2</c:v>
                </c:pt>
                <c:pt idx="23">
                  <c:v>4.6000000000000027E-2</c:v>
                </c:pt>
                <c:pt idx="24">
                  <c:v>4.8000000000000029E-2</c:v>
                </c:pt>
                <c:pt idx="25">
                  <c:v>5.0000000000000031E-2</c:v>
                </c:pt>
                <c:pt idx="26">
                  <c:v>5.2000000000000032E-2</c:v>
                </c:pt>
                <c:pt idx="27">
                  <c:v>5.4000000000000034E-2</c:v>
                </c:pt>
                <c:pt idx="28">
                  <c:v>5.6000000000000036E-2</c:v>
                </c:pt>
                <c:pt idx="29">
                  <c:v>5.8000000000000038E-2</c:v>
                </c:pt>
                <c:pt idx="30">
                  <c:v>6.0000000000000039E-2</c:v>
                </c:pt>
                <c:pt idx="31">
                  <c:v>6.2000000000000041E-2</c:v>
                </c:pt>
                <c:pt idx="32">
                  <c:v>6.4000000000000043E-2</c:v>
                </c:pt>
                <c:pt idx="33">
                  <c:v>6.6000000000000045E-2</c:v>
                </c:pt>
                <c:pt idx="34">
                  <c:v>6.8000000000000047E-2</c:v>
                </c:pt>
                <c:pt idx="35">
                  <c:v>7.0000000000000048E-2</c:v>
                </c:pt>
                <c:pt idx="36">
                  <c:v>7.200000000000005E-2</c:v>
                </c:pt>
                <c:pt idx="37">
                  <c:v>7.4000000000000052E-2</c:v>
                </c:pt>
                <c:pt idx="38">
                  <c:v>7.6000000000000054E-2</c:v>
                </c:pt>
                <c:pt idx="39">
                  <c:v>7.8000000000000055E-2</c:v>
                </c:pt>
                <c:pt idx="40">
                  <c:v>8.0000000000000057E-2</c:v>
                </c:pt>
                <c:pt idx="41">
                  <c:v>8.2000000000000059E-2</c:v>
                </c:pt>
                <c:pt idx="42">
                  <c:v>8.4000000000000061E-2</c:v>
                </c:pt>
                <c:pt idx="43">
                  <c:v>8.6000000000000063E-2</c:v>
                </c:pt>
                <c:pt idx="44">
                  <c:v>8.8000000000000064E-2</c:v>
                </c:pt>
                <c:pt idx="45">
                  <c:v>9.0000000000000066E-2</c:v>
                </c:pt>
                <c:pt idx="46">
                  <c:v>9.2000000000000068E-2</c:v>
                </c:pt>
                <c:pt idx="47">
                  <c:v>9.400000000000007E-2</c:v>
                </c:pt>
                <c:pt idx="48">
                  <c:v>9.6000000000000071E-2</c:v>
                </c:pt>
                <c:pt idx="49">
                  <c:v>9.8000000000000073E-2</c:v>
                </c:pt>
                <c:pt idx="50">
                  <c:v>0.10000000000000007</c:v>
                </c:pt>
                <c:pt idx="51">
                  <c:v>0.10200000000000008</c:v>
                </c:pt>
                <c:pt idx="52">
                  <c:v>0.10400000000000008</c:v>
                </c:pt>
                <c:pt idx="53">
                  <c:v>0.10600000000000008</c:v>
                </c:pt>
                <c:pt idx="54">
                  <c:v>0.10800000000000008</c:v>
                </c:pt>
                <c:pt idx="55">
                  <c:v>0.11000000000000008</c:v>
                </c:pt>
                <c:pt idx="56">
                  <c:v>0.11200000000000009</c:v>
                </c:pt>
                <c:pt idx="57">
                  <c:v>0.11400000000000009</c:v>
                </c:pt>
                <c:pt idx="58">
                  <c:v>0.11600000000000009</c:v>
                </c:pt>
                <c:pt idx="59">
                  <c:v>0.11800000000000009</c:v>
                </c:pt>
                <c:pt idx="60">
                  <c:v>0.12000000000000009</c:v>
                </c:pt>
                <c:pt idx="61">
                  <c:v>0.12200000000000009</c:v>
                </c:pt>
                <c:pt idx="62">
                  <c:v>0.1240000000000001</c:v>
                </c:pt>
                <c:pt idx="63">
                  <c:v>0.12600000000000008</c:v>
                </c:pt>
                <c:pt idx="64">
                  <c:v>0.12800000000000009</c:v>
                </c:pt>
                <c:pt idx="65">
                  <c:v>0.13000000000000009</c:v>
                </c:pt>
                <c:pt idx="66">
                  <c:v>0.13200000000000009</c:v>
                </c:pt>
                <c:pt idx="67">
                  <c:v>0.13400000000000009</c:v>
                </c:pt>
                <c:pt idx="68">
                  <c:v>0.13600000000000009</c:v>
                </c:pt>
                <c:pt idx="69">
                  <c:v>0.13800000000000009</c:v>
                </c:pt>
                <c:pt idx="70">
                  <c:v>0.1400000000000001</c:v>
                </c:pt>
                <c:pt idx="71">
                  <c:v>0.1420000000000001</c:v>
                </c:pt>
                <c:pt idx="72">
                  <c:v>0.1440000000000001</c:v>
                </c:pt>
                <c:pt idx="73">
                  <c:v>0.1460000000000001</c:v>
                </c:pt>
                <c:pt idx="74">
                  <c:v>0.1480000000000001</c:v>
                </c:pt>
                <c:pt idx="75">
                  <c:v>0.15000000000000011</c:v>
                </c:pt>
                <c:pt idx="76">
                  <c:v>0.15200000000000011</c:v>
                </c:pt>
                <c:pt idx="77">
                  <c:v>0.15400000000000011</c:v>
                </c:pt>
                <c:pt idx="78">
                  <c:v>0.15600000000000011</c:v>
                </c:pt>
                <c:pt idx="79">
                  <c:v>0.15800000000000011</c:v>
                </c:pt>
                <c:pt idx="80">
                  <c:v>0.16000000000000011</c:v>
                </c:pt>
                <c:pt idx="81">
                  <c:v>0.16200000000000012</c:v>
                </c:pt>
                <c:pt idx="82">
                  <c:v>0.16400000000000012</c:v>
                </c:pt>
                <c:pt idx="83">
                  <c:v>0.16600000000000012</c:v>
                </c:pt>
                <c:pt idx="84">
                  <c:v>0.16800000000000012</c:v>
                </c:pt>
                <c:pt idx="85">
                  <c:v>0.17000000000000012</c:v>
                </c:pt>
                <c:pt idx="86">
                  <c:v>0.17200000000000013</c:v>
                </c:pt>
                <c:pt idx="87">
                  <c:v>0.17400000000000013</c:v>
                </c:pt>
                <c:pt idx="88">
                  <c:v>0.17600000000000013</c:v>
                </c:pt>
                <c:pt idx="89">
                  <c:v>0.17800000000000013</c:v>
                </c:pt>
                <c:pt idx="90">
                  <c:v>0.18000000000000013</c:v>
                </c:pt>
                <c:pt idx="91">
                  <c:v>0.18200000000000013</c:v>
                </c:pt>
                <c:pt idx="92">
                  <c:v>0.18400000000000014</c:v>
                </c:pt>
                <c:pt idx="93">
                  <c:v>0.18600000000000014</c:v>
                </c:pt>
                <c:pt idx="94">
                  <c:v>0.18800000000000014</c:v>
                </c:pt>
                <c:pt idx="95">
                  <c:v>0.19000000000000014</c:v>
                </c:pt>
                <c:pt idx="96">
                  <c:v>0.19200000000000014</c:v>
                </c:pt>
                <c:pt idx="97">
                  <c:v>0.19400000000000014</c:v>
                </c:pt>
                <c:pt idx="98">
                  <c:v>0.19600000000000015</c:v>
                </c:pt>
                <c:pt idx="99">
                  <c:v>0.19800000000000015</c:v>
                </c:pt>
                <c:pt idx="100">
                  <c:v>0.20000000000000015</c:v>
                </c:pt>
                <c:pt idx="101">
                  <c:v>0.20200000000000015</c:v>
                </c:pt>
                <c:pt idx="102">
                  <c:v>0.20400000000000015</c:v>
                </c:pt>
                <c:pt idx="103">
                  <c:v>0.20600000000000016</c:v>
                </c:pt>
                <c:pt idx="104">
                  <c:v>0.20800000000000016</c:v>
                </c:pt>
                <c:pt idx="105">
                  <c:v>0.21000000000000016</c:v>
                </c:pt>
                <c:pt idx="106">
                  <c:v>0.21200000000000016</c:v>
                </c:pt>
                <c:pt idx="107">
                  <c:v>0.21400000000000016</c:v>
                </c:pt>
                <c:pt idx="108">
                  <c:v>0.21600000000000016</c:v>
                </c:pt>
                <c:pt idx="109">
                  <c:v>0.21800000000000017</c:v>
                </c:pt>
                <c:pt idx="110">
                  <c:v>0.22000000000000017</c:v>
                </c:pt>
                <c:pt idx="111">
                  <c:v>0.22200000000000017</c:v>
                </c:pt>
                <c:pt idx="112">
                  <c:v>0.22400000000000017</c:v>
                </c:pt>
                <c:pt idx="113">
                  <c:v>0.22600000000000017</c:v>
                </c:pt>
                <c:pt idx="114">
                  <c:v>0.22800000000000017</c:v>
                </c:pt>
                <c:pt idx="115">
                  <c:v>0.23000000000000018</c:v>
                </c:pt>
                <c:pt idx="116">
                  <c:v>0.23200000000000018</c:v>
                </c:pt>
                <c:pt idx="117">
                  <c:v>0.23400000000000018</c:v>
                </c:pt>
                <c:pt idx="118">
                  <c:v>0.23600000000000018</c:v>
                </c:pt>
                <c:pt idx="119">
                  <c:v>0.23800000000000018</c:v>
                </c:pt>
                <c:pt idx="120">
                  <c:v>0.24000000000000019</c:v>
                </c:pt>
                <c:pt idx="121">
                  <c:v>0.24200000000000019</c:v>
                </c:pt>
                <c:pt idx="122">
                  <c:v>0.24400000000000019</c:v>
                </c:pt>
                <c:pt idx="123">
                  <c:v>0.24600000000000019</c:v>
                </c:pt>
                <c:pt idx="124">
                  <c:v>0.24800000000000019</c:v>
                </c:pt>
                <c:pt idx="125">
                  <c:v>0.25000000000000017</c:v>
                </c:pt>
                <c:pt idx="126">
                  <c:v>0.25200000000000017</c:v>
                </c:pt>
                <c:pt idx="127">
                  <c:v>0.25400000000000017</c:v>
                </c:pt>
                <c:pt idx="128">
                  <c:v>0.25600000000000017</c:v>
                </c:pt>
                <c:pt idx="129">
                  <c:v>0.25800000000000017</c:v>
                </c:pt>
                <c:pt idx="130">
                  <c:v>0.26000000000000018</c:v>
                </c:pt>
                <c:pt idx="131">
                  <c:v>0.26200000000000018</c:v>
                </c:pt>
                <c:pt idx="132">
                  <c:v>0.26400000000000018</c:v>
                </c:pt>
                <c:pt idx="133">
                  <c:v>0.26600000000000018</c:v>
                </c:pt>
                <c:pt idx="134">
                  <c:v>0.26800000000000018</c:v>
                </c:pt>
                <c:pt idx="135">
                  <c:v>0.27000000000000018</c:v>
                </c:pt>
                <c:pt idx="136">
                  <c:v>0.27200000000000019</c:v>
                </c:pt>
                <c:pt idx="137">
                  <c:v>0.27400000000000019</c:v>
                </c:pt>
                <c:pt idx="138">
                  <c:v>0.27600000000000019</c:v>
                </c:pt>
                <c:pt idx="139">
                  <c:v>0.27800000000000019</c:v>
                </c:pt>
                <c:pt idx="140">
                  <c:v>0.28000000000000019</c:v>
                </c:pt>
                <c:pt idx="141">
                  <c:v>0.28200000000000019</c:v>
                </c:pt>
                <c:pt idx="142">
                  <c:v>0.2840000000000002</c:v>
                </c:pt>
                <c:pt idx="143">
                  <c:v>0.2860000000000002</c:v>
                </c:pt>
                <c:pt idx="144">
                  <c:v>0.2880000000000002</c:v>
                </c:pt>
                <c:pt idx="145">
                  <c:v>0.2900000000000002</c:v>
                </c:pt>
                <c:pt idx="146">
                  <c:v>0.2920000000000002</c:v>
                </c:pt>
                <c:pt idx="147">
                  <c:v>0.29400000000000021</c:v>
                </c:pt>
                <c:pt idx="148">
                  <c:v>0.29600000000000021</c:v>
                </c:pt>
                <c:pt idx="149">
                  <c:v>0.29800000000000021</c:v>
                </c:pt>
                <c:pt idx="150">
                  <c:v>0.30000000000000021</c:v>
                </c:pt>
                <c:pt idx="151">
                  <c:v>0.30200000000000021</c:v>
                </c:pt>
                <c:pt idx="152">
                  <c:v>0.30400000000000021</c:v>
                </c:pt>
                <c:pt idx="153">
                  <c:v>0.30600000000000022</c:v>
                </c:pt>
                <c:pt idx="154">
                  <c:v>0.30800000000000022</c:v>
                </c:pt>
                <c:pt idx="155">
                  <c:v>0.31000000000000022</c:v>
                </c:pt>
                <c:pt idx="156">
                  <c:v>0.31200000000000022</c:v>
                </c:pt>
                <c:pt idx="157">
                  <c:v>0.31400000000000022</c:v>
                </c:pt>
                <c:pt idx="158">
                  <c:v>0.31600000000000023</c:v>
                </c:pt>
                <c:pt idx="159">
                  <c:v>0.31800000000000023</c:v>
                </c:pt>
                <c:pt idx="160">
                  <c:v>0.32000000000000023</c:v>
                </c:pt>
                <c:pt idx="161">
                  <c:v>0.32200000000000023</c:v>
                </c:pt>
                <c:pt idx="162">
                  <c:v>0.32400000000000023</c:v>
                </c:pt>
                <c:pt idx="163">
                  <c:v>0.32600000000000023</c:v>
                </c:pt>
                <c:pt idx="164">
                  <c:v>0.32800000000000024</c:v>
                </c:pt>
                <c:pt idx="165">
                  <c:v>0.33000000000000024</c:v>
                </c:pt>
                <c:pt idx="166">
                  <c:v>0.33200000000000024</c:v>
                </c:pt>
                <c:pt idx="167">
                  <c:v>0.33400000000000024</c:v>
                </c:pt>
                <c:pt idx="168">
                  <c:v>0.33600000000000024</c:v>
                </c:pt>
                <c:pt idx="169">
                  <c:v>0.33800000000000024</c:v>
                </c:pt>
                <c:pt idx="170">
                  <c:v>0.34000000000000025</c:v>
                </c:pt>
                <c:pt idx="171">
                  <c:v>0.34200000000000025</c:v>
                </c:pt>
                <c:pt idx="172">
                  <c:v>0.34400000000000025</c:v>
                </c:pt>
                <c:pt idx="173">
                  <c:v>0.34600000000000025</c:v>
                </c:pt>
                <c:pt idx="174">
                  <c:v>0.34800000000000025</c:v>
                </c:pt>
                <c:pt idx="175">
                  <c:v>0.35000000000000026</c:v>
                </c:pt>
                <c:pt idx="176">
                  <c:v>0.35200000000000026</c:v>
                </c:pt>
                <c:pt idx="177">
                  <c:v>0.35400000000000026</c:v>
                </c:pt>
                <c:pt idx="178">
                  <c:v>0.35600000000000026</c:v>
                </c:pt>
                <c:pt idx="179">
                  <c:v>0.35800000000000026</c:v>
                </c:pt>
                <c:pt idx="180">
                  <c:v>0.36000000000000026</c:v>
                </c:pt>
                <c:pt idx="181">
                  <c:v>0.36200000000000027</c:v>
                </c:pt>
                <c:pt idx="182">
                  <c:v>0.36400000000000027</c:v>
                </c:pt>
                <c:pt idx="183">
                  <c:v>0.36600000000000027</c:v>
                </c:pt>
                <c:pt idx="184">
                  <c:v>0.36800000000000027</c:v>
                </c:pt>
                <c:pt idx="185">
                  <c:v>0.37000000000000027</c:v>
                </c:pt>
                <c:pt idx="186">
                  <c:v>0.37200000000000027</c:v>
                </c:pt>
                <c:pt idx="187">
                  <c:v>0.37400000000000028</c:v>
                </c:pt>
                <c:pt idx="188">
                  <c:v>0.37600000000000028</c:v>
                </c:pt>
                <c:pt idx="189">
                  <c:v>0.37800000000000028</c:v>
                </c:pt>
                <c:pt idx="190">
                  <c:v>0.38000000000000028</c:v>
                </c:pt>
                <c:pt idx="191">
                  <c:v>0.38200000000000028</c:v>
                </c:pt>
                <c:pt idx="192">
                  <c:v>0.38400000000000029</c:v>
                </c:pt>
                <c:pt idx="193">
                  <c:v>0.38600000000000029</c:v>
                </c:pt>
                <c:pt idx="194">
                  <c:v>0.38800000000000029</c:v>
                </c:pt>
                <c:pt idx="195">
                  <c:v>0.39000000000000029</c:v>
                </c:pt>
                <c:pt idx="196">
                  <c:v>0.39200000000000029</c:v>
                </c:pt>
                <c:pt idx="197">
                  <c:v>0.39400000000000029</c:v>
                </c:pt>
                <c:pt idx="198">
                  <c:v>0.3960000000000003</c:v>
                </c:pt>
                <c:pt idx="199">
                  <c:v>0.3980000000000003</c:v>
                </c:pt>
                <c:pt idx="200">
                  <c:v>0.4000000000000003</c:v>
                </c:pt>
                <c:pt idx="201">
                  <c:v>0.4020000000000003</c:v>
                </c:pt>
                <c:pt idx="202">
                  <c:v>0.4040000000000003</c:v>
                </c:pt>
                <c:pt idx="203">
                  <c:v>0.40600000000000031</c:v>
                </c:pt>
                <c:pt idx="204">
                  <c:v>0.40800000000000031</c:v>
                </c:pt>
                <c:pt idx="205">
                  <c:v>0.41000000000000031</c:v>
                </c:pt>
                <c:pt idx="206">
                  <c:v>0.41200000000000031</c:v>
                </c:pt>
                <c:pt idx="207">
                  <c:v>0.41400000000000031</c:v>
                </c:pt>
                <c:pt idx="208">
                  <c:v>0.41600000000000031</c:v>
                </c:pt>
                <c:pt idx="209">
                  <c:v>0.41800000000000032</c:v>
                </c:pt>
                <c:pt idx="210">
                  <c:v>0.42000000000000032</c:v>
                </c:pt>
                <c:pt idx="211">
                  <c:v>0.42200000000000032</c:v>
                </c:pt>
                <c:pt idx="212">
                  <c:v>0.42400000000000032</c:v>
                </c:pt>
                <c:pt idx="213">
                  <c:v>0.42600000000000032</c:v>
                </c:pt>
                <c:pt idx="214">
                  <c:v>0.42800000000000032</c:v>
                </c:pt>
                <c:pt idx="215">
                  <c:v>0.43000000000000033</c:v>
                </c:pt>
                <c:pt idx="216">
                  <c:v>0.43200000000000033</c:v>
                </c:pt>
                <c:pt idx="217">
                  <c:v>0.43400000000000033</c:v>
                </c:pt>
                <c:pt idx="218">
                  <c:v>0.43600000000000033</c:v>
                </c:pt>
                <c:pt idx="219">
                  <c:v>0.43800000000000033</c:v>
                </c:pt>
                <c:pt idx="220">
                  <c:v>0.44000000000000034</c:v>
                </c:pt>
                <c:pt idx="221">
                  <c:v>0.44200000000000034</c:v>
                </c:pt>
                <c:pt idx="222">
                  <c:v>0.44400000000000034</c:v>
                </c:pt>
                <c:pt idx="223">
                  <c:v>0.44600000000000034</c:v>
                </c:pt>
                <c:pt idx="224">
                  <c:v>0.44800000000000034</c:v>
                </c:pt>
                <c:pt idx="225">
                  <c:v>0.45000000000000034</c:v>
                </c:pt>
                <c:pt idx="226">
                  <c:v>0.45200000000000035</c:v>
                </c:pt>
                <c:pt idx="227">
                  <c:v>0.45400000000000035</c:v>
                </c:pt>
                <c:pt idx="228">
                  <c:v>0.45600000000000035</c:v>
                </c:pt>
                <c:pt idx="229">
                  <c:v>0.45800000000000035</c:v>
                </c:pt>
                <c:pt idx="230">
                  <c:v>0.46000000000000035</c:v>
                </c:pt>
                <c:pt idx="231">
                  <c:v>0.46200000000000035</c:v>
                </c:pt>
                <c:pt idx="232">
                  <c:v>0.46400000000000036</c:v>
                </c:pt>
                <c:pt idx="233">
                  <c:v>0.46600000000000036</c:v>
                </c:pt>
                <c:pt idx="234">
                  <c:v>0.46800000000000036</c:v>
                </c:pt>
                <c:pt idx="235">
                  <c:v>0.47000000000000036</c:v>
                </c:pt>
                <c:pt idx="236">
                  <c:v>0.47200000000000036</c:v>
                </c:pt>
                <c:pt idx="237">
                  <c:v>0.47400000000000037</c:v>
                </c:pt>
                <c:pt idx="238">
                  <c:v>0.47600000000000037</c:v>
                </c:pt>
                <c:pt idx="239">
                  <c:v>0.47800000000000037</c:v>
                </c:pt>
                <c:pt idx="240">
                  <c:v>0.48000000000000037</c:v>
                </c:pt>
                <c:pt idx="241">
                  <c:v>0.48200000000000037</c:v>
                </c:pt>
                <c:pt idx="242">
                  <c:v>0.48400000000000037</c:v>
                </c:pt>
                <c:pt idx="243">
                  <c:v>0.48600000000000038</c:v>
                </c:pt>
                <c:pt idx="244">
                  <c:v>0.48800000000000038</c:v>
                </c:pt>
                <c:pt idx="245">
                  <c:v>0.49000000000000038</c:v>
                </c:pt>
                <c:pt idx="246">
                  <c:v>0.49200000000000038</c:v>
                </c:pt>
                <c:pt idx="247">
                  <c:v>0.49400000000000038</c:v>
                </c:pt>
                <c:pt idx="248">
                  <c:v>0.49600000000000039</c:v>
                </c:pt>
                <c:pt idx="249">
                  <c:v>0.49800000000000039</c:v>
                </c:pt>
                <c:pt idx="250">
                  <c:v>0.50000000000000033</c:v>
                </c:pt>
              </c:numCache>
            </c:numRef>
          </c:xVal>
          <c:yVal>
            <c:numRef>
              <c:f>'[Analog vs digital.xlsx]Circuit Voltage'!$D$7:$D$257</c:f>
              <c:numCache>
                <c:formatCode>General</c:formatCode>
                <c:ptCount val="251"/>
                <c:pt idx="0">
                  <c:v>1</c:v>
                </c:pt>
                <c:pt idx="1">
                  <c:v>1.0594039800797344</c:v>
                </c:pt>
                <c:pt idx="2">
                  <c:v>1.1176316825430304</c:v>
                </c:pt>
                <c:pt idx="3">
                  <c:v>1.174706399247254</c:v>
                </c:pt>
                <c:pt idx="4">
                  <c:v>1.2306509608400926</c:v>
                </c:pt>
                <c:pt idx="5">
                  <c:v>1.2854877458921212</c:v>
                </c:pt>
                <c:pt idx="6">
                  <c:v>1.3392386898485276</c:v>
                </c:pt>
                <c:pt idx="7">
                  <c:v>1.3919252938035824</c:v>
                </c:pt>
                <c:pt idx="8">
                  <c:v>1.443568633101366</c:v>
                </c:pt>
                <c:pt idx="9">
                  <c:v>1.494189365766184</c:v>
                </c:pt>
                <c:pt idx="10">
                  <c:v>1.5438077407660544</c:v>
                </c:pt>
                <c:pt idx="11">
                  <c:v>1.5924436061125644</c:v>
                </c:pt>
                <c:pt idx="12">
                  <c:v>1.6401164168003399</c:v>
                </c:pt>
                <c:pt idx="13">
                  <c:v>1.6868452425893015</c:v>
                </c:pt>
                <c:pt idx="14">
                  <c:v>1.7326487756328239</c:v>
                </c:pt>
                <c:pt idx="15">
                  <c:v>1.7775453379548467</c:v>
                </c:pt>
                <c:pt idx="16">
                  <c:v>1.8215528887789274</c:v>
                </c:pt>
                <c:pt idx="17">
                  <c:v>1.8646890317121709</c:v>
                </c:pt>
                <c:pt idx="18">
                  <c:v>1.9069710217869074</c:v>
                </c:pt>
                <c:pt idx="19">
                  <c:v>1.948415772362933</c:v>
                </c:pt>
                <c:pt idx="20">
                  <c:v>1.9890398618930822</c:v>
                </c:pt>
                <c:pt idx="21">
                  <c:v>2.02885954055483</c:v>
                </c:pt>
                <c:pt idx="22">
                  <c:v>2.0678907367505763</c:v>
                </c:pt>
                <c:pt idx="23">
                  <c:v>2.1061490634792226</c:v>
                </c:pt>
                <c:pt idx="24">
                  <c:v>2.143649824581578</c:v>
                </c:pt>
                <c:pt idx="25">
                  <c:v>2.1804080208620999</c:v>
                </c:pt>
                <c:pt idx="26">
                  <c:v>2.2164383560894176</c:v>
                </c:pt>
                <c:pt idx="27">
                  <c:v>2.2517552428780316</c:v>
                </c:pt>
                <c:pt idx="28">
                  <c:v>2.2863728084535557</c:v>
                </c:pt>
                <c:pt idx="29">
                  <c:v>2.3203049003037943</c:v>
                </c:pt>
                <c:pt idx="30">
                  <c:v>2.3535650917179209</c:v>
                </c:pt>
                <c:pt idx="31">
                  <c:v>2.3861666872159768</c:v>
                </c:pt>
                <c:pt idx="32">
                  <c:v>2.418122727870855</c:v>
                </c:pt>
                <c:pt idx="33">
                  <c:v>2.4494459965249029</c:v>
                </c:pt>
                <c:pt idx="34">
                  <c:v>2.4801490229032317</c:v>
                </c:pt>
                <c:pt idx="35">
                  <c:v>2.5102440886257722</c:v>
                </c:pt>
                <c:pt idx="36">
                  <c:v>2.5397432321200855</c:v>
                </c:pt>
                <c:pt idx="37">
                  <c:v>2.5686582534368974</c:v>
                </c:pt>
                <c:pt idx="38">
                  <c:v>2.5970007189702731</c:v>
                </c:pt>
                <c:pt idx="39">
                  <c:v>2.6247819660843299</c:v>
                </c:pt>
                <c:pt idx="40">
                  <c:v>2.6520131076483358</c:v>
                </c:pt>
                <c:pt idx="41">
                  <c:v>2.6787050364820031</c:v>
                </c:pt>
                <c:pt idx="42">
                  <c:v>2.7048684297127616</c:v>
                </c:pt>
                <c:pt idx="43">
                  <c:v>2.730513753046754</c:v>
                </c:pt>
                <c:pt idx="44">
                  <c:v>2.7556512649552563</c:v>
                </c:pt>
                <c:pt idx="45">
                  <c:v>2.7802910207782032</c:v>
                </c:pt>
                <c:pt idx="46">
                  <c:v>2.8044428767464584</c:v>
                </c:pt>
                <c:pt idx="47">
                  <c:v>2.8281164939244374</c:v>
                </c:pt>
                <c:pt idx="48">
                  <c:v>2.8513213420746646</c:v>
                </c:pt>
                <c:pt idx="49">
                  <c:v>2.8740667034458021</c:v>
                </c:pt>
                <c:pt idx="50">
                  <c:v>2.8963616764856739</c:v>
                </c:pt>
                <c:pt idx="51">
                  <c:v>2.9182151794807658</c:v>
                </c:pt>
                <c:pt idx="52">
                  <c:v>2.9396359541236601</c:v>
                </c:pt>
                <c:pt idx="53">
                  <c:v>2.9606325690098285</c:v>
                </c:pt>
                <c:pt idx="54">
                  <c:v>2.9812134230651832</c:v>
                </c:pt>
                <c:pt idx="55">
                  <c:v>3.001386748905762</c:v>
                </c:pt>
                <c:pt idx="56">
                  <c:v>3.0211606161308824</c:v>
                </c:pt>
                <c:pt idx="57">
                  <c:v>3.0405429345510893</c:v>
                </c:pt>
                <c:pt idx="58">
                  <c:v>3.0595414573521849</c:v>
                </c:pt>
                <c:pt idx="59">
                  <c:v>3.0781637841966072</c:v>
                </c:pt>
                <c:pt idx="60">
                  <c:v>3.0964173642633943</c:v>
                </c:pt>
                <c:pt idx="61">
                  <c:v>3.1143094992279581</c:v>
                </c:pt>
                <c:pt idx="62">
                  <c:v>3.1318473461828491</c:v>
                </c:pt>
                <c:pt idx="63">
                  <c:v>3.1490379205006898</c:v>
                </c:pt>
                <c:pt idx="64">
                  <c:v>3.1658880986404183</c:v>
                </c:pt>
                <c:pt idx="65">
                  <c:v>3.1824046208979628</c:v>
                </c:pt>
                <c:pt idx="66">
                  <c:v>3.1985940941024493</c:v>
                </c:pt>
                <c:pt idx="67">
                  <c:v>3.2144629942590228</c:v>
                </c:pt>
                <c:pt idx="68">
                  <c:v>3.230017669139333</c:v>
                </c:pt>
                <c:pt idx="69">
                  <c:v>3.2452643408207313</c:v>
                </c:pt>
                <c:pt idx="70">
                  <c:v>3.2602091081751814</c:v>
                </c:pt>
                <c:pt idx="71">
                  <c:v>3.274857949308891</c:v>
                </c:pt>
                <c:pt idx="72">
                  <c:v>3.2892167239536354</c:v>
                </c:pt>
                <c:pt idx="73">
                  <c:v>3.303291175810724</c:v>
                </c:pt>
                <c:pt idx="74">
                  <c:v>3.3170869348485623</c:v>
                </c:pt>
                <c:pt idx="75">
                  <c:v>3.3306095195547112</c:v>
                </c:pt>
                <c:pt idx="76">
                  <c:v>3.3438643391433565</c:v>
                </c:pt>
                <c:pt idx="77">
                  <c:v>3.3568566957190669</c:v>
                </c:pt>
                <c:pt idx="78">
                  <c:v>3.3695917863977063</c:v>
                </c:pt>
                <c:pt idx="79">
                  <c:v>3.3820747053853504</c:v>
                </c:pt>
                <c:pt idx="80">
                  <c:v>3.3943104460160343</c:v>
                </c:pt>
                <c:pt idx="81">
                  <c:v>3.4063039027491566</c:v>
                </c:pt>
                <c:pt idx="82">
                  <c:v>3.4180598731273251</c:v>
                </c:pt>
                <c:pt idx="83">
                  <c:v>3.4295830596954389</c:v>
                </c:pt>
                <c:pt idx="84">
                  <c:v>3.4408780718817704</c:v>
                </c:pt>
                <c:pt idx="85">
                  <c:v>3.4519494278417966</c:v>
                </c:pt>
                <c:pt idx="86">
                  <c:v>3.462801556265521</c:v>
                </c:pt>
                <c:pt idx="87">
                  <c:v>3.4734387981490098</c:v>
                </c:pt>
                <c:pt idx="88">
                  <c:v>3.4838654085308489</c:v>
                </c:pt>
                <c:pt idx="89">
                  <c:v>3.4940855581942141</c:v>
                </c:pt>
                <c:pt idx="90">
                  <c:v>3.5041033353352411</c:v>
                </c:pt>
                <c:pt idx="91">
                  <c:v>3.5139227471983583</c:v>
                </c:pt>
                <c:pt idx="92">
                  <c:v>3.5235477216792384</c:v>
                </c:pt>
                <c:pt idx="93">
                  <c:v>3.5329821088960087</c:v>
                </c:pt>
                <c:pt idx="94">
                  <c:v>3.5422296827293489</c:v>
                </c:pt>
                <c:pt idx="95">
                  <c:v>3.5512941423320954</c:v>
                </c:pt>
                <c:pt idx="96">
                  <c:v>3.56017911360895</c:v>
                </c:pt>
                <c:pt idx="97">
                  <c:v>3.5688881506668917</c:v>
                </c:pt>
                <c:pt idx="98">
                  <c:v>3.5774247372368655</c:v>
                </c:pt>
                <c:pt idx="99">
                  <c:v>3.5857922880673221</c:v>
                </c:pt>
                <c:pt idx="100">
                  <c:v>3.5939941502901624</c:v>
                </c:pt>
                <c:pt idx="101">
                  <c:v>3.6020336047596353</c:v>
                </c:pt>
                <c:pt idx="102">
                  <c:v>3.6099138673647229</c:v>
                </c:pt>
                <c:pt idx="103">
                  <c:v>3.6176380903155385</c:v>
                </c:pt>
                <c:pt idx="104">
                  <c:v>3.6252093634042533</c:v>
                </c:pt>
                <c:pt idx="105">
                  <c:v>3.6326307152410546</c:v>
                </c:pt>
                <c:pt idx="106">
                  <c:v>3.6399051144656305</c:v>
                </c:pt>
                <c:pt idx="107">
                  <c:v>3.6470354709346631</c:v>
                </c:pt>
                <c:pt idx="108">
                  <c:v>3.6540246368858131</c:v>
                </c:pt>
                <c:pt idx="109">
                  <c:v>3.6608754080786508</c:v>
                </c:pt>
                <c:pt idx="110">
                  <c:v>3.667590524912999</c:v>
                </c:pt>
                <c:pt idx="111">
                  <c:v>3.6741726735251268</c:v>
                </c:pt>
                <c:pt idx="112">
                  <c:v>3.680624486862242</c:v>
                </c:pt>
                <c:pt idx="113">
                  <c:v>3.6869485457357056</c:v>
                </c:pt>
                <c:pt idx="114">
                  <c:v>3.693147379853388</c:v>
                </c:pt>
                <c:pt idx="115">
                  <c:v>3.6992234688315895</c:v>
                </c:pt>
                <c:pt idx="116">
                  <c:v>3.7051792431869157</c:v>
                </c:pt>
                <c:pt idx="117">
                  <c:v>3.7110170853085211</c:v>
                </c:pt>
                <c:pt idx="118">
                  <c:v>3.7167393304110936</c:v>
                </c:pt>
                <c:pt idx="119">
                  <c:v>3.7223482674689707</c:v>
                </c:pt>
                <c:pt idx="120">
                  <c:v>3.7278461401317631</c:v>
                </c:pt>
                <c:pt idx="121">
                  <c:v>3.7332351476218415</c:v>
                </c:pt>
                <c:pt idx="122">
                  <c:v>3.7385174456140566</c:v>
                </c:pt>
                <c:pt idx="123">
                  <c:v>3.7436951470980366</c:v>
                </c:pt>
                <c:pt idx="124">
                  <c:v>3.7487703232234124</c:v>
                </c:pt>
                <c:pt idx="125">
                  <c:v>3.7537450041283038</c:v>
                </c:pt>
                <c:pt idx="126">
                  <c:v>3.7586211797514029</c:v>
                </c:pt>
                <c:pt idx="127">
                  <c:v>3.7634008006279753</c:v>
                </c:pt>
                <c:pt idx="128">
                  <c:v>3.768085778670101</c:v>
                </c:pt>
                <c:pt idx="129">
                  <c:v>3.772677987931464</c:v>
                </c:pt>
                <c:pt idx="130">
                  <c:v>3.7771792653569989</c:v>
                </c:pt>
                <c:pt idx="131">
                  <c:v>3.7815914115176934</c:v>
                </c:pt>
                <c:pt idx="132">
                  <c:v>3.7859161913308421</c:v>
                </c:pt>
                <c:pt idx="133">
                  <c:v>3.7901553347660344</c:v>
                </c:pt>
                <c:pt idx="134">
                  <c:v>3.7943105375371666</c:v>
                </c:pt>
                <c:pt idx="135">
                  <c:v>3.7983834617807508</c:v>
                </c:pt>
                <c:pt idx="136">
                  <c:v>3.8023757367207915</c:v>
                </c:pt>
                <c:pt idx="137">
                  <c:v>3.8062889593204949</c:v>
                </c:pt>
                <c:pt idx="138">
                  <c:v>3.8101246949210781</c:v>
                </c:pt>
                <c:pt idx="139">
                  <c:v>3.8138844778679255</c:v>
                </c:pt>
                <c:pt idx="140">
                  <c:v>3.8175698121243462</c:v>
                </c:pt>
                <c:pt idx="141">
                  <c:v>3.8211821718731822</c:v>
                </c:pt>
                <c:pt idx="142">
                  <c:v>3.8247230021064977</c:v>
                </c:pt>
                <c:pt idx="143">
                  <c:v>3.8281937192035982</c:v>
                </c:pt>
                <c:pt idx="144">
                  <c:v>3.8315957114975991</c:v>
                </c:pt>
                <c:pt idx="145">
                  <c:v>3.8349303398307786</c:v>
                </c:pt>
                <c:pt idx="146">
                  <c:v>3.8381989380989321</c:v>
                </c:pt>
                <c:pt idx="147">
                  <c:v>3.8414028137849492</c:v>
                </c:pt>
                <c:pt idx="148">
                  <c:v>3.8445432484818229</c:v>
                </c:pt>
                <c:pt idx="149">
                  <c:v>3.8476214984053048</c:v>
                </c:pt>
                <c:pt idx="150">
                  <c:v>3.8506387948964083</c:v>
                </c:pt>
                <c:pt idx="151">
                  <c:v>3.8535963449139614</c:v>
                </c:pt>
                <c:pt idx="152">
                  <c:v>3.8564953315174053</c:v>
                </c:pt>
                <c:pt idx="153">
                  <c:v>3.8593369143400347</c:v>
                </c:pt>
                <c:pt idx="154">
                  <c:v>3.8621222300528677</c:v>
                </c:pt>
                <c:pt idx="155">
                  <c:v>3.8648523928193268</c:v>
                </c:pt>
                <c:pt idx="156">
                  <c:v>3.8675284947409216</c:v>
                </c:pt>
                <c:pt idx="157">
                  <c:v>3.8701516062941024</c:v>
                </c:pt>
                <c:pt idx="158">
                  <c:v>3.872722776758466</c:v>
                </c:pt>
                <c:pt idx="159">
                  <c:v>3.8752430346364806</c:v>
                </c:pt>
                <c:pt idx="160">
                  <c:v>3.8777133880649015</c:v>
                </c:pt>
                <c:pt idx="161">
                  <c:v>3.8801348252180383</c:v>
                </c:pt>
                <c:pt idx="162">
                  <c:v>3.8825083147030388</c:v>
                </c:pt>
                <c:pt idx="163">
                  <c:v>3.8848348059473441</c:v>
                </c:pt>
                <c:pt idx="164">
                  <c:v>3.8871152295784714</c:v>
                </c:pt>
                <c:pt idx="165">
                  <c:v>3.8893504977962801</c:v>
                </c:pt>
                <c:pt idx="166">
                  <c:v>3.891541504737861</c:v>
                </c:pt>
                <c:pt idx="167">
                  <c:v>3.8936891268352043</c:v>
                </c:pt>
                <c:pt idx="168">
                  <c:v>3.8957942231657845</c:v>
                </c:pt>
                <c:pt idx="169">
                  <c:v>3.897857635796202</c:v>
                </c:pt>
                <c:pt idx="170">
                  <c:v>3.8998801901190219</c:v>
                </c:pt>
                <c:pt idx="171">
                  <c:v>3.9018626951829409</c:v>
                </c:pt>
                <c:pt idx="172">
                  <c:v>3.9038059440164181</c:v>
                </c:pt>
                <c:pt idx="173">
                  <c:v>3.905710713944897</c:v>
                </c:pt>
                <c:pt idx="174">
                  <c:v>3.9075777669017469</c:v>
                </c:pt>
                <c:pt idx="175">
                  <c:v>3.9094078497330447</c:v>
                </c:pt>
                <c:pt idx="176">
                  <c:v>3.9112016944963242</c:v>
                </c:pt>
                <c:pt idx="177">
                  <c:v>3.912960018753409</c:v>
                </c:pt>
                <c:pt idx="178">
                  <c:v>3.9146835258574466</c:v>
                </c:pt>
                <c:pt idx="179">
                  <c:v>3.9163729052342591</c:v>
                </c:pt>
                <c:pt idx="180">
                  <c:v>3.9180288326581225</c:v>
                </c:pt>
                <c:pt idx="181">
                  <c:v>3.9196519705220858</c:v>
                </c:pt>
                <c:pt idx="182">
                  <c:v>3.9212429681029364</c:v>
                </c:pt>
                <c:pt idx="183">
                  <c:v>3.9228024618209205</c:v>
                </c:pt>
                <c:pt idx="184">
                  <c:v>3.9243310754943184</c:v>
                </c:pt>
                <c:pt idx="185">
                  <c:v>3.9258294205889821</c:v>
                </c:pt>
                <c:pt idx="186">
                  <c:v>3.9272980964629269</c:v>
                </c:pt>
                <c:pt idx="187">
                  <c:v>3.9287376906060851</c:v>
                </c:pt>
                <c:pt idx="188">
                  <c:v>3.9301487788753091</c:v>
                </c:pt>
                <c:pt idx="189">
                  <c:v>3.9315319257247214</c:v>
                </c:pt>
                <c:pt idx="190">
                  <c:v>3.9328876844315035</c:v>
                </c:pt>
                <c:pt idx="191">
                  <c:v>3.9342165973172154</c:v>
                </c:pt>
                <c:pt idx="192">
                  <c:v>3.9355191959647304</c:v>
                </c:pt>
                <c:pt idx="193">
                  <c:v>3.936796001430876</c:v>
                </c:pt>
                <c:pt idx="194">
                  <c:v>3.9380475244548623</c:v>
                </c:pt>
                <c:pt idx="195">
                  <c:v>3.9392742656625872</c:v>
                </c:pt>
                <c:pt idx="196">
                  <c:v>3.9404767157668892</c:v>
                </c:pt>
                <c:pt idx="197">
                  <c:v>3.9416553557638441</c:v>
                </c:pt>
                <c:pt idx="198">
                  <c:v>3.9428106571251651</c:v>
                </c:pt>
                <c:pt idx="199">
                  <c:v>3.9439430819868018</c:v>
                </c:pt>
                <c:pt idx="200">
                  <c:v>3.9450530833337978</c:v>
                </c:pt>
                <c:pt idx="201">
                  <c:v>3.9461411051814914</c:v>
                </c:pt>
                <c:pt idx="202">
                  <c:v>3.9472075827531299</c:v>
                </c:pt>
                <c:pt idx="203">
                  <c:v>3.9482529426539612</c:v>
                </c:pt>
                <c:pt idx="204">
                  <c:v>3.9492776030418844</c:v>
                </c:pt>
                <c:pt idx="205">
                  <c:v>3.9502819737947164</c:v>
                </c:pt>
                <c:pt idx="206">
                  <c:v>3.9512664566741504</c:v>
                </c:pt>
                <c:pt idx="207">
                  <c:v>3.9522314454864649</c:v>
                </c:pt>
                <c:pt idx="208">
                  <c:v>3.9531773262400516</c:v>
                </c:pt>
                <c:pt idx="209">
                  <c:v>3.9541044772998237</c:v>
                </c:pt>
                <c:pt idx="210">
                  <c:v>3.9550132695385671</c:v>
                </c:pt>
                <c:pt idx="211">
                  <c:v>3.9559040664852949</c:v>
                </c:pt>
                <c:pt idx="212">
                  <c:v>3.9567772244706632</c:v>
                </c:pt>
                <c:pt idx="213">
                  <c:v>3.9576330927695085</c:v>
                </c:pt>
                <c:pt idx="214">
                  <c:v>3.9584720137405616</c:v>
                </c:pt>
                <c:pt idx="215">
                  <c:v>3.9592943229633972</c:v>
                </c:pt>
                <c:pt idx="216">
                  <c:v>3.9601003493726687</c:v>
                </c:pt>
                <c:pt idx="217">
                  <c:v>3.9608904153896871</c:v>
                </c:pt>
                <c:pt idx="218">
                  <c:v>3.9616648370513929</c:v>
                </c:pt>
                <c:pt idx="219">
                  <c:v>3.9624239241367771</c:v>
                </c:pt>
                <c:pt idx="220">
                  <c:v>3.9631679802907946</c:v>
                </c:pt>
                <c:pt idx="221">
                  <c:v>3.9638973031458287</c:v>
                </c:pt>
                <c:pt idx="222">
                  <c:v>3.9646121844407456</c:v>
                </c:pt>
                <c:pt idx="223">
                  <c:v>3.9653129101375946</c:v>
                </c:pt>
                <c:pt idx="224">
                  <c:v>3.9659997605359978</c:v>
                </c:pt>
                <c:pt idx="225">
                  <c:v>3.9666730103852732</c:v>
                </c:pt>
                <c:pt idx="226">
                  <c:v>3.9673329289943369</c:v>
                </c:pt>
                <c:pt idx="227">
                  <c:v>3.9679797803394314</c:v>
                </c:pt>
                <c:pt idx="228">
                  <c:v>3.9686138231697199</c:v>
                </c:pt>
                <c:pt idx="229">
                  <c:v>3.9692353111107881</c:v>
                </c:pt>
                <c:pt idx="230">
                  <c:v>3.9698444927660992</c:v>
                </c:pt>
                <c:pt idx="231">
                  <c:v>3.9704416118164385</c:v>
                </c:pt>
                <c:pt idx="232">
                  <c:v>3.9710269071173867</c:v>
                </c:pt>
                <c:pt idx="233">
                  <c:v>3.9716006127948691</c:v>
                </c:pt>
                <c:pt idx="234">
                  <c:v>3.9721629583388061</c:v>
                </c:pt>
                <c:pt idx="235">
                  <c:v>3.9727141686949126</c:v>
                </c:pt>
                <c:pt idx="236">
                  <c:v>3.9732544643546817</c:v>
                </c:pt>
                <c:pt idx="237">
                  <c:v>3.9737840614435802</c:v>
                </c:pt>
                <c:pt idx="238">
                  <c:v>3.9743031718075059</c:v>
                </c:pt>
                <c:pt idx="239">
                  <c:v>3.9748120030975258</c:v>
                </c:pt>
                <c:pt idx="240">
                  <c:v>3.9753107588529399</c:v>
                </c:pt>
                <c:pt idx="241">
                  <c:v>3.9757996385827012</c:v>
                </c:pt>
                <c:pt idx="242">
                  <c:v>3.9762788378452196</c:v>
                </c:pt>
                <c:pt idx="243">
                  <c:v>3.9767485483265901</c:v>
                </c:pt>
                <c:pt idx="244">
                  <c:v>3.9772089579172674</c:v>
                </c:pt>
                <c:pt idx="245">
                  <c:v>3.9776602507872272</c:v>
                </c:pt>
                <c:pt idx="246">
                  <c:v>3.9781026074596344</c:v>
                </c:pt>
                <c:pt idx="247">
                  <c:v>3.9785362048830564</c:v>
                </c:pt>
                <c:pt idx="248">
                  <c:v>3.9789612165022437</c:v>
                </c:pt>
                <c:pt idx="249">
                  <c:v>3.9793778123275114</c:v>
                </c:pt>
                <c:pt idx="250">
                  <c:v>3.9797861590027437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135-4257-974C-07A494D46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Circuit Voltage</a:t>
            </a:r>
          </a:p>
        </c:rich>
      </c:tx>
      <c:layout>
        <c:manualLayout>
          <c:xMode val="edge"/>
          <c:yMode val="edge"/>
          <c:x val="0.463939703595967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263554381822828"/>
          <c:y val="3.76441226096738E-2"/>
          <c:w val="0.86789472509908439"/>
          <c:h val="0.799194436632921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'Sampled Circuit Voltage  (2)'!$C$7:$C$507</c:f>
              <c:numCache>
                <c:formatCode>General</c:formatCode>
                <c:ptCount val="501"/>
                <c:pt idx="0">
                  <c:v>0</c:v>
                </c:pt>
                <c:pt idx="1">
                  <c:v>2E-3</c:v>
                </c:pt>
                <c:pt idx="2">
                  <c:v>2E-3</c:v>
                </c:pt>
                <c:pt idx="3">
                  <c:v>4.0000000000000001E-3</c:v>
                </c:pt>
                <c:pt idx="4">
                  <c:v>4.0000000000000001E-3</c:v>
                </c:pt>
                <c:pt idx="5">
                  <c:v>6.0000000000000001E-3</c:v>
                </c:pt>
                <c:pt idx="6">
                  <c:v>6.0000000000000001E-3</c:v>
                </c:pt>
                <c:pt idx="7">
                  <c:v>8.0000000000000002E-3</c:v>
                </c:pt>
                <c:pt idx="8">
                  <c:v>8.0000000000000002E-3</c:v>
                </c:pt>
                <c:pt idx="9">
                  <c:v>0.01</c:v>
                </c:pt>
                <c:pt idx="10">
                  <c:v>0.01</c:v>
                </c:pt>
                <c:pt idx="11">
                  <c:v>1.2E-2</c:v>
                </c:pt>
                <c:pt idx="12">
                  <c:v>1.2E-2</c:v>
                </c:pt>
                <c:pt idx="13">
                  <c:v>1.4E-2</c:v>
                </c:pt>
                <c:pt idx="14">
                  <c:v>1.4E-2</c:v>
                </c:pt>
                <c:pt idx="15">
                  <c:v>1.6E-2</c:v>
                </c:pt>
                <c:pt idx="16">
                  <c:v>1.6E-2</c:v>
                </c:pt>
                <c:pt idx="17">
                  <c:v>1.8000000000000002E-2</c:v>
                </c:pt>
                <c:pt idx="18">
                  <c:v>1.8000000000000002E-2</c:v>
                </c:pt>
                <c:pt idx="19">
                  <c:v>2.0000000000000004E-2</c:v>
                </c:pt>
                <c:pt idx="20">
                  <c:v>2.0000000000000004E-2</c:v>
                </c:pt>
                <c:pt idx="21">
                  <c:v>2.2000000000000006E-2</c:v>
                </c:pt>
                <c:pt idx="22">
                  <c:v>2.2000000000000006E-2</c:v>
                </c:pt>
                <c:pt idx="23">
                  <c:v>2.4000000000000007E-2</c:v>
                </c:pt>
                <c:pt idx="24">
                  <c:v>2.4000000000000007E-2</c:v>
                </c:pt>
                <c:pt idx="25">
                  <c:v>2.6000000000000009E-2</c:v>
                </c:pt>
                <c:pt idx="26">
                  <c:v>2.6000000000000009E-2</c:v>
                </c:pt>
                <c:pt idx="27">
                  <c:v>2.8000000000000011E-2</c:v>
                </c:pt>
                <c:pt idx="28">
                  <c:v>2.8000000000000011E-2</c:v>
                </c:pt>
                <c:pt idx="29">
                  <c:v>3.0000000000000013E-2</c:v>
                </c:pt>
                <c:pt idx="30">
                  <c:v>3.0000000000000013E-2</c:v>
                </c:pt>
                <c:pt idx="31">
                  <c:v>3.2000000000000015E-2</c:v>
                </c:pt>
                <c:pt idx="32">
                  <c:v>3.2000000000000015E-2</c:v>
                </c:pt>
                <c:pt idx="33">
                  <c:v>3.4000000000000016E-2</c:v>
                </c:pt>
                <c:pt idx="34">
                  <c:v>3.4000000000000016E-2</c:v>
                </c:pt>
                <c:pt idx="35">
                  <c:v>3.6000000000000018E-2</c:v>
                </c:pt>
                <c:pt idx="36">
                  <c:v>3.6000000000000018E-2</c:v>
                </c:pt>
                <c:pt idx="37">
                  <c:v>3.800000000000002E-2</c:v>
                </c:pt>
                <c:pt idx="38">
                  <c:v>3.800000000000002E-2</c:v>
                </c:pt>
                <c:pt idx="39">
                  <c:v>4.0000000000000022E-2</c:v>
                </c:pt>
                <c:pt idx="40">
                  <c:v>4.0000000000000022E-2</c:v>
                </c:pt>
                <c:pt idx="41">
                  <c:v>4.2000000000000023E-2</c:v>
                </c:pt>
                <c:pt idx="42">
                  <c:v>4.2000000000000023E-2</c:v>
                </c:pt>
                <c:pt idx="43">
                  <c:v>4.4000000000000025E-2</c:v>
                </c:pt>
                <c:pt idx="44">
                  <c:v>4.4000000000000025E-2</c:v>
                </c:pt>
                <c:pt idx="45">
                  <c:v>4.6000000000000027E-2</c:v>
                </c:pt>
                <c:pt idx="46">
                  <c:v>4.6000000000000027E-2</c:v>
                </c:pt>
                <c:pt idx="47">
                  <c:v>4.8000000000000029E-2</c:v>
                </c:pt>
                <c:pt idx="48">
                  <c:v>4.8000000000000029E-2</c:v>
                </c:pt>
                <c:pt idx="49">
                  <c:v>5.0000000000000031E-2</c:v>
                </c:pt>
                <c:pt idx="50">
                  <c:v>5.0000000000000031E-2</c:v>
                </c:pt>
                <c:pt idx="51">
                  <c:v>5.2000000000000032E-2</c:v>
                </c:pt>
                <c:pt idx="52">
                  <c:v>5.2000000000000032E-2</c:v>
                </c:pt>
                <c:pt idx="53">
                  <c:v>5.4000000000000034E-2</c:v>
                </c:pt>
                <c:pt idx="54">
                  <c:v>5.4000000000000034E-2</c:v>
                </c:pt>
                <c:pt idx="55">
                  <c:v>5.6000000000000036E-2</c:v>
                </c:pt>
                <c:pt idx="56">
                  <c:v>5.6000000000000036E-2</c:v>
                </c:pt>
                <c:pt idx="57">
                  <c:v>5.8000000000000038E-2</c:v>
                </c:pt>
                <c:pt idx="58">
                  <c:v>5.8000000000000038E-2</c:v>
                </c:pt>
                <c:pt idx="59">
                  <c:v>6.0000000000000039E-2</c:v>
                </c:pt>
                <c:pt idx="60">
                  <c:v>6.0000000000000039E-2</c:v>
                </c:pt>
                <c:pt idx="61">
                  <c:v>6.2000000000000041E-2</c:v>
                </c:pt>
                <c:pt idx="62">
                  <c:v>6.2000000000000041E-2</c:v>
                </c:pt>
                <c:pt idx="63">
                  <c:v>6.4000000000000043E-2</c:v>
                </c:pt>
                <c:pt idx="64">
                  <c:v>6.4000000000000043E-2</c:v>
                </c:pt>
                <c:pt idx="65">
                  <c:v>6.6000000000000045E-2</c:v>
                </c:pt>
                <c:pt idx="66">
                  <c:v>6.6000000000000045E-2</c:v>
                </c:pt>
                <c:pt idx="67">
                  <c:v>6.8000000000000047E-2</c:v>
                </c:pt>
                <c:pt idx="68">
                  <c:v>6.8000000000000047E-2</c:v>
                </c:pt>
                <c:pt idx="69">
                  <c:v>7.0000000000000048E-2</c:v>
                </c:pt>
                <c:pt idx="70">
                  <c:v>7.0000000000000048E-2</c:v>
                </c:pt>
                <c:pt idx="71">
                  <c:v>7.200000000000005E-2</c:v>
                </c:pt>
                <c:pt idx="72">
                  <c:v>7.200000000000005E-2</c:v>
                </c:pt>
                <c:pt idx="73">
                  <c:v>7.4000000000000052E-2</c:v>
                </c:pt>
                <c:pt idx="74">
                  <c:v>7.4000000000000052E-2</c:v>
                </c:pt>
                <c:pt idx="75">
                  <c:v>7.6000000000000054E-2</c:v>
                </c:pt>
                <c:pt idx="76">
                  <c:v>7.6000000000000054E-2</c:v>
                </c:pt>
                <c:pt idx="77">
                  <c:v>7.8000000000000055E-2</c:v>
                </c:pt>
                <c:pt idx="78">
                  <c:v>7.8000000000000055E-2</c:v>
                </c:pt>
                <c:pt idx="79">
                  <c:v>8.0000000000000057E-2</c:v>
                </c:pt>
                <c:pt idx="80">
                  <c:v>8.0000000000000057E-2</c:v>
                </c:pt>
                <c:pt idx="81">
                  <c:v>8.2000000000000059E-2</c:v>
                </c:pt>
                <c:pt idx="82">
                  <c:v>8.2000000000000059E-2</c:v>
                </c:pt>
                <c:pt idx="83">
                  <c:v>8.4000000000000061E-2</c:v>
                </c:pt>
                <c:pt idx="84">
                  <c:v>8.4000000000000061E-2</c:v>
                </c:pt>
                <c:pt idx="85">
                  <c:v>8.6000000000000063E-2</c:v>
                </c:pt>
                <c:pt idx="86">
                  <c:v>8.6000000000000063E-2</c:v>
                </c:pt>
                <c:pt idx="87">
                  <c:v>8.8000000000000064E-2</c:v>
                </c:pt>
                <c:pt idx="88">
                  <c:v>8.8000000000000064E-2</c:v>
                </c:pt>
                <c:pt idx="89">
                  <c:v>9.0000000000000066E-2</c:v>
                </c:pt>
                <c:pt idx="90">
                  <c:v>9.0000000000000066E-2</c:v>
                </c:pt>
                <c:pt idx="91">
                  <c:v>9.2000000000000068E-2</c:v>
                </c:pt>
                <c:pt idx="92">
                  <c:v>9.2000000000000068E-2</c:v>
                </c:pt>
                <c:pt idx="93">
                  <c:v>9.400000000000007E-2</c:v>
                </c:pt>
                <c:pt idx="94">
                  <c:v>9.400000000000007E-2</c:v>
                </c:pt>
                <c:pt idx="95">
                  <c:v>9.6000000000000071E-2</c:v>
                </c:pt>
                <c:pt idx="96">
                  <c:v>9.6000000000000071E-2</c:v>
                </c:pt>
                <c:pt idx="97">
                  <c:v>9.8000000000000073E-2</c:v>
                </c:pt>
                <c:pt idx="98">
                  <c:v>9.8000000000000073E-2</c:v>
                </c:pt>
                <c:pt idx="99">
                  <c:v>0.10000000000000007</c:v>
                </c:pt>
                <c:pt idx="100">
                  <c:v>0.10000000000000007</c:v>
                </c:pt>
                <c:pt idx="101">
                  <c:v>0.10200000000000008</c:v>
                </c:pt>
                <c:pt idx="102">
                  <c:v>0.10200000000000008</c:v>
                </c:pt>
                <c:pt idx="103">
                  <c:v>0.10400000000000008</c:v>
                </c:pt>
                <c:pt idx="104">
                  <c:v>0.10400000000000008</c:v>
                </c:pt>
                <c:pt idx="105">
                  <c:v>0.10600000000000008</c:v>
                </c:pt>
                <c:pt idx="106">
                  <c:v>0.10600000000000008</c:v>
                </c:pt>
                <c:pt idx="107">
                  <c:v>0.10800000000000008</c:v>
                </c:pt>
                <c:pt idx="108">
                  <c:v>0.10800000000000008</c:v>
                </c:pt>
                <c:pt idx="109">
                  <c:v>0.11000000000000008</c:v>
                </c:pt>
                <c:pt idx="110">
                  <c:v>0.11000000000000008</c:v>
                </c:pt>
                <c:pt idx="111">
                  <c:v>0.11200000000000009</c:v>
                </c:pt>
                <c:pt idx="112">
                  <c:v>0.11200000000000009</c:v>
                </c:pt>
                <c:pt idx="113">
                  <c:v>0.11400000000000009</c:v>
                </c:pt>
                <c:pt idx="114">
                  <c:v>0.11400000000000009</c:v>
                </c:pt>
                <c:pt idx="115">
                  <c:v>0.11600000000000009</c:v>
                </c:pt>
                <c:pt idx="116">
                  <c:v>0.11600000000000009</c:v>
                </c:pt>
                <c:pt idx="117">
                  <c:v>0.11800000000000009</c:v>
                </c:pt>
                <c:pt idx="118">
                  <c:v>0.11800000000000009</c:v>
                </c:pt>
                <c:pt idx="119">
                  <c:v>0.12000000000000009</c:v>
                </c:pt>
                <c:pt idx="120">
                  <c:v>0.12000000000000009</c:v>
                </c:pt>
                <c:pt idx="121">
                  <c:v>0.12200000000000009</c:v>
                </c:pt>
                <c:pt idx="122">
                  <c:v>0.12200000000000009</c:v>
                </c:pt>
                <c:pt idx="123">
                  <c:v>0.1240000000000001</c:v>
                </c:pt>
                <c:pt idx="124">
                  <c:v>0.1240000000000001</c:v>
                </c:pt>
                <c:pt idx="125">
                  <c:v>0.12600000000000008</c:v>
                </c:pt>
                <c:pt idx="126">
                  <c:v>0.12600000000000008</c:v>
                </c:pt>
                <c:pt idx="127">
                  <c:v>0.12800000000000009</c:v>
                </c:pt>
                <c:pt idx="128">
                  <c:v>0.12800000000000009</c:v>
                </c:pt>
                <c:pt idx="129">
                  <c:v>0.13000000000000009</c:v>
                </c:pt>
                <c:pt idx="130">
                  <c:v>0.13000000000000009</c:v>
                </c:pt>
                <c:pt idx="131">
                  <c:v>0.13200000000000009</c:v>
                </c:pt>
                <c:pt idx="132">
                  <c:v>0.13200000000000009</c:v>
                </c:pt>
                <c:pt idx="133">
                  <c:v>0.13400000000000009</c:v>
                </c:pt>
                <c:pt idx="134">
                  <c:v>0.13400000000000009</c:v>
                </c:pt>
                <c:pt idx="135">
                  <c:v>0.13600000000000009</c:v>
                </c:pt>
                <c:pt idx="136">
                  <c:v>0.13600000000000009</c:v>
                </c:pt>
                <c:pt idx="137">
                  <c:v>0.13800000000000009</c:v>
                </c:pt>
                <c:pt idx="138">
                  <c:v>0.13800000000000009</c:v>
                </c:pt>
                <c:pt idx="139">
                  <c:v>0.1400000000000001</c:v>
                </c:pt>
                <c:pt idx="140">
                  <c:v>0.1400000000000001</c:v>
                </c:pt>
                <c:pt idx="141">
                  <c:v>0.1420000000000001</c:v>
                </c:pt>
                <c:pt idx="142">
                  <c:v>0.1420000000000001</c:v>
                </c:pt>
                <c:pt idx="143">
                  <c:v>0.1440000000000001</c:v>
                </c:pt>
                <c:pt idx="144">
                  <c:v>0.1440000000000001</c:v>
                </c:pt>
                <c:pt idx="145">
                  <c:v>0.1460000000000001</c:v>
                </c:pt>
                <c:pt idx="146">
                  <c:v>0.1460000000000001</c:v>
                </c:pt>
                <c:pt idx="147">
                  <c:v>0.1480000000000001</c:v>
                </c:pt>
                <c:pt idx="148">
                  <c:v>0.1480000000000001</c:v>
                </c:pt>
                <c:pt idx="149">
                  <c:v>0.15000000000000011</c:v>
                </c:pt>
                <c:pt idx="150">
                  <c:v>0.15000000000000011</c:v>
                </c:pt>
                <c:pt idx="151">
                  <c:v>0.15200000000000011</c:v>
                </c:pt>
                <c:pt idx="152">
                  <c:v>0.15200000000000011</c:v>
                </c:pt>
                <c:pt idx="153">
                  <c:v>0.15400000000000011</c:v>
                </c:pt>
                <c:pt idx="154">
                  <c:v>0.15400000000000011</c:v>
                </c:pt>
                <c:pt idx="155">
                  <c:v>0.15600000000000011</c:v>
                </c:pt>
                <c:pt idx="156">
                  <c:v>0.15600000000000011</c:v>
                </c:pt>
                <c:pt idx="157">
                  <c:v>0.15800000000000011</c:v>
                </c:pt>
                <c:pt idx="158">
                  <c:v>0.15800000000000011</c:v>
                </c:pt>
                <c:pt idx="159">
                  <c:v>0.16000000000000011</c:v>
                </c:pt>
                <c:pt idx="160">
                  <c:v>0.16000000000000011</c:v>
                </c:pt>
                <c:pt idx="161">
                  <c:v>0.16200000000000012</c:v>
                </c:pt>
                <c:pt idx="162">
                  <c:v>0.16200000000000012</c:v>
                </c:pt>
                <c:pt idx="163">
                  <c:v>0.16400000000000012</c:v>
                </c:pt>
                <c:pt idx="164">
                  <c:v>0.16400000000000012</c:v>
                </c:pt>
                <c:pt idx="165">
                  <c:v>0.16600000000000012</c:v>
                </c:pt>
                <c:pt idx="166">
                  <c:v>0.16600000000000012</c:v>
                </c:pt>
                <c:pt idx="167">
                  <c:v>0.16800000000000012</c:v>
                </c:pt>
                <c:pt idx="168">
                  <c:v>0.16800000000000012</c:v>
                </c:pt>
                <c:pt idx="169">
                  <c:v>0.17000000000000012</c:v>
                </c:pt>
                <c:pt idx="170">
                  <c:v>0.17000000000000012</c:v>
                </c:pt>
                <c:pt idx="171">
                  <c:v>0.17200000000000013</c:v>
                </c:pt>
                <c:pt idx="172">
                  <c:v>0.17200000000000013</c:v>
                </c:pt>
                <c:pt idx="173">
                  <c:v>0.17400000000000013</c:v>
                </c:pt>
                <c:pt idx="174">
                  <c:v>0.17400000000000013</c:v>
                </c:pt>
                <c:pt idx="175">
                  <c:v>0.17600000000000013</c:v>
                </c:pt>
                <c:pt idx="176">
                  <c:v>0.17600000000000013</c:v>
                </c:pt>
                <c:pt idx="177">
                  <c:v>0.17800000000000013</c:v>
                </c:pt>
                <c:pt idx="178">
                  <c:v>0.17800000000000013</c:v>
                </c:pt>
                <c:pt idx="179">
                  <c:v>0.18000000000000013</c:v>
                </c:pt>
                <c:pt idx="180">
                  <c:v>0.18000000000000013</c:v>
                </c:pt>
                <c:pt idx="181">
                  <c:v>0.18200000000000013</c:v>
                </c:pt>
                <c:pt idx="182">
                  <c:v>0.18200000000000013</c:v>
                </c:pt>
                <c:pt idx="183">
                  <c:v>0.18400000000000014</c:v>
                </c:pt>
                <c:pt idx="184">
                  <c:v>0.18400000000000014</c:v>
                </c:pt>
                <c:pt idx="185">
                  <c:v>0.18600000000000014</c:v>
                </c:pt>
                <c:pt idx="186">
                  <c:v>0.18600000000000014</c:v>
                </c:pt>
                <c:pt idx="187">
                  <c:v>0.18800000000000014</c:v>
                </c:pt>
                <c:pt idx="188">
                  <c:v>0.18800000000000014</c:v>
                </c:pt>
                <c:pt idx="189">
                  <c:v>0.19000000000000014</c:v>
                </c:pt>
                <c:pt idx="190">
                  <c:v>0.19000000000000014</c:v>
                </c:pt>
                <c:pt idx="191">
                  <c:v>0.19200000000000014</c:v>
                </c:pt>
                <c:pt idx="192">
                  <c:v>0.19200000000000014</c:v>
                </c:pt>
                <c:pt idx="193">
                  <c:v>0.19400000000000014</c:v>
                </c:pt>
                <c:pt idx="194">
                  <c:v>0.19400000000000014</c:v>
                </c:pt>
                <c:pt idx="195">
                  <c:v>0.19600000000000015</c:v>
                </c:pt>
                <c:pt idx="196">
                  <c:v>0.19600000000000015</c:v>
                </c:pt>
                <c:pt idx="197">
                  <c:v>0.19800000000000015</c:v>
                </c:pt>
                <c:pt idx="198">
                  <c:v>0.19800000000000015</c:v>
                </c:pt>
                <c:pt idx="199">
                  <c:v>0.20000000000000015</c:v>
                </c:pt>
                <c:pt idx="200">
                  <c:v>0.20000000000000015</c:v>
                </c:pt>
                <c:pt idx="201">
                  <c:v>0.20200000000000015</c:v>
                </c:pt>
                <c:pt idx="202">
                  <c:v>0.20200000000000015</c:v>
                </c:pt>
                <c:pt idx="203">
                  <c:v>0.20400000000000015</c:v>
                </c:pt>
                <c:pt idx="204">
                  <c:v>0.20400000000000015</c:v>
                </c:pt>
                <c:pt idx="205">
                  <c:v>0.20600000000000016</c:v>
                </c:pt>
                <c:pt idx="206">
                  <c:v>0.20600000000000016</c:v>
                </c:pt>
                <c:pt idx="207">
                  <c:v>0.20800000000000016</c:v>
                </c:pt>
                <c:pt idx="208">
                  <c:v>0.20800000000000016</c:v>
                </c:pt>
                <c:pt idx="209">
                  <c:v>0.21000000000000016</c:v>
                </c:pt>
                <c:pt idx="210">
                  <c:v>0.21000000000000016</c:v>
                </c:pt>
                <c:pt idx="211">
                  <c:v>0.21200000000000016</c:v>
                </c:pt>
                <c:pt idx="212">
                  <c:v>0.21200000000000016</c:v>
                </c:pt>
                <c:pt idx="213">
                  <c:v>0.21400000000000016</c:v>
                </c:pt>
                <c:pt idx="214">
                  <c:v>0.21400000000000016</c:v>
                </c:pt>
                <c:pt idx="215">
                  <c:v>0.21600000000000016</c:v>
                </c:pt>
                <c:pt idx="216">
                  <c:v>0.21600000000000016</c:v>
                </c:pt>
                <c:pt idx="217">
                  <c:v>0.21800000000000017</c:v>
                </c:pt>
                <c:pt idx="218">
                  <c:v>0.21800000000000017</c:v>
                </c:pt>
                <c:pt idx="219">
                  <c:v>0.22000000000000017</c:v>
                </c:pt>
                <c:pt idx="220">
                  <c:v>0.22000000000000017</c:v>
                </c:pt>
                <c:pt idx="221">
                  <c:v>0.22200000000000017</c:v>
                </c:pt>
                <c:pt idx="222">
                  <c:v>0.22200000000000017</c:v>
                </c:pt>
                <c:pt idx="223">
                  <c:v>0.22400000000000017</c:v>
                </c:pt>
                <c:pt idx="224">
                  <c:v>0.22400000000000017</c:v>
                </c:pt>
                <c:pt idx="225">
                  <c:v>0.22600000000000017</c:v>
                </c:pt>
                <c:pt idx="226">
                  <c:v>0.22600000000000017</c:v>
                </c:pt>
                <c:pt idx="227">
                  <c:v>0.22800000000000017</c:v>
                </c:pt>
                <c:pt idx="228">
                  <c:v>0.22800000000000017</c:v>
                </c:pt>
                <c:pt idx="229">
                  <c:v>0.23000000000000018</c:v>
                </c:pt>
                <c:pt idx="230">
                  <c:v>0.23000000000000018</c:v>
                </c:pt>
                <c:pt idx="231">
                  <c:v>0.23200000000000018</c:v>
                </c:pt>
                <c:pt idx="232">
                  <c:v>0.23200000000000018</c:v>
                </c:pt>
                <c:pt idx="233">
                  <c:v>0.23400000000000018</c:v>
                </c:pt>
                <c:pt idx="234">
                  <c:v>0.23400000000000018</c:v>
                </c:pt>
                <c:pt idx="235">
                  <c:v>0.23600000000000018</c:v>
                </c:pt>
                <c:pt idx="236">
                  <c:v>0.23600000000000018</c:v>
                </c:pt>
                <c:pt idx="237">
                  <c:v>0.23800000000000018</c:v>
                </c:pt>
                <c:pt idx="238">
                  <c:v>0.23800000000000018</c:v>
                </c:pt>
                <c:pt idx="239">
                  <c:v>0.24000000000000019</c:v>
                </c:pt>
                <c:pt idx="240">
                  <c:v>0.24000000000000019</c:v>
                </c:pt>
                <c:pt idx="241">
                  <c:v>0.24200000000000019</c:v>
                </c:pt>
                <c:pt idx="242">
                  <c:v>0.24200000000000019</c:v>
                </c:pt>
                <c:pt idx="243">
                  <c:v>0.24400000000000019</c:v>
                </c:pt>
                <c:pt idx="244">
                  <c:v>0.24400000000000019</c:v>
                </c:pt>
                <c:pt idx="245">
                  <c:v>0.24600000000000019</c:v>
                </c:pt>
                <c:pt idx="246">
                  <c:v>0.24600000000000019</c:v>
                </c:pt>
                <c:pt idx="247">
                  <c:v>0.24800000000000019</c:v>
                </c:pt>
                <c:pt idx="248">
                  <c:v>0.24800000000000019</c:v>
                </c:pt>
                <c:pt idx="249">
                  <c:v>0.25000000000000017</c:v>
                </c:pt>
                <c:pt idx="250">
                  <c:v>0.25000000000000017</c:v>
                </c:pt>
                <c:pt idx="251">
                  <c:v>0.25200000000000017</c:v>
                </c:pt>
                <c:pt idx="252">
                  <c:v>0.25200000000000017</c:v>
                </c:pt>
                <c:pt idx="253">
                  <c:v>0.25400000000000017</c:v>
                </c:pt>
                <c:pt idx="254">
                  <c:v>0.25400000000000017</c:v>
                </c:pt>
                <c:pt idx="255">
                  <c:v>0.25600000000000017</c:v>
                </c:pt>
                <c:pt idx="256">
                  <c:v>0.25600000000000017</c:v>
                </c:pt>
                <c:pt idx="257">
                  <c:v>0.25800000000000017</c:v>
                </c:pt>
                <c:pt idx="258">
                  <c:v>0.25800000000000017</c:v>
                </c:pt>
                <c:pt idx="259">
                  <c:v>0.26000000000000018</c:v>
                </c:pt>
                <c:pt idx="260">
                  <c:v>0.26000000000000018</c:v>
                </c:pt>
                <c:pt idx="261">
                  <c:v>0.26200000000000018</c:v>
                </c:pt>
                <c:pt idx="262">
                  <c:v>0.26200000000000018</c:v>
                </c:pt>
                <c:pt idx="263">
                  <c:v>0.26400000000000018</c:v>
                </c:pt>
                <c:pt idx="264">
                  <c:v>0.26400000000000018</c:v>
                </c:pt>
                <c:pt idx="265">
                  <c:v>0.26600000000000018</c:v>
                </c:pt>
                <c:pt idx="266">
                  <c:v>0.26600000000000018</c:v>
                </c:pt>
                <c:pt idx="267">
                  <c:v>0.26800000000000018</c:v>
                </c:pt>
                <c:pt idx="268">
                  <c:v>0.26800000000000018</c:v>
                </c:pt>
                <c:pt idx="269">
                  <c:v>0.27000000000000018</c:v>
                </c:pt>
                <c:pt idx="270">
                  <c:v>0.27000000000000018</c:v>
                </c:pt>
                <c:pt idx="271">
                  <c:v>0.27200000000000019</c:v>
                </c:pt>
                <c:pt idx="272">
                  <c:v>0.27200000000000019</c:v>
                </c:pt>
                <c:pt idx="273">
                  <c:v>0.27400000000000019</c:v>
                </c:pt>
                <c:pt idx="274">
                  <c:v>0.27400000000000019</c:v>
                </c:pt>
                <c:pt idx="275">
                  <c:v>0.27600000000000019</c:v>
                </c:pt>
                <c:pt idx="276">
                  <c:v>0.27600000000000019</c:v>
                </c:pt>
                <c:pt idx="277">
                  <c:v>0.27800000000000019</c:v>
                </c:pt>
                <c:pt idx="278">
                  <c:v>0.27800000000000019</c:v>
                </c:pt>
                <c:pt idx="279">
                  <c:v>0.28000000000000019</c:v>
                </c:pt>
                <c:pt idx="280">
                  <c:v>0.28000000000000019</c:v>
                </c:pt>
                <c:pt idx="281">
                  <c:v>0.28200000000000019</c:v>
                </c:pt>
                <c:pt idx="282">
                  <c:v>0.28200000000000019</c:v>
                </c:pt>
                <c:pt idx="283">
                  <c:v>0.2840000000000002</c:v>
                </c:pt>
                <c:pt idx="284">
                  <c:v>0.2840000000000002</c:v>
                </c:pt>
                <c:pt idx="285">
                  <c:v>0.2860000000000002</c:v>
                </c:pt>
                <c:pt idx="286">
                  <c:v>0.2860000000000002</c:v>
                </c:pt>
                <c:pt idx="287">
                  <c:v>0.2880000000000002</c:v>
                </c:pt>
                <c:pt idx="288">
                  <c:v>0.2880000000000002</c:v>
                </c:pt>
                <c:pt idx="289">
                  <c:v>0.2900000000000002</c:v>
                </c:pt>
                <c:pt idx="290">
                  <c:v>0.2900000000000002</c:v>
                </c:pt>
                <c:pt idx="291">
                  <c:v>0.2920000000000002</c:v>
                </c:pt>
                <c:pt idx="292">
                  <c:v>0.2920000000000002</c:v>
                </c:pt>
                <c:pt idx="293">
                  <c:v>0.29400000000000021</c:v>
                </c:pt>
                <c:pt idx="294">
                  <c:v>0.29400000000000021</c:v>
                </c:pt>
                <c:pt idx="295">
                  <c:v>0.29600000000000021</c:v>
                </c:pt>
                <c:pt idx="296">
                  <c:v>0.29600000000000021</c:v>
                </c:pt>
                <c:pt idx="297">
                  <c:v>0.29800000000000021</c:v>
                </c:pt>
                <c:pt idx="298">
                  <c:v>0.29800000000000021</c:v>
                </c:pt>
                <c:pt idx="299">
                  <c:v>0.30000000000000021</c:v>
                </c:pt>
                <c:pt idx="300">
                  <c:v>0.30000000000000021</c:v>
                </c:pt>
                <c:pt idx="301">
                  <c:v>0.30200000000000021</c:v>
                </c:pt>
                <c:pt idx="302">
                  <c:v>0.30200000000000021</c:v>
                </c:pt>
                <c:pt idx="303">
                  <c:v>0.30400000000000021</c:v>
                </c:pt>
                <c:pt idx="304">
                  <c:v>0.30400000000000021</c:v>
                </c:pt>
                <c:pt idx="305">
                  <c:v>0.30600000000000022</c:v>
                </c:pt>
                <c:pt idx="306">
                  <c:v>0.30600000000000022</c:v>
                </c:pt>
                <c:pt idx="307">
                  <c:v>0.30800000000000022</c:v>
                </c:pt>
                <c:pt idx="308">
                  <c:v>0.30800000000000022</c:v>
                </c:pt>
                <c:pt idx="309">
                  <c:v>0.31000000000000022</c:v>
                </c:pt>
                <c:pt idx="310">
                  <c:v>0.31000000000000022</c:v>
                </c:pt>
                <c:pt idx="311">
                  <c:v>0.31200000000000022</c:v>
                </c:pt>
                <c:pt idx="312">
                  <c:v>0.31200000000000022</c:v>
                </c:pt>
                <c:pt idx="313">
                  <c:v>0.31400000000000022</c:v>
                </c:pt>
                <c:pt idx="314">
                  <c:v>0.31400000000000022</c:v>
                </c:pt>
                <c:pt idx="315">
                  <c:v>0.31600000000000023</c:v>
                </c:pt>
                <c:pt idx="316">
                  <c:v>0.31600000000000023</c:v>
                </c:pt>
                <c:pt idx="317">
                  <c:v>0.31800000000000023</c:v>
                </c:pt>
                <c:pt idx="318">
                  <c:v>0.31800000000000023</c:v>
                </c:pt>
                <c:pt idx="319">
                  <c:v>0.32000000000000023</c:v>
                </c:pt>
                <c:pt idx="320">
                  <c:v>0.32000000000000023</c:v>
                </c:pt>
                <c:pt idx="321">
                  <c:v>0.32200000000000023</c:v>
                </c:pt>
                <c:pt idx="322">
                  <c:v>0.32200000000000023</c:v>
                </c:pt>
                <c:pt idx="323">
                  <c:v>0.32400000000000023</c:v>
                </c:pt>
                <c:pt idx="324">
                  <c:v>0.32400000000000023</c:v>
                </c:pt>
                <c:pt idx="325">
                  <c:v>0.32600000000000023</c:v>
                </c:pt>
                <c:pt idx="326">
                  <c:v>0.32600000000000023</c:v>
                </c:pt>
                <c:pt idx="327">
                  <c:v>0.32800000000000024</c:v>
                </c:pt>
                <c:pt idx="328">
                  <c:v>0.32800000000000024</c:v>
                </c:pt>
                <c:pt idx="329">
                  <c:v>0.33000000000000024</c:v>
                </c:pt>
                <c:pt idx="330">
                  <c:v>0.33000000000000024</c:v>
                </c:pt>
                <c:pt idx="331">
                  <c:v>0.33200000000000024</c:v>
                </c:pt>
                <c:pt idx="332">
                  <c:v>0.33200000000000024</c:v>
                </c:pt>
                <c:pt idx="333">
                  <c:v>0.33400000000000024</c:v>
                </c:pt>
                <c:pt idx="334">
                  <c:v>0.33400000000000024</c:v>
                </c:pt>
                <c:pt idx="335">
                  <c:v>0.33600000000000024</c:v>
                </c:pt>
                <c:pt idx="336">
                  <c:v>0.33600000000000024</c:v>
                </c:pt>
                <c:pt idx="337">
                  <c:v>0.33800000000000024</c:v>
                </c:pt>
                <c:pt idx="338">
                  <c:v>0.33800000000000024</c:v>
                </c:pt>
                <c:pt idx="339">
                  <c:v>0.34000000000000025</c:v>
                </c:pt>
                <c:pt idx="340">
                  <c:v>0.34000000000000025</c:v>
                </c:pt>
                <c:pt idx="341">
                  <c:v>0.34200000000000025</c:v>
                </c:pt>
                <c:pt idx="342">
                  <c:v>0.34200000000000025</c:v>
                </c:pt>
                <c:pt idx="343">
                  <c:v>0.34400000000000025</c:v>
                </c:pt>
                <c:pt idx="344">
                  <c:v>0.34400000000000025</c:v>
                </c:pt>
                <c:pt idx="345">
                  <c:v>0.34600000000000025</c:v>
                </c:pt>
                <c:pt idx="346">
                  <c:v>0.34600000000000025</c:v>
                </c:pt>
                <c:pt idx="347">
                  <c:v>0.34800000000000025</c:v>
                </c:pt>
                <c:pt idx="348">
                  <c:v>0.34800000000000025</c:v>
                </c:pt>
                <c:pt idx="349">
                  <c:v>0.35000000000000026</c:v>
                </c:pt>
                <c:pt idx="350">
                  <c:v>0.35000000000000026</c:v>
                </c:pt>
                <c:pt idx="351">
                  <c:v>0.35200000000000026</c:v>
                </c:pt>
                <c:pt idx="352">
                  <c:v>0.35200000000000026</c:v>
                </c:pt>
                <c:pt idx="353">
                  <c:v>0.35400000000000026</c:v>
                </c:pt>
                <c:pt idx="354">
                  <c:v>0.35400000000000026</c:v>
                </c:pt>
                <c:pt idx="355">
                  <c:v>0.35600000000000026</c:v>
                </c:pt>
                <c:pt idx="356">
                  <c:v>0.35600000000000026</c:v>
                </c:pt>
                <c:pt idx="357">
                  <c:v>0.35800000000000026</c:v>
                </c:pt>
                <c:pt idx="358">
                  <c:v>0.35800000000000026</c:v>
                </c:pt>
                <c:pt idx="359">
                  <c:v>0.36000000000000026</c:v>
                </c:pt>
                <c:pt idx="360">
                  <c:v>0.36000000000000026</c:v>
                </c:pt>
                <c:pt idx="361">
                  <c:v>0.36200000000000027</c:v>
                </c:pt>
                <c:pt idx="362">
                  <c:v>0.36200000000000027</c:v>
                </c:pt>
                <c:pt idx="363">
                  <c:v>0.36400000000000027</c:v>
                </c:pt>
                <c:pt idx="364">
                  <c:v>0.36400000000000027</c:v>
                </c:pt>
                <c:pt idx="365">
                  <c:v>0.36600000000000027</c:v>
                </c:pt>
                <c:pt idx="366">
                  <c:v>0.36600000000000027</c:v>
                </c:pt>
                <c:pt idx="367">
                  <c:v>0.36800000000000027</c:v>
                </c:pt>
                <c:pt idx="368">
                  <c:v>0.36800000000000027</c:v>
                </c:pt>
                <c:pt idx="369">
                  <c:v>0.37000000000000027</c:v>
                </c:pt>
                <c:pt idx="370">
                  <c:v>0.37000000000000027</c:v>
                </c:pt>
                <c:pt idx="371">
                  <c:v>0.37200000000000027</c:v>
                </c:pt>
                <c:pt idx="372">
                  <c:v>0.37200000000000027</c:v>
                </c:pt>
                <c:pt idx="373">
                  <c:v>0.37400000000000028</c:v>
                </c:pt>
                <c:pt idx="374">
                  <c:v>0.37400000000000028</c:v>
                </c:pt>
                <c:pt idx="375">
                  <c:v>0.37600000000000028</c:v>
                </c:pt>
                <c:pt idx="376">
                  <c:v>0.37600000000000028</c:v>
                </c:pt>
                <c:pt idx="377">
                  <c:v>0.37800000000000028</c:v>
                </c:pt>
                <c:pt idx="378">
                  <c:v>0.37800000000000028</c:v>
                </c:pt>
                <c:pt idx="379">
                  <c:v>0.38000000000000028</c:v>
                </c:pt>
                <c:pt idx="380">
                  <c:v>0.38000000000000028</c:v>
                </c:pt>
                <c:pt idx="381">
                  <c:v>0.38200000000000028</c:v>
                </c:pt>
                <c:pt idx="382">
                  <c:v>0.38200000000000028</c:v>
                </c:pt>
                <c:pt idx="383">
                  <c:v>0.38400000000000029</c:v>
                </c:pt>
                <c:pt idx="384">
                  <c:v>0.38400000000000029</c:v>
                </c:pt>
                <c:pt idx="385">
                  <c:v>0.38600000000000029</c:v>
                </c:pt>
                <c:pt idx="386">
                  <c:v>0.38600000000000029</c:v>
                </c:pt>
                <c:pt idx="387">
                  <c:v>0.38800000000000029</c:v>
                </c:pt>
                <c:pt idx="388">
                  <c:v>0.38800000000000029</c:v>
                </c:pt>
                <c:pt idx="389">
                  <c:v>0.39000000000000029</c:v>
                </c:pt>
                <c:pt idx="390">
                  <c:v>0.39000000000000029</c:v>
                </c:pt>
                <c:pt idx="391">
                  <c:v>0.39200000000000029</c:v>
                </c:pt>
                <c:pt idx="392">
                  <c:v>0.39200000000000029</c:v>
                </c:pt>
                <c:pt idx="393">
                  <c:v>0.39400000000000029</c:v>
                </c:pt>
                <c:pt idx="394">
                  <c:v>0.39400000000000029</c:v>
                </c:pt>
                <c:pt idx="395">
                  <c:v>0.3960000000000003</c:v>
                </c:pt>
                <c:pt idx="396">
                  <c:v>0.3960000000000003</c:v>
                </c:pt>
                <c:pt idx="397">
                  <c:v>0.3980000000000003</c:v>
                </c:pt>
                <c:pt idx="398">
                  <c:v>0.3980000000000003</c:v>
                </c:pt>
                <c:pt idx="399">
                  <c:v>0.4000000000000003</c:v>
                </c:pt>
                <c:pt idx="400">
                  <c:v>0.4000000000000003</c:v>
                </c:pt>
                <c:pt idx="401">
                  <c:v>0.4020000000000003</c:v>
                </c:pt>
                <c:pt idx="402">
                  <c:v>0.4020000000000003</c:v>
                </c:pt>
                <c:pt idx="403">
                  <c:v>0.4040000000000003</c:v>
                </c:pt>
                <c:pt idx="404">
                  <c:v>0.4040000000000003</c:v>
                </c:pt>
                <c:pt idx="405">
                  <c:v>0.40600000000000031</c:v>
                </c:pt>
                <c:pt idx="406">
                  <c:v>0.40600000000000031</c:v>
                </c:pt>
                <c:pt idx="407">
                  <c:v>0.40800000000000031</c:v>
                </c:pt>
                <c:pt idx="408">
                  <c:v>0.40800000000000031</c:v>
                </c:pt>
                <c:pt idx="409">
                  <c:v>0.41000000000000031</c:v>
                </c:pt>
                <c:pt idx="410">
                  <c:v>0.41000000000000031</c:v>
                </c:pt>
                <c:pt idx="411">
                  <c:v>0.41200000000000031</c:v>
                </c:pt>
                <c:pt idx="412">
                  <c:v>0.41200000000000031</c:v>
                </c:pt>
                <c:pt idx="413">
                  <c:v>0.41400000000000031</c:v>
                </c:pt>
                <c:pt idx="414">
                  <c:v>0.41400000000000031</c:v>
                </c:pt>
                <c:pt idx="415">
                  <c:v>0.41600000000000031</c:v>
                </c:pt>
                <c:pt idx="416">
                  <c:v>0.41600000000000031</c:v>
                </c:pt>
                <c:pt idx="417">
                  <c:v>0.41800000000000032</c:v>
                </c:pt>
                <c:pt idx="418">
                  <c:v>0.41800000000000032</c:v>
                </c:pt>
                <c:pt idx="419">
                  <c:v>0.42000000000000032</c:v>
                </c:pt>
                <c:pt idx="420">
                  <c:v>0.42000000000000032</c:v>
                </c:pt>
                <c:pt idx="421">
                  <c:v>0.42200000000000032</c:v>
                </c:pt>
                <c:pt idx="422">
                  <c:v>0.42200000000000032</c:v>
                </c:pt>
                <c:pt idx="423">
                  <c:v>0.42400000000000032</c:v>
                </c:pt>
                <c:pt idx="424">
                  <c:v>0.42400000000000032</c:v>
                </c:pt>
                <c:pt idx="425">
                  <c:v>0.42600000000000032</c:v>
                </c:pt>
                <c:pt idx="426">
                  <c:v>0.42600000000000032</c:v>
                </c:pt>
                <c:pt idx="427">
                  <c:v>0.42800000000000032</c:v>
                </c:pt>
                <c:pt idx="428">
                  <c:v>0.42800000000000032</c:v>
                </c:pt>
                <c:pt idx="429">
                  <c:v>0.43000000000000033</c:v>
                </c:pt>
                <c:pt idx="430">
                  <c:v>0.43000000000000033</c:v>
                </c:pt>
                <c:pt idx="431">
                  <c:v>0.43200000000000033</c:v>
                </c:pt>
                <c:pt idx="432">
                  <c:v>0.43200000000000033</c:v>
                </c:pt>
                <c:pt idx="433">
                  <c:v>0.43400000000000033</c:v>
                </c:pt>
                <c:pt idx="434">
                  <c:v>0.43400000000000033</c:v>
                </c:pt>
                <c:pt idx="435">
                  <c:v>0.43600000000000033</c:v>
                </c:pt>
                <c:pt idx="436">
                  <c:v>0.43600000000000033</c:v>
                </c:pt>
                <c:pt idx="437">
                  <c:v>0.43800000000000033</c:v>
                </c:pt>
                <c:pt idx="438">
                  <c:v>0.43800000000000033</c:v>
                </c:pt>
                <c:pt idx="439">
                  <c:v>0.44000000000000034</c:v>
                </c:pt>
                <c:pt idx="440">
                  <c:v>0.44000000000000034</c:v>
                </c:pt>
                <c:pt idx="441">
                  <c:v>0.44200000000000034</c:v>
                </c:pt>
                <c:pt idx="442">
                  <c:v>0.44200000000000034</c:v>
                </c:pt>
                <c:pt idx="443">
                  <c:v>0.44400000000000034</c:v>
                </c:pt>
                <c:pt idx="444">
                  <c:v>0.44400000000000034</c:v>
                </c:pt>
                <c:pt idx="445">
                  <c:v>0.44600000000000034</c:v>
                </c:pt>
                <c:pt idx="446">
                  <c:v>0.44600000000000034</c:v>
                </c:pt>
                <c:pt idx="447">
                  <c:v>0.44800000000000034</c:v>
                </c:pt>
                <c:pt idx="448">
                  <c:v>0.44800000000000034</c:v>
                </c:pt>
                <c:pt idx="449">
                  <c:v>0.45000000000000034</c:v>
                </c:pt>
                <c:pt idx="450">
                  <c:v>0.45000000000000034</c:v>
                </c:pt>
                <c:pt idx="451">
                  <c:v>0.45200000000000035</c:v>
                </c:pt>
                <c:pt idx="452">
                  <c:v>0.45200000000000035</c:v>
                </c:pt>
                <c:pt idx="453">
                  <c:v>0.45400000000000035</c:v>
                </c:pt>
                <c:pt idx="454">
                  <c:v>0.45400000000000035</c:v>
                </c:pt>
                <c:pt idx="455">
                  <c:v>0.45600000000000035</c:v>
                </c:pt>
                <c:pt idx="456">
                  <c:v>0.45600000000000035</c:v>
                </c:pt>
                <c:pt idx="457">
                  <c:v>0.45800000000000035</c:v>
                </c:pt>
                <c:pt idx="458">
                  <c:v>0.45800000000000035</c:v>
                </c:pt>
                <c:pt idx="459">
                  <c:v>0.46000000000000035</c:v>
                </c:pt>
                <c:pt idx="460">
                  <c:v>0.46000000000000035</c:v>
                </c:pt>
                <c:pt idx="461">
                  <c:v>0.46200000000000035</c:v>
                </c:pt>
                <c:pt idx="462">
                  <c:v>0.46200000000000035</c:v>
                </c:pt>
                <c:pt idx="463">
                  <c:v>0.46400000000000036</c:v>
                </c:pt>
                <c:pt idx="464">
                  <c:v>0.46400000000000036</c:v>
                </c:pt>
                <c:pt idx="465">
                  <c:v>0.46600000000000036</c:v>
                </c:pt>
                <c:pt idx="466">
                  <c:v>0.46600000000000036</c:v>
                </c:pt>
                <c:pt idx="467">
                  <c:v>0.46800000000000036</c:v>
                </c:pt>
                <c:pt idx="468">
                  <c:v>0.46800000000000036</c:v>
                </c:pt>
                <c:pt idx="469">
                  <c:v>0.47000000000000036</c:v>
                </c:pt>
                <c:pt idx="470">
                  <c:v>0.47000000000000036</c:v>
                </c:pt>
                <c:pt idx="471">
                  <c:v>0.47200000000000036</c:v>
                </c:pt>
                <c:pt idx="472">
                  <c:v>0.47200000000000036</c:v>
                </c:pt>
                <c:pt idx="473">
                  <c:v>0.47400000000000037</c:v>
                </c:pt>
                <c:pt idx="474">
                  <c:v>0.47400000000000037</c:v>
                </c:pt>
                <c:pt idx="475">
                  <c:v>0.47600000000000037</c:v>
                </c:pt>
                <c:pt idx="476">
                  <c:v>0.47600000000000037</c:v>
                </c:pt>
                <c:pt idx="477">
                  <c:v>0.47800000000000037</c:v>
                </c:pt>
                <c:pt idx="478">
                  <c:v>0.47800000000000037</c:v>
                </c:pt>
                <c:pt idx="479">
                  <c:v>0.48000000000000037</c:v>
                </c:pt>
                <c:pt idx="480">
                  <c:v>0.48000000000000037</c:v>
                </c:pt>
                <c:pt idx="481">
                  <c:v>0.48200000000000037</c:v>
                </c:pt>
                <c:pt idx="482">
                  <c:v>0.48200000000000037</c:v>
                </c:pt>
                <c:pt idx="483">
                  <c:v>0.48400000000000037</c:v>
                </c:pt>
                <c:pt idx="484">
                  <c:v>0.48400000000000037</c:v>
                </c:pt>
                <c:pt idx="485">
                  <c:v>0.48600000000000038</c:v>
                </c:pt>
                <c:pt idx="486">
                  <c:v>0.48600000000000038</c:v>
                </c:pt>
                <c:pt idx="487">
                  <c:v>0.48800000000000038</c:v>
                </c:pt>
                <c:pt idx="488">
                  <c:v>0.48800000000000038</c:v>
                </c:pt>
                <c:pt idx="489">
                  <c:v>0.49000000000000038</c:v>
                </c:pt>
                <c:pt idx="490">
                  <c:v>0.49000000000000038</c:v>
                </c:pt>
                <c:pt idx="491">
                  <c:v>0.49200000000000038</c:v>
                </c:pt>
                <c:pt idx="492">
                  <c:v>0.49200000000000038</c:v>
                </c:pt>
                <c:pt idx="493">
                  <c:v>0.49400000000000038</c:v>
                </c:pt>
                <c:pt idx="494">
                  <c:v>0.49400000000000038</c:v>
                </c:pt>
                <c:pt idx="495">
                  <c:v>0.49600000000000039</c:v>
                </c:pt>
                <c:pt idx="496">
                  <c:v>0.49600000000000039</c:v>
                </c:pt>
                <c:pt idx="497">
                  <c:v>0.49800000000000039</c:v>
                </c:pt>
                <c:pt idx="498">
                  <c:v>0.49800000000000039</c:v>
                </c:pt>
                <c:pt idx="499">
                  <c:v>0.50000000000000033</c:v>
                </c:pt>
                <c:pt idx="500">
                  <c:v>0.50000000000000033</c:v>
                </c:pt>
              </c:numCache>
            </c:numRef>
          </c:xVal>
          <c:yVal>
            <c:numRef>
              <c:f>'Sampled Circuit Voltage  (2)'!$G$7:$G$507</c:f>
              <c:numCache>
                <c:formatCode>General</c:formatCode>
                <c:ptCount val="501"/>
                <c:pt idx="0">
                  <c:v>0.98039215686274506</c:v>
                </c:pt>
                <c:pt idx="1">
                  <c:v>0.98039215686274506</c:v>
                </c:pt>
                <c:pt idx="2">
                  <c:v>1.0588235294117647</c:v>
                </c:pt>
                <c:pt idx="3">
                  <c:v>1.0588235294117647</c:v>
                </c:pt>
                <c:pt idx="4">
                  <c:v>1.0980392156862746</c:v>
                </c:pt>
                <c:pt idx="5">
                  <c:v>1.0980392156862746</c:v>
                </c:pt>
                <c:pt idx="6">
                  <c:v>1.1764705882352942</c:v>
                </c:pt>
                <c:pt idx="7">
                  <c:v>1.1764705882352942</c:v>
                </c:pt>
                <c:pt idx="8">
                  <c:v>1.2156862745098038</c:v>
                </c:pt>
                <c:pt idx="9">
                  <c:v>1.2156862745098038</c:v>
                </c:pt>
                <c:pt idx="10">
                  <c:v>1.2941176470588236</c:v>
                </c:pt>
                <c:pt idx="11">
                  <c:v>1.2941176470588236</c:v>
                </c:pt>
                <c:pt idx="12">
                  <c:v>1.3333333333333333</c:v>
                </c:pt>
                <c:pt idx="13">
                  <c:v>1.3333333333333333</c:v>
                </c:pt>
                <c:pt idx="14">
                  <c:v>1.3725490196078431</c:v>
                </c:pt>
                <c:pt idx="15">
                  <c:v>1.3725490196078431</c:v>
                </c:pt>
                <c:pt idx="16">
                  <c:v>1.4509803921568627</c:v>
                </c:pt>
                <c:pt idx="17">
                  <c:v>1.4509803921568627</c:v>
                </c:pt>
                <c:pt idx="18">
                  <c:v>1.4901960784313726</c:v>
                </c:pt>
                <c:pt idx="19">
                  <c:v>1.4901960784313726</c:v>
                </c:pt>
                <c:pt idx="20">
                  <c:v>1.5294117647058822</c:v>
                </c:pt>
                <c:pt idx="21">
                  <c:v>1.5294117647058822</c:v>
                </c:pt>
                <c:pt idx="22">
                  <c:v>1.607843137254902</c:v>
                </c:pt>
                <c:pt idx="23">
                  <c:v>1.607843137254902</c:v>
                </c:pt>
                <c:pt idx="24">
                  <c:v>1.6470588235294117</c:v>
                </c:pt>
                <c:pt idx="25">
                  <c:v>1.6470588235294117</c:v>
                </c:pt>
                <c:pt idx="26">
                  <c:v>1.6862745098039216</c:v>
                </c:pt>
                <c:pt idx="27">
                  <c:v>1.6862745098039216</c:v>
                </c:pt>
                <c:pt idx="28">
                  <c:v>1.7254901960784315</c:v>
                </c:pt>
                <c:pt idx="29">
                  <c:v>1.7254901960784315</c:v>
                </c:pt>
                <c:pt idx="30">
                  <c:v>1.7647058823529411</c:v>
                </c:pt>
                <c:pt idx="31">
                  <c:v>1.7647058823529411</c:v>
                </c:pt>
                <c:pt idx="32">
                  <c:v>1.803921568627451</c:v>
                </c:pt>
                <c:pt idx="33">
                  <c:v>1.803921568627451</c:v>
                </c:pt>
                <c:pt idx="34">
                  <c:v>1.8823529411764706</c:v>
                </c:pt>
                <c:pt idx="35">
                  <c:v>1.8823529411764706</c:v>
                </c:pt>
                <c:pt idx="36">
                  <c:v>1.9215686274509804</c:v>
                </c:pt>
                <c:pt idx="37">
                  <c:v>1.9215686274509804</c:v>
                </c:pt>
                <c:pt idx="38">
                  <c:v>1.9607843137254901</c:v>
                </c:pt>
                <c:pt idx="39">
                  <c:v>1.9607843137254901</c:v>
                </c:pt>
                <c:pt idx="40">
                  <c:v>2</c:v>
                </c:pt>
                <c:pt idx="41">
                  <c:v>2</c:v>
                </c:pt>
                <c:pt idx="42">
                  <c:v>2.0392156862745097</c:v>
                </c:pt>
                <c:pt idx="43">
                  <c:v>2.0392156862745097</c:v>
                </c:pt>
                <c:pt idx="44">
                  <c:v>2.0784313725490198</c:v>
                </c:pt>
                <c:pt idx="45">
                  <c:v>2.0784313725490198</c:v>
                </c:pt>
                <c:pt idx="46">
                  <c:v>2.1176470588235294</c:v>
                </c:pt>
                <c:pt idx="47">
                  <c:v>2.1176470588235294</c:v>
                </c:pt>
                <c:pt idx="48">
                  <c:v>2.1568627450980391</c:v>
                </c:pt>
                <c:pt idx="49">
                  <c:v>2.1568627450980391</c:v>
                </c:pt>
                <c:pt idx="50">
                  <c:v>2.1960784313725492</c:v>
                </c:pt>
                <c:pt idx="51">
                  <c:v>2.1960784313725492</c:v>
                </c:pt>
                <c:pt idx="52">
                  <c:v>2.2352941176470589</c:v>
                </c:pt>
                <c:pt idx="53">
                  <c:v>2.2352941176470589</c:v>
                </c:pt>
                <c:pt idx="54">
                  <c:v>2.2352941176470589</c:v>
                </c:pt>
                <c:pt idx="55">
                  <c:v>2.2352941176470589</c:v>
                </c:pt>
                <c:pt idx="56">
                  <c:v>2.2745098039215685</c:v>
                </c:pt>
                <c:pt idx="57">
                  <c:v>2.2745098039215685</c:v>
                </c:pt>
                <c:pt idx="58">
                  <c:v>2.3137254901960782</c:v>
                </c:pt>
                <c:pt idx="59">
                  <c:v>2.3137254901960782</c:v>
                </c:pt>
                <c:pt idx="60">
                  <c:v>2.3529411764705883</c:v>
                </c:pt>
                <c:pt idx="61">
                  <c:v>2.3529411764705883</c:v>
                </c:pt>
                <c:pt idx="62">
                  <c:v>2.392156862745098</c:v>
                </c:pt>
                <c:pt idx="63">
                  <c:v>2.392156862745098</c:v>
                </c:pt>
                <c:pt idx="64">
                  <c:v>2.4313725490196076</c:v>
                </c:pt>
                <c:pt idx="65">
                  <c:v>2.4313725490196076</c:v>
                </c:pt>
                <c:pt idx="66">
                  <c:v>2.4313725490196076</c:v>
                </c:pt>
                <c:pt idx="67">
                  <c:v>2.4313725490196076</c:v>
                </c:pt>
                <c:pt idx="68">
                  <c:v>2.4705882352941178</c:v>
                </c:pt>
                <c:pt idx="69">
                  <c:v>2.4705882352941178</c:v>
                </c:pt>
                <c:pt idx="70">
                  <c:v>2.5098039215686274</c:v>
                </c:pt>
                <c:pt idx="71">
                  <c:v>2.5098039215686274</c:v>
                </c:pt>
                <c:pt idx="72">
                  <c:v>2.5490196078431371</c:v>
                </c:pt>
                <c:pt idx="73">
                  <c:v>2.5490196078431371</c:v>
                </c:pt>
                <c:pt idx="74">
                  <c:v>2.5882352941176472</c:v>
                </c:pt>
                <c:pt idx="75">
                  <c:v>2.5882352941176472</c:v>
                </c:pt>
                <c:pt idx="76">
                  <c:v>2.5882352941176472</c:v>
                </c:pt>
                <c:pt idx="77">
                  <c:v>2.5882352941176472</c:v>
                </c:pt>
                <c:pt idx="78">
                  <c:v>2.6274509803921569</c:v>
                </c:pt>
                <c:pt idx="79">
                  <c:v>2.6274509803921569</c:v>
                </c:pt>
                <c:pt idx="80">
                  <c:v>2.6666666666666665</c:v>
                </c:pt>
                <c:pt idx="81">
                  <c:v>2.6666666666666665</c:v>
                </c:pt>
                <c:pt idx="82">
                  <c:v>2.6666666666666665</c:v>
                </c:pt>
                <c:pt idx="83">
                  <c:v>2.6666666666666665</c:v>
                </c:pt>
                <c:pt idx="84">
                  <c:v>2.7058823529411766</c:v>
                </c:pt>
                <c:pt idx="85">
                  <c:v>2.7058823529411766</c:v>
                </c:pt>
                <c:pt idx="86">
                  <c:v>2.7450980392156863</c:v>
                </c:pt>
                <c:pt idx="87">
                  <c:v>2.7450980392156863</c:v>
                </c:pt>
                <c:pt idx="88">
                  <c:v>2.7450980392156863</c:v>
                </c:pt>
                <c:pt idx="89">
                  <c:v>2.7450980392156863</c:v>
                </c:pt>
                <c:pt idx="90">
                  <c:v>2.784313725490196</c:v>
                </c:pt>
                <c:pt idx="91">
                  <c:v>2.784313725490196</c:v>
                </c:pt>
                <c:pt idx="92">
                  <c:v>2.8235294117647056</c:v>
                </c:pt>
                <c:pt idx="93">
                  <c:v>2.8235294117647056</c:v>
                </c:pt>
                <c:pt idx="94">
                  <c:v>2.8235294117647056</c:v>
                </c:pt>
                <c:pt idx="95">
                  <c:v>2.8235294117647056</c:v>
                </c:pt>
                <c:pt idx="96">
                  <c:v>2.8627450980392157</c:v>
                </c:pt>
                <c:pt idx="97">
                  <c:v>2.8627450980392157</c:v>
                </c:pt>
                <c:pt idx="98">
                  <c:v>2.8627450980392157</c:v>
                </c:pt>
                <c:pt idx="99">
                  <c:v>2.8627450980392157</c:v>
                </c:pt>
                <c:pt idx="100">
                  <c:v>2.9019607843137254</c:v>
                </c:pt>
                <c:pt idx="101">
                  <c:v>2.9019607843137254</c:v>
                </c:pt>
                <c:pt idx="102">
                  <c:v>2.9019607843137254</c:v>
                </c:pt>
                <c:pt idx="103">
                  <c:v>2.9019607843137254</c:v>
                </c:pt>
                <c:pt idx="104">
                  <c:v>2.9411764705882351</c:v>
                </c:pt>
                <c:pt idx="105">
                  <c:v>2.9411764705882351</c:v>
                </c:pt>
                <c:pt idx="106">
                  <c:v>2.9411764705882351</c:v>
                </c:pt>
                <c:pt idx="107">
                  <c:v>2.9411764705882351</c:v>
                </c:pt>
                <c:pt idx="108">
                  <c:v>2.9803921568627452</c:v>
                </c:pt>
                <c:pt idx="109">
                  <c:v>2.9803921568627452</c:v>
                </c:pt>
                <c:pt idx="110">
                  <c:v>3.0196078431372548</c:v>
                </c:pt>
                <c:pt idx="111">
                  <c:v>3.0196078431372548</c:v>
                </c:pt>
                <c:pt idx="112">
                  <c:v>3.0196078431372548</c:v>
                </c:pt>
                <c:pt idx="113">
                  <c:v>3.0196078431372548</c:v>
                </c:pt>
                <c:pt idx="114">
                  <c:v>3.0588235294117645</c:v>
                </c:pt>
                <c:pt idx="115">
                  <c:v>3.0588235294117645</c:v>
                </c:pt>
                <c:pt idx="116">
                  <c:v>3.0588235294117645</c:v>
                </c:pt>
                <c:pt idx="117">
                  <c:v>3.0588235294117645</c:v>
                </c:pt>
                <c:pt idx="118">
                  <c:v>3.0588235294117645</c:v>
                </c:pt>
                <c:pt idx="119">
                  <c:v>3.0588235294117645</c:v>
                </c:pt>
                <c:pt idx="120">
                  <c:v>3.0980392156862746</c:v>
                </c:pt>
                <c:pt idx="121">
                  <c:v>3.0980392156862746</c:v>
                </c:pt>
                <c:pt idx="122">
                  <c:v>3.0980392156862746</c:v>
                </c:pt>
                <c:pt idx="123">
                  <c:v>3.0980392156862746</c:v>
                </c:pt>
                <c:pt idx="124">
                  <c:v>3.1372549019607843</c:v>
                </c:pt>
                <c:pt idx="125">
                  <c:v>3.1372549019607843</c:v>
                </c:pt>
                <c:pt idx="126">
                  <c:v>3.1372549019607843</c:v>
                </c:pt>
                <c:pt idx="127">
                  <c:v>3.1372549019607843</c:v>
                </c:pt>
                <c:pt idx="128">
                  <c:v>3.1764705882352939</c:v>
                </c:pt>
                <c:pt idx="129">
                  <c:v>3.1764705882352939</c:v>
                </c:pt>
                <c:pt idx="130">
                  <c:v>3.1764705882352939</c:v>
                </c:pt>
                <c:pt idx="131">
                  <c:v>3.1764705882352939</c:v>
                </c:pt>
                <c:pt idx="132">
                  <c:v>3.215686274509804</c:v>
                </c:pt>
                <c:pt idx="133">
                  <c:v>3.215686274509804</c:v>
                </c:pt>
                <c:pt idx="134">
                  <c:v>3.215686274509804</c:v>
                </c:pt>
                <c:pt idx="135">
                  <c:v>3.215686274509804</c:v>
                </c:pt>
                <c:pt idx="136">
                  <c:v>3.215686274509804</c:v>
                </c:pt>
                <c:pt idx="137">
                  <c:v>3.215686274509804</c:v>
                </c:pt>
                <c:pt idx="138">
                  <c:v>3.2549019607843137</c:v>
                </c:pt>
                <c:pt idx="139">
                  <c:v>3.2549019607843137</c:v>
                </c:pt>
                <c:pt idx="140">
                  <c:v>3.2549019607843137</c:v>
                </c:pt>
                <c:pt idx="141">
                  <c:v>3.2549019607843137</c:v>
                </c:pt>
                <c:pt idx="142">
                  <c:v>3.2941176470588234</c:v>
                </c:pt>
                <c:pt idx="143">
                  <c:v>3.2941176470588234</c:v>
                </c:pt>
                <c:pt idx="144">
                  <c:v>3.2941176470588234</c:v>
                </c:pt>
                <c:pt idx="145">
                  <c:v>3.2941176470588234</c:v>
                </c:pt>
                <c:pt idx="146">
                  <c:v>3.2941176470588234</c:v>
                </c:pt>
                <c:pt idx="147">
                  <c:v>3.2941176470588234</c:v>
                </c:pt>
                <c:pt idx="148">
                  <c:v>3.3333333333333335</c:v>
                </c:pt>
                <c:pt idx="149">
                  <c:v>3.3333333333333335</c:v>
                </c:pt>
                <c:pt idx="150">
                  <c:v>3.3333333333333335</c:v>
                </c:pt>
                <c:pt idx="151">
                  <c:v>3.3333333333333335</c:v>
                </c:pt>
                <c:pt idx="152">
                  <c:v>3.3333333333333335</c:v>
                </c:pt>
                <c:pt idx="153">
                  <c:v>3.3333333333333335</c:v>
                </c:pt>
                <c:pt idx="154">
                  <c:v>3.3725490196078431</c:v>
                </c:pt>
                <c:pt idx="155">
                  <c:v>3.3725490196078431</c:v>
                </c:pt>
                <c:pt idx="156">
                  <c:v>3.3725490196078431</c:v>
                </c:pt>
                <c:pt idx="157">
                  <c:v>3.3725490196078431</c:v>
                </c:pt>
                <c:pt idx="158">
                  <c:v>3.3725490196078431</c:v>
                </c:pt>
                <c:pt idx="159">
                  <c:v>3.3725490196078431</c:v>
                </c:pt>
                <c:pt idx="160">
                  <c:v>3.4117647058823528</c:v>
                </c:pt>
                <c:pt idx="161">
                  <c:v>3.4117647058823528</c:v>
                </c:pt>
                <c:pt idx="162">
                  <c:v>3.4117647058823528</c:v>
                </c:pt>
                <c:pt idx="163">
                  <c:v>3.4117647058823528</c:v>
                </c:pt>
                <c:pt idx="164">
                  <c:v>3.4117647058823528</c:v>
                </c:pt>
                <c:pt idx="165">
                  <c:v>3.4117647058823528</c:v>
                </c:pt>
                <c:pt idx="166">
                  <c:v>3.4117647058823528</c:v>
                </c:pt>
                <c:pt idx="167">
                  <c:v>3.4117647058823528</c:v>
                </c:pt>
                <c:pt idx="168">
                  <c:v>3.4509803921568629</c:v>
                </c:pt>
                <c:pt idx="169">
                  <c:v>3.4509803921568629</c:v>
                </c:pt>
                <c:pt idx="170">
                  <c:v>3.4509803921568629</c:v>
                </c:pt>
                <c:pt idx="171">
                  <c:v>3.4509803921568629</c:v>
                </c:pt>
                <c:pt idx="172">
                  <c:v>3.4509803921568629</c:v>
                </c:pt>
                <c:pt idx="173">
                  <c:v>3.4509803921568629</c:v>
                </c:pt>
                <c:pt idx="174">
                  <c:v>3.4901960784313726</c:v>
                </c:pt>
                <c:pt idx="175">
                  <c:v>3.4901960784313726</c:v>
                </c:pt>
                <c:pt idx="176">
                  <c:v>3.4901960784313726</c:v>
                </c:pt>
                <c:pt idx="177">
                  <c:v>3.4901960784313726</c:v>
                </c:pt>
                <c:pt idx="178">
                  <c:v>3.4901960784313726</c:v>
                </c:pt>
                <c:pt idx="179">
                  <c:v>3.4901960784313726</c:v>
                </c:pt>
                <c:pt idx="180">
                  <c:v>3.4901960784313726</c:v>
                </c:pt>
                <c:pt idx="181">
                  <c:v>3.4901960784313726</c:v>
                </c:pt>
                <c:pt idx="182">
                  <c:v>3.5294117647058822</c:v>
                </c:pt>
                <c:pt idx="183">
                  <c:v>3.5294117647058822</c:v>
                </c:pt>
                <c:pt idx="184">
                  <c:v>3.5294117647058822</c:v>
                </c:pt>
                <c:pt idx="185">
                  <c:v>3.5294117647058822</c:v>
                </c:pt>
                <c:pt idx="186">
                  <c:v>3.5294117647058822</c:v>
                </c:pt>
                <c:pt idx="187">
                  <c:v>3.5294117647058822</c:v>
                </c:pt>
                <c:pt idx="188">
                  <c:v>3.5294117647058822</c:v>
                </c:pt>
                <c:pt idx="189">
                  <c:v>3.5294117647058822</c:v>
                </c:pt>
                <c:pt idx="190">
                  <c:v>3.5686274509803919</c:v>
                </c:pt>
                <c:pt idx="191">
                  <c:v>3.5686274509803919</c:v>
                </c:pt>
                <c:pt idx="192">
                  <c:v>3.5686274509803919</c:v>
                </c:pt>
                <c:pt idx="193">
                  <c:v>3.5686274509803919</c:v>
                </c:pt>
                <c:pt idx="194">
                  <c:v>3.5686274509803919</c:v>
                </c:pt>
                <c:pt idx="195">
                  <c:v>3.5686274509803919</c:v>
                </c:pt>
                <c:pt idx="196">
                  <c:v>3.5686274509803919</c:v>
                </c:pt>
                <c:pt idx="197">
                  <c:v>3.5686274509803919</c:v>
                </c:pt>
                <c:pt idx="198">
                  <c:v>3.5686274509803919</c:v>
                </c:pt>
                <c:pt idx="199">
                  <c:v>3.5686274509803919</c:v>
                </c:pt>
                <c:pt idx="200">
                  <c:v>3.607843137254902</c:v>
                </c:pt>
                <c:pt idx="201">
                  <c:v>3.607843137254902</c:v>
                </c:pt>
                <c:pt idx="202">
                  <c:v>3.607843137254902</c:v>
                </c:pt>
                <c:pt idx="203">
                  <c:v>3.607843137254902</c:v>
                </c:pt>
                <c:pt idx="204">
                  <c:v>3.607843137254902</c:v>
                </c:pt>
                <c:pt idx="205">
                  <c:v>3.607843137254902</c:v>
                </c:pt>
                <c:pt idx="206">
                  <c:v>3.607843137254902</c:v>
                </c:pt>
                <c:pt idx="207">
                  <c:v>3.607843137254902</c:v>
                </c:pt>
                <c:pt idx="208">
                  <c:v>3.607843137254902</c:v>
                </c:pt>
                <c:pt idx="209">
                  <c:v>3.607843137254902</c:v>
                </c:pt>
                <c:pt idx="210">
                  <c:v>3.6470588235294117</c:v>
                </c:pt>
                <c:pt idx="211">
                  <c:v>3.6470588235294117</c:v>
                </c:pt>
                <c:pt idx="212">
                  <c:v>3.6470588235294117</c:v>
                </c:pt>
                <c:pt idx="213">
                  <c:v>3.6470588235294117</c:v>
                </c:pt>
                <c:pt idx="214">
                  <c:v>3.6470588235294117</c:v>
                </c:pt>
                <c:pt idx="215">
                  <c:v>3.6470588235294117</c:v>
                </c:pt>
                <c:pt idx="216">
                  <c:v>3.6470588235294117</c:v>
                </c:pt>
                <c:pt idx="217">
                  <c:v>3.6470588235294117</c:v>
                </c:pt>
                <c:pt idx="218">
                  <c:v>3.6470588235294117</c:v>
                </c:pt>
                <c:pt idx="219">
                  <c:v>3.6470588235294117</c:v>
                </c:pt>
                <c:pt idx="220">
                  <c:v>3.6862745098039214</c:v>
                </c:pt>
                <c:pt idx="221">
                  <c:v>3.6862745098039214</c:v>
                </c:pt>
                <c:pt idx="222">
                  <c:v>3.6862745098039214</c:v>
                </c:pt>
                <c:pt idx="223">
                  <c:v>3.6862745098039214</c:v>
                </c:pt>
                <c:pt idx="224">
                  <c:v>3.6862745098039214</c:v>
                </c:pt>
                <c:pt idx="225">
                  <c:v>3.6862745098039214</c:v>
                </c:pt>
                <c:pt idx="226">
                  <c:v>3.6862745098039214</c:v>
                </c:pt>
                <c:pt idx="227">
                  <c:v>3.6862745098039214</c:v>
                </c:pt>
                <c:pt idx="228">
                  <c:v>3.6862745098039214</c:v>
                </c:pt>
                <c:pt idx="229">
                  <c:v>3.6862745098039214</c:v>
                </c:pt>
                <c:pt idx="230">
                  <c:v>3.6862745098039214</c:v>
                </c:pt>
                <c:pt idx="231">
                  <c:v>3.6862745098039214</c:v>
                </c:pt>
                <c:pt idx="232">
                  <c:v>3.6862745098039214</c:v>
                </c:pt>
                <c:pt idx="233">
                  <c:v>3.6862745098039214</c:v>
                </c:pt>
                <c:pt idx="234">
                  <c:v>3.7254901960784315</c:v>
                </c:pt>
                <c:pt idx="235">
                  <c:v>3.7254901960784315</c:v>
                </c:pt>
                <c:pt idx="236">
                  <c:v>3.7254901960784315</c:v>
                </c:pt>
                <c:pt idx="237">
                  <c:v>3.7254901960784315</c:v>
                </c:pt>
                <c:pt idx="238">
                  <c:v>3.7254901960784315</c:v>
                </c:pt>
                <c:pt idx="239">
                  <c:v>3.7254901960784315</c:v>
                </c:pt>
                <c:pt idx="240">
                  <c:v>3.7254901960784315</c:v>
                </c:pt>
                <c:pt idx="241">
                  <c:v>3.7254901960784315</c:v>
                </c:pt>
                <c:pt idx="242">
                  <c:v>3.7254901960784315</c:v>
                </c:pt>
                <c:pt idx="243">
                  <c:v>3.7254901960784315</c:v>
                </c:pt>
                <c:pt idx="244">
                  <c:v>3.7254901960784315</c:v>
                </c:pt>
                <c:pt idx="245">
                  <c:v>3.7254901960784315</c:v>
                </c:pt>
                <c:pt idx="246">
                  <c:v>3.7254901960784315</c:v>
                </c:pt>
                <c:pt idx="247">
                  <c:v>3.7254901960784315</c:v>
                </c:pt>
                <c:pt idx="248">
                  <c:v>3.7647058823529411</c:v>
                </c:pt>
                <c:pt idx="249">
                  <c:v>3.7647058823529411</c:v>
                </c:pt>
                <c:pt idx="250">
                  <c:v>3.7647058823529411</c:v>
                </c:pt>
                <c:pt idx="251">
                  <c:v>3.7647058823529411</c:v>
                </c:pt>
                <c:pt idx="252">
                  <c:v>3.7647058823529411</c:v>
                </c:pt>
                <c:pt idx="253">
                  <c:v>3.7647058823529411</c:v>
                </c:pt>
                <c:pt idx="254">
                  <c:v>3.7647058823529411</c:v>
                </c:pt>
                <c:pt idx="255">
                  <c:v>3.7647058823529411</c:v>
                </c:pt>
                <c:pt idx="256">
                  <c:v>3.7647058823529411</c:v>
                </c:pt>
                <c:pt idx="257">
                  <c:v>3.7647058823529411</c:v>
                </c:pt>
                <c:pt idx="258">
                  <c:v>3.7647058823529411</c:v>
                </c:pt>
                <c:pt idx="259">
                  <c:v>3.7647058823529411</c:v>
                </c:pt>
                <c:pt idx="260">
                  <c:v>3.7647058823529411</c:v>
                </c:pt>
                <c:pt idx="261">
                  <c:v>3.7647058823529411</c:v>
                </c:pt>
                <c:pt idx="262">
                  <c:v>3.7647058823529411</c:v>
                </c:pt>
                <c:pt idx="263">
                  <c:v>3.7647058823529411</c:v>
                </c:pt>
                <c:pt idx="264">
                  <c:v>3.8039215686274508</c:v>
                </c:pt>
                <c:pt idx="265">
                  <c:v>3.8039215686274508</c:v>
                </c:pt>
                <c:pt idx="266">
                  <c:v>3.8039215686274508</c:v>
                </c:pt>
                <c:pt idx="267">
                  <c:v>3.8039215686274508</c:v>
                </c:pt>
                <c:pt idx="268">
                  <c:v>3.8039215686274508</c:v>
                </c:pt>
                <c:pt idx="269">
                  <c:v>3.8039215686274508</c:v>
                </c:pt>
                <c:pt idx="270">
                  <c:v>3.8039215686274508</c:v>
                </c:pt>
                <c:pt idx="271">
                  <c:v>3.8039215686274508</c:v>
                </c:pt>
                <c:pt idx="272">
                  <c:v>3.8039215686274508</c:v>
                </c:pt>
                <c:pt idx="273">
                  <c:v>3.8039215686274508</c:v>
                </c:pt>
                <c:pt idx="274">
                  <c:v>3.8039215686274508</c:v>
                </c:pt>
                <c:pt idx="275">
                  <c:v>3.8039215686274508</c:v>
                </c:pt>
                <c:pt idx="276">
                  <c:v>3.8039215686274508</c:v>
                </c:pt>
                <c:pt idx="277">
                  <c:v>3.8039215686274508</c:v>
                </c:pt>
                <c:pt idx="278">
                  <c:v>3.8039215686274508</c:v>
                </c:pt>
                <c:pt idx="279">
                  <c:v>3.8039215686274508</c:v>
                </c:pt>
                <c:pt idx="280">
                  <c:v>3.8039215686274508</c:v>
                </c:pt>
                <c:pt idx="281">
                  <c:v>3.8039215686274508</c:v>
                </c:pt>
                <c:pt idx="282">
                  <c:v>3.8039215686274508</c:v>
                </c:pt>
                <c:pt idx="283">
                  <c:v>3.8039215686274508</c:v>
                </c:pt>
                <c:pt idx="284">
                  <c:v>3.8431372549019609</c:v>
                </c:pt>
                <c:pt idx="285">
                  <c:v>3.8431372549019609</c:v>
                </c:pt>
                <c:pt idx="286">
                  <c:v>3.8431372549019609</c:v>
                </c:pt>
                <c:pt idx="287">
                  <c:v>3.8431372549019609</c:v>
                </c:pt>
                <c:pt idx="288">
                  <c:v>3.8431372549019609</c:v>
                </c:pt>
                <c:pt idx="289">
                  <c:v>3.8431372549019609</c:v>
                </c:pt>
                <c:pt idx="290">
                  <c:v>3.8431372549019609</c:v>
                </c:pt>
                <c:pt idx="291">
                  <c:v>3.8431372549019609</c:v>
                </c:pt>
                <c:pt idx="292">
                  <c:v>3.8431372549019609</c:v>
                </c:pt>
                <c:pt idx="293">
                  <c:v>3.8431372549019609</c:v>
                </c:pt>
                <c:pt idx="294">
                  <c:v>3.8431372549019609</c:v>
                </c:pt>
                <c:pt idx="295">
                  <c:v>3.8431372549019609</c:v>
                </c:pt>
                <c:pt idx="296">
                  <c:v>3.8431372549019609</c:v>
                </c:pt>
                <c:pt idx="297">
                  <c:v>3.8431372549019609</c:v>
                </c:pt>
                <c:pt idx="298">
                  <c:v>3.8431372549019609</c:v>
                </c:pt>
                <c:pt idx="299">
                  <c:v>3.8431372549019609</c:v>
                </c:pt>
                <c:pt idx="300">
                  <c:v>3.8431372549019609</c:v>
                </c:pt>
                <c:pt idx="301">
                  <c:v>3.8431372549019609</c:v>
                </c:pt>
                <c:pt idx="302">
                  <c:v>3.8431372549019609</c:v>
                </c:pt>
                <c:pt idx="303">
                  <c:v>3.8431372549019609</c:v>
                </c:pt>
                <c:pt idx="304">
                  <c:v>3.8431372549019609</c:v>
                </c:pt>
                <c:pt idx="305">
                  <c:v>3.8431372549019609</c:v>
                </c:pt>
                <c:pt idx="306">
                  <c:v>3.8431372549019609</c:v>
                </c:pt>
                <c:pt idx="307">
                  <c:v>3.8431372549019609</c:v>
                </c:pt>
                <c:pt idx="308">
                  <c:v>3.8431372549019609</c:v>
                </c:pt>
                <c:pt idx="309">
                  <c:v>3.8431372549019609</c:v>
                </c:pt>
                <c:pt idx="310">
                  <c:v>3.8823529411764706</c:v>
                </c:pt>
                <c:pt idx="311">
                  <c:v>3.8823529411764706</c:v>
                </c:pt>
                <c:pt idx="312">
                  <c:v>3.8823529411764706</c:v>
                </c:pt>
                <c:pt idx="313">
                  <c:v>3.8823529411764706</c:v>
                </c:pt>
                <c:pt idx="314">
                  <c:v>3.8823529411764706</c:v>
                </c:pt>
                <c:pt idx="315">
                  <c:v>3.8823529411764706</c:v>
                </c:pt>
                <c:pt idx="316">
                  <c:v>3.8823529411764706</c:v>
                </c:pt>
                <c:pt idx="317">
                  <c:v>3.8823529411764706</c:v>
                </c:pt>
                <c:pt idx="318">
                  <c:v>3.8823529411764706</c:v>
                </c:pt>
                <c:pt idx="319">
                  <c:v>3.8823529411764706</c:v>
                </c:pt>
                <c:pt idx="320">
                  <c:v>3.8823529411764706</c:v>
                </c:pt>
                <c:pt idx="321">
                  <c:v>3.8823529411764706</c:v>
                </c:pt>
                <c:pt idx="322">
                  <c:v>3.8823529411764706</c:v>
                </c:pt>
                <c:pt idx="323">
                  <c:v>3.8823529411764706</c:v>
                </c:pt>
                <c:pt idx="324">
                  <c:v>3.8823529411764706</c:v>
                </c:pt>
                <c:pt idx="325">
                  <c:v>3.8823529411764706</c:v>
                </c:pt>
                <c:pt idx="326">
                  <c:v>3.8823529411764706</c:v>
                </c:pt>
                <c:pt idx="327">
                  <c:v>3.8823529411764706</c:v>
                </c:pt>
                <c:pt idx="328">
                  <c:v>3.8823529411764706</c:v>
                </c:pt>
                <c:pt idx="329">
                  <c:v>3.8823529411764706</c:v>
                </c:pt>
                <c:pt idx="330">
                  <c:v>3.8823529411764706</c:v>
                </c:pt>
                <c:pt idx="331">
                  <c:v>3.8823529411764706</c:v>
                </c:pt>
                <c:pt idx="332">
                  <c:v>3.8823529411764706</c:v>
                </c:pt>
                <c:pt idx="333">
                  <c:v>3.8823529411764706</c:v>
                </c:pt>
                <c:pt idx="334">
                  <c:v>3.8823529411764706</c:v>
                </c:pt>
                <c:pt idx="335">
                  <c:v>3.8823529411764706</c:v>
                </c:pt>
                <c:pt idx="336">
                  <c:v>3.8823529411764706</c:v>
                </c:pt>
                <c:pt idx="337">
                  <c:v>3.8823529411764706</c:v>
                </c:pt>
                <c:pt idx="338">
                  <c:v>3.8823529411764706</c:v>
                </c:pt>
                <c:pt idx="339">
                  <c:v>3.8823529411764706</c:v>
                </c:pt>
                <c:pt idx="340">
                  <c:v>3.8823529411764706</c:v>
                </c:pt>
                <c:pt idx="341">
                  <c:v>3.8823529411764706</c:v>
                </c:pt>
                <c:pt idx="342">
                  <c:v>3.8823529411764706</c:v>
                </c:pt>
                <c:pt idx="343">
                  <c:v>3.8823529411764706</c:v>
                </c:pt>
                <c:pt idx="344">
                  <c:v>3.9215686274509802</c:v>
                </c:pt>
                <c:pt idx="345">
                  <c:v>3.9215686274509802</c:v>
                </c:pt>
                <c:pt idx="346">
                  <c:v>3.9215686274509802</c:v>
                </c:pt>
                <c:pt idx="347">
                  <c:v>3.9215686274509802</c:v>
                </c:pt>
                <c:pt idx="348">
                  <c:v>3.9215686274509802</c:v>
                </c:pt>
                <c:pt idx="349">
                  <c:v>3.9215686274509802</c:v>
                </c:pt>
                <c:pt idx="350">
                  <c:v>3.9215686274509802</c:v>
                </c:pt>
                <c:pt idx="351">
                  <c:v>3.9215686274509802</c:v>
                </c:pt>
                <c:pt idx="352">
                  <c:v>3.9215686274509802</c:v>
                </c:pt>
                <c:pt idx="353">
                  <c:v>3.9215686274509802</c:v>
                </c:pt>
                <c:pt idx="354">
                  <c:v>3.9215686274509802</c:v>
                </c:pt>
                <c:pt idx="355">
                  <c:v>3.9215686274509802</c:v>
                </c:pt>
                <c:pt idx="356">
                  <c:v>3.9215686274509802</c:v>
                </c:pt>
                <c:pt idx="357">
                  <c:v>3.9215686274509802</c:v>
                </c:pt>
                <c:pt idx="358">
                  <c:v>3.9215686274509802</c:v>
                </c:pt>
                <c:pt idx="359">
                  <c:v>3.9215686274509802</c:v>
                </c:pt>
                <c:pt idx="360">
                  <c:v>3.9215686274509802</c:v>
                </c:pt>
                <c:pt idx="361">
                  <c:v>3.9215686274509802</c:v>
                </c:pt>
                <c:pt idx="362">
                  <c:v>3.9215686274509802</c:v>
                </c:pt>
                <c:pt idx="363">
                  <c:v>3.9215686274509802</c:v>
                </c:pt>
                <c:pt idx="364">
                  <c:v>3.9215686274509802</c:v>
                </c:pt>
                <c:pt idx="365">
                  <c:v>3.9215686274509802</c:v>
                </c:pt>
                <c:pt idx="366">
                  <c:v>3.9215686274509802</c:v>
                </c:pt>
                <c:pt idx="367">
                  <c:v>3.9215686274509802</c:v>
                </c:pt>
                <c:pt idx="368">
                  <c:v>3.9215686274509802</c:v>
                </c:pt>
                <c:pt idx="369">
                  <c:v>3.9215686274509802</c:v>
                </c:pt>
                <c:pt idx="370">
                  <c:v>3.9215686274509802</c:v>
                </c:pt>
                <c:pt idx="371">
                  <c:v>3.9215686274509802</c:v>
                </c:pt>
                <c:pt idx="372">
                  <c:v>3.9215686274509802</c:v>
                </c:pt>
                <c:pt idx="373">
                  <c:v>3.9215686274509802</c:v>
                </c:pt>
                <c:pt idx="374">
                  <c:v>3.9215686274509802</c:v>
                </c:pt>
                <c:pt idx="375">
                  <c:v>3.9215686274509802</c:v>
                </c:pt>
                <c:pt idx="376">
                  <c:v>3.9215686274509802</c:v>
                </c:pt>
                <c:pt idx="377">
                  <c:v>3.9215686274509802</c:v>
                </c:pt>
                <c:pt idx="378">
                  <c:v>3.9215686274509802</c:v>
                </c:pt>
                <c:pt idx="379">
                  <c:v>3.9215686274509802</c:v>
                </c:pt>
                <c:pt idx="380">
                  <c:v>3.9215686274509802</c:v>
                </c:pt>
                <c:pt idx="381">
                  <c:v>3.9215686274509802</c:v>
                </c:pt>
                <c:pt idx="382">
                  <c:v>3.9215686274509802</c:v>
                </c:pt>
                <c:pt idx="383">
                  <c:v>3.9215686274509802</c:v>
                </c:pt>
                <c:pt idx="384">
                  <c:v>3.9215686274509802</c:v>
                </c:pt>
                <c:pt idx="385">
                  <c:v>3.9215686274509802</c:v>
                </c:pt>
                <c:pt idx="386">
                  <c:v>3.9215686274509802</c:v>
                </c:pt>
                <c:pt idx="387">
                  <c:v>3.9215686274509802</c:v>
                </c:pt>
                <c:pt idx="388">
                  <c:v>3.9215686274509802</c:v>
                </c:pt>
                <c:pt idx="389">
                  <c:v>3.9215686274509802</c:v>
                </c:pt>
                <c:pt idx="390">
                  <c:v>3.9215686274509802</c:v>
                </c:pt>
                <c:pt idx="391">
                  <c:v>3.9215686274509802</c:v>
                </c:pt>
                <c:pt idx="392">
                  <c:v>3.9215686274509802</c:v>
                </c:pt>
                <c:pt idx="393">
                  <c:v>3.9215686274509802</c:v>
                </c:pt>
                <c:pt idx="394">
                  <c:v>3.9607843137254903</c:v>
                </c:pt>
                <c:pt idx="395">
                  <c:v>3.9607843137254903</c:v>
                </c:pt>
                <c:pt idx="396">
                  <c:v>3.9607843137254903</c:v>
                </c:pt>
                <c:pt idx="397">
                  <c:v>3.9607843137254903</c:v>
                </c:pt>
                <c:pt idx="398">
                  <c:v>3.9607843137254903</c:v>
                </c:pt>
                <c:pt idx="399">
                  <c:v>3.9607843137254903</c:v>
                </c:pt>
                <c:pt idx="400">
                  <c:v>3.9607843137254903</c:v>
                </c:pt>
                <c:pt idx="401">
                  <c:v>3.9607843137254903</c:v>
                </c:pt>
                <c:pt idx="402">
                  <c:v>3.9607843137254903</c:v>
                </c:pt>
                <c:pt idx="403">
                  <c:v>3.9607843137254903</c:v>
                </c:pt>
                <c:pt idx="404">
                  <c:v>3.9607843137254903</c:v>
                </c:pt>
                <c:pt idx="405">
                  <c:v>3.9607843137254903</c:v>
                </c:pt>
                <c:pt idx="406">
                  <c:v>3.9607843137254903</c:v>
                </c:pt>
                <c:pt idx="407">
                  <c:v>3.9607843137254903</c:v>
                </c:pt>
                <c:pt idx="408">
                  <c:v>3.9607843137254903</c:v>
                </c:pt>
                <c:pt idx="409">
                  <c:v>3.9607843137254903</c:v>
                </c:pt>
                <c:pt idx="410">
                  <c:v>3.9607843137254903</c:v>
                </c:pt>
                <c:pt idx="411">
                  <c:v>3.9607843137254903</c:v>
                </c:pt>
                <c:pt idx="412">
                  <c:v>3.9607843137254903</c:v>
                </c:pt>
                <c:pt idx="413">
                  <c:v>3.9607843137254903</c:v>
                </c:pt>
                <c:pt idx="414">
                  <c:v>3.9607843137254903</c:v>
                </c:pt>
                <c:pt idx="415">
                  <c:v>3.9607843137254903</c:v>
                </c:pt>
                <c:pt idx="416">
                  <c:v>3.9607843137254903</c:v>
                </c:pt>
                <c:pt idx="417">
                  <c:v>3.9607843137254903</c:v>
                </c:pt>
                <c:pt idx="418">
                  <c:v>3.9607843137254903</c:v>
                </c:pt>
                <c:pt idx="419">
                  <c:v>3.9607843137254903</c:v>
                </c:pt>
                <c:pt idx="420">
                  <c:v>3.9607843137254903</c:v>
                </c:pt>
                <c:pt idx="421">
                  <c:v>3.9607843137254903</c:v>
                </c:pt>
                <c:pt idx="422">
                  <c:v>3.9607843137254903</c:v>
                </c:pt>
                <c:pt idx="423">
                  <c:v>3.9607843137254903</c:v>
                </c:pt>
                <c:pt idx="424">
                  <c:v>3.9607843137254903</c:v>
                </c:pt>
                <c:pt idx="425">
                  <c:v>3.9607843137254903</c:v>
                </c:pt>
                <c:pt idx="426">
                  <c:v>3.9607843137254903</c:v>
                </c:pt>
                <c:pt idx="427">
                  <c:v>3.9607843137254903</c:v>
                </c:pt>
                <c:pt idx="428">
                  <c:v>3.9607843137254903</c:v>
                </c:pt>
                <c:pt idx="429">
                  <c:v>3.9607843137254903</c:v>
                </c:pt>
                <c:pt idx="430">
                  <c:v>3.9607843137254903</c:v>
                </c:pt>
                <c:pt idx="431">
                  <c:v>3.9607843137254903</c:v>
                </c:pt>
                <c:pt idx="432">
                  <c:v>3.9607843137254903</c:v>
                </c:pt>
                <c:pt idx="433">
                  <c:v>3.9607843137254903</c:v>
                </c:pt>
                <c:pt idx="434">
                  <c:v>3.9607843137254903</c:v>
                </c:pt>
                <c:pt idx="435">
                  <c:v>3.9607843137254903</c:v>
                </c:pt>
                <c:pt idx="436">
                  <c:v>3.9607843137254903</c:v>
                </c:pt>
                <c:pt idx="437">
                  <c:v>3.9607843137254903</c:v>
                </c:pt>
                <c:pt idx="438">
                  <c:v>3.9607843137254903</c:v>
                </c:pt>
                <c:pt idx="439">
                  <c:v>3.9607843137254903</c:v>
                </c:pt>
                <c:pt idx="440">
                  <c:v>3.9607843137254903</c:v>
                </c:pt>
                <c:pt idx="441">
                  <c:v>3.9607843137254903</c:v>
                </c:pt>
                <c:pt idx="442">
                  <c:v>3.9607843137254903</c:v>
                </c:pt>
                <c:pt idx="443">
                  <c:v>3.9607843137254903</c:v>
                </c:pt>
                <c:pt idx="444">
                  <c:v>3.9607843137254903</c:v>
                </c:pt>
                <c:pt idx="445">
                  <c:v>3.9607843137254903</c:v>
                </c:pt>
                <c:pt idx="446">
                  <c:v>3.9607843137254903</c:v>
                </c:pt>
                <c:pt idx="447">
                  <c:v>3.9607843137254903</c:v>
                </c:pt>
                <c:pt idx="448">
                  <c:v>3.9607843137254903</c:v>
                </c:pt>
                <c:pt idx="449">
                  <c:v>3.9607843137254903</c:v>
                </c:pt>
                <c:pt idx="450">
                  <c:v>3.9607843137254903</c:v>
                </c:pt>
                <c:pt idx="451">
                  <c:v>3.9607843137254903</c:v>
                </c:pt>
                <c:pt idx="452">
                  <c:v>3.9607843137254903</c:v>
                </c:pt>
                <c:pt idx="453">
                  <c:v>3.9607843137254903</c:v>
                </c:pt>
                <c:pt idx="454">
                  <c:v>3.9607843137254903</c:v>
                </c:pt>
                <c:pt idx="455">
                  <c:v>3.9607843137254903</c:v>
                </c:pt>
                <c:pt idx="456">
                  <c:v>3.9607843137254903</c:v>
                </c:pt>
                <c:pt idx="457">
                  <c:v>3.9607843137254903</c:v>
                </c:pt>
                <c:pt idx="458">
                  <c:v>3.9607843137254903</c:v>
                </c:pt>
                <c:pt idx="459">
                  <c:v>3.9607843137254903</c:v>
                </c:pt>
                <c:pt idx="460">
                  <c:v>3.9607843137254903</c:v>
                </c:pt>
                <c:pt idx="461">
                  <c:v>3.9607843137254903</c:v>
                </c:pt>
                <c:pt idx="462">
                  <c:v>3.9607843137254903</c:v>
                </c:pt>
                <c:pt idx="463">
                  <c:v>3.9607843137254903</c:v>
                </c:pt>
                <c:pt idx="464">
                  <c:v>3.9607843137254903</c:v>
                </c:pt>
                <c:pt idx="465">
                  <c:v>3.9607843137254903</c:v>
                </c:pt>
                <c:pt idx="466">
                  <c:v>3.9607843137254903</c:v>
                </c:pt>
                <c:pt idx="467">
                  <c:v>3.9607843137254903</c:v>
                </c:pt>
                <c:pt idx="468">
                  <c:v>3.9607843137254903</c:v>
                </c:pt>
                <c:pt idx="469">
                  <c:v>3.9607843137254903</c:v>
                </c:pt>
                <c:pt idx="470">
                  <c:v>3.9607843137254903</c:v>
                </c:pt>
                <c:pt idx="471">
                  <c:v>3.9607843137254903</c:v>
                </c:pt>
                <c:pt idx="472">
                  <c:v>3.9607843137254903</c:v>
                </c:pt>
                <c:pt idx="473">
                  <c:v>3.9607843137254903</c:v>
                </c:pt>
                <c:pt idx="474">
                  <c:v>3.9607843137254903</c:v>
                </c:pt>
                <c:pt idx="475">
                  <c:v>3.9607843137254903</c:v>
                </c:pt>
                <c:pt idx="476">
                  <c:v>3.9607843137254903</c:v>
                </c:pt>
                <c:pt idx="477">
                  <c:v>3.9607843137254903</c:v>
                </c:pt>
                <c:pt idx="478">
                  <c:v>3.9607843137254903</c:v>
                </c:pt>
                <c:pt idx="479">
                  <c:v>3.9607843137254903</c:v>
                </c:pt>
                <c:pt idx="480">
                  <c:v>3.9607843137254903</c:v>
                </c:pt>
                <c:pt idx="481">
                  <c:v>3.9607843137254903</c:v>
                </c:pt>
                <c:pt idx="482">
                  <c:v>3.9607843137254903</c:v>
                </c:pt>
                <c:pt idx="483">
                  <c:v>3.9607843137254903</c:v>
                </c:pt>
                <c:pt idx="484">
                  <c:v>3.9607843137254903</c:v>
                </c:pt>
                <c:pt idx="485">
                  <c:v>3.9607843137254903</c:v>
                </c:pt>
                <c:pt idx="486">
                  <c:v>3.9607843137254903</c:v>
                </c:pt>
                <c:pt idx="487">
                  <c:v>3.9607843137254903</c:v>
                </c:pt>
                <c:pt idx="488">
                  <c:v>3.9607843137254903</c:v>
                </c:pt>
                <c:pt idx="489">
                  <c:v>3.9607843137254903</c:v>
                </c:pt>
                <c:pt idx="490">
                  <c:v>3.9607843137254903</c:v>
                </c:pt>
                <c:pt idx="491">
                  <c:v>3.9607843137254903</c:v>
                </c:pt>
                <c:pt idx="492">
                  <c:v>3.9607843137254903</c:v>
                </c:pt>
                <c:pt idx="493">
                  <c:v>3.9607843137254903</c:v>
                </c:pt>
                <c:pt idx="494">
                  <c:v>3.9607843137254903</c:v>
                </c:pt>
                <c:pt idx="495">
                  <c:v>3.9607843137254903</c:v>
                </c:pt>
                <c:pt idx="496">
                  <c:v>3.9607843137254903</c:v>
                </c:pt>
                <c:pt idx="497">
                  <c:v>3.9607843137254903</c:v>
                </c:pt>
                <c:pt idx="498">
                  <c:v>3.9607843137254903</c:v>
                </c:pt>
                <c:pt idx="499">
                  <c:v>3.9607843137254903</c:v>
                </c:pt>
                <c:pt idx="500">
                  <c:v>3.9607843137254903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523-498C-B4C1-E5714734D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Unit Impulse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Impulse!$B$5:$B$21</c:f>
              <c:numCache>
                <c:formatCode>General</c:formatCode>
                <c:ptCount val="17"/>
                <c:pt idx="0">
                  <c:v>-6</c:v>
                </c:pt>
                <c:pt idx="1">
                  <c:v>-5</c:v>
                </c:pt>
                <c:pt idx="2">
                  <c:v>-4</c:v>
                </c:pt>
                <c:pt idx="3">
                  <c:v>-3</c:v>
                </c:pt>
                <c:pt idx="4">
                  <c:v>-2</c:v>
                </c:pt>
                <c:pt idx="5">
                  <c:v>-1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  <c:pt idx="12">
                  <c:v>6</c:v>
                </c:pt>
                <c:pt idx="13">
                  <c:v>7</c:v>
                </c:pt>
                <c:pt idx="14">
                  <c:v>8</c:v>
                </c:pt>
                <c:pt idx="15">
                  <c:v>9</c:v>
                </c:pt>
                <c:pt idx="16">
                  <c:v>10</c:v>
                </c:pt>
              </c:numCache>
            </c:numRef>
          </c:xVal>
          <c:yVal>
            <c:numRef>
              <c:f>Impulse!$C$5:$C$21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4C7-453D-8A7C-AFFDD21FB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1246864"/>
        <c:axId val="1311248784"/>
      </c:scatterChart>
      <c:valAx>
        <c:axId val="1311246864"/>
        <c:scaling>
          <c:orientation val="minMax"/>
          <c:max val="10"/>
          <c:min val="-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248784"/>
        <c:crosses val="autoZero"/>
        <c:crossBetween val="midCat"/>
      </c:valAx>
      <c:valAx>
        <c:axId val="131124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y[ n 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2468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Unit Step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Step!$B$5:$B$21</c:f>
              <c:numCache>
                <c:formatCode>General</c:formatCode>
                <c:ptCount val="17"/>
                <c:pt idx="0">
                  <c:v>-6</c:v>
                </c:pt>
                <c:pt idx="1">
                  <c:v>-5</c:v>
                </c:pt>
                <c:pt idx="2">
                  <c:v>-4</c:v>
                </c:pt>
                <c:pt idx="3">
                  <c:v>-3</c:v>
                </c:pt>
                <c:pt idx="4">
                  <c:v>-2</c:v>
                </c:pt>
                <c:pt idx="5">
                  <c:v>-1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  <c:pt idx="12">
                  <c:v>6</c:v>
                </c:pt>
                <c:pt idx="13">
                  <c:v>7</c:v>
                </c:pt>
                <c:pt idx="14">
                  <c:v>8</c:v>
                </c:pt>
                <c:pt idx="15">
                  <c:v>9</c:v>
                </c:pt>
                <c:pt idx="16">
                  <c:v>10</c:v>
                </c:pt>
              </c:numCache>
            </c:numRef>
          </c:xVal>
          <c:yVal>
            <c:numRef>
              <c:f>Step!$C$5:$C$21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F26-47CB-95B5-A75368E587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1246864"/>
        <c:axId val="1311248784"/>
      </c:scatterChart>
      <c:valAx>
        <c:axId val="1311246864"/>
        <c:scaling>
          <c:orientation val="minMax"/>
          <c:max val="10"/>
          <c:min val="-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248784"/>
        <c:crosses val="autoZero"/>
        <c:crossBetween val="midCat"/>
      </c:valAx>
      <c:valAx>
        <c:axId val="131124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y[ n 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2468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C58C5-865D-4E33-9E63-56463C558B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75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7.png"/><Relationship Id="rId7" Type="http://schemas.openxmlformats.org/officeDocument/2006/relationships/image" Target="../media/image2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chart" Target="../charts/chart15.xml"/><Relationship Id="rId4" Type="http://schemas.openxmlformats.org/officeDocument/2006/relationships/image" Target="../media/image25.png"/><Relationship Id="rId9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6.xml"/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chart" Target="../charts/chart17.xml"/><Relationship Id="rId4" Type="http://schemas.openxmlformats.org/officeDocument/2006/relationships/image" Target="../media/image25.png"/><Relationship Id="rId9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8.xml"/><Relationship Id="rId3" Type="http://schemas.openxmlformats.org/officeDocument/2006/relationships/image" Target="../media/image35.png"/><Relationship Id="rId7" Type="http://schemas.openxmlformats.org/officeDocument/2006/relationships/image" Target="../media/image3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4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379E1B-EC58-8AAC-3529-2181D5AB9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F78766DD-AE9F-998A-BB39-5650279F7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49F64D-8CBF-8AE8-9324-1F4919B7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Delays (Shifts)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CA5EF5-6F2D-AE73-05FD-835F87A1C737}"/>
              </a:ext>
            </a:extLst>
          </p:cNvPr>
          <p:cNvSpPr txBox="1"/>
          <p:nvPr/>
        </p:nvSpPr>
        <p:spPr>
          <a:xfrm>
            <a:off x="6096000" y="1556370"/>
            <a:ext cx="3205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y[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=  x[ </a:t>
            </a:r>
            <a:r>
              <a:rPr lang="en-US" sz="2800" b="1" i="1" dirty="0">
                <a:solidFill>
                  <a:srgbClr val="0070C0"/>
                </a:solidFill>
              </a:rPr>
              <a:t>n - 2</a:t>
            </a:r>
            <a:r>
              <a:rPr lang="en-US" sz="2800" b="1" dirty="0">
                <a:solidFill>
                  <a:srgbClr val="0070C0"/>
                </a:solidFill>
              </a:rPr>
              <a:t> 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C5559E-69E1-5FF6-9E95-ECAF4FBFC4AB}"/>
              </a:ext>
            </a:extLst>
          </p:cNvPr>
          <p:cNvSpPr txBox="1"/>
          <p:nvPr/>
        </p:nvSpPr>
        <p:spPr>
          <a:xfrm>
            <a:off x="3580034" y="675829"/>
            <a:ext cx="8140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 delay (or shift) in a sequence is indicated by subtracting an integer from the argument </a:t>
            </a:r>
            <a:r>
              <a:rPr lang="en-US" sz="2400" b="1" i="1" dirty="0">
                <a:solidFill>
                  <a:srgbClr val="0070C0"/>
                </a:solidFill>
              </a:rPr>
              <a:t>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6185E5-87E0-5953-6919-57F5B1D67EFA}"/>
              </a:ext>
            </a:extLst>
          </p:cNvPr>
          <p:cNvSpPr txBox="1"/>
          <p:nvPr/>
        </p:nvSpPr>
        <p:spPr>
          <a:xfrm>
            <a:off x="3463465" y="2166454"/>
            <a:ext cx="1740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For inputs: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D9F81F-1328-A25D-A7BE-13C6CCC821AD}"/>
              </a:ext>
            </a:extLst>
          </p:cNvPr>
          <p:cNvSpPr txBox="1"/>
          <p:nvPr/>
        </p:nvSpPr>
        <p:spPr>
          <a:xfrm>
            <a:off x="5203813" y="2154055"/>
            <a:ext cx="3448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x[  ] = { 1, 7, 4, 2, 5 }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80DEF-7E94-906C-571F-09CC568408A6}"/>
              </a:ext>
            </a:extLst>
          </p:cNvPr>
          <p:cNvSpPr txBox="1"/>
          <p:nvPr/>
        </p:nvSpPr>
        <p:spPr>
          <a:xfrm>
            <a:off x="5203813" y="2756876"/>
            <a:ext cx="3448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y[  ] = { 0, 0, 1, 7, 4}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D71593-2929-66D4-01BC-18C2887A987C}"/>
              </a:ext>
            </a:extLst>
          </p:cNvPr>
          <p:cNvSpPr txBox="1"/>
          <p:nvPr/>
        </p:nvSpPr>
        <p:spPr>
          <a:xfrm>
            <a:off x="4204830" y="1587147"/>
            <a:ext cx="1478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99747F-0E19-1DF3-E223-851051CA4CE1}"/>
              </a:ext>
            </a:extLst>
          </p:cNvPr>
          <p:cNvSpPr txBox="1"/>
          <p:nvPr/>
        </p:nvSpPr>
        <p:spPr>
          <a:xfrm>
            <a:off x="8228801" y="2166454"/>
            <a:ext cx="414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Assume x[ n ] = 0 for all n &lt;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99A685-664E-8482-2E9A-FCADA61A6E5C}"/>
              </a:ext>
            </a:extLst>
          </p:cNvPr>
          <p:cNvSpPr txBox="1"/>
          <p:nvPr/>
        </p:nvSpPr>
        <p:spPr>
          <a:xfrm>
            <a:off x="4025435" y="3536834"/>
            <a:ext cx="3205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y[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=  x[ </a:t>
            </a:r>
            <a:r>
              <a:rPr lang="en-US" sz="2800" b="1" i="1" dirty="0">
                <a:solidFill>
                  <a:srgbClr val="0070C0"/>
                </a:solidFill>
              </a:rPr>
              <a:t>n </a:t>
            </a:r>
            <a:r>
              <a:rPr lang="en-US" sz="2800" b="1" i="1" dirty="0">
                <a:solidFill>
                  <a:srgbClr val="FF0000"/>
                </a:solidFill>
              </a:rPr>
              <a:t>+</a:t>
            </a:r>
            <a:r>
              <a:rPr lang="en-US" sz="2800" b="1" i="1" dirty="0">
                <a:solidFill>
                  <a:srgbClr val="0070C0"/>
                </a:solidFill>
              </a:rPr>
              <a:t> 2</a:t>
            </a:r>
            <a:r>
              <a:rPr lang="en-US" sz="2800" b="1" dirty="0">
                <a:solidFill>
                  <a:srgbClr val="0070C0"/>
                </a:solidFill>
              </a:rPr>
              <a:t> 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469D1D-8E14-E0A2-50E9-AAC45103EF73}"/>
              </a:ext>
            </a:extLst>
          </p:cNvPr>
          <p:cNvSpPr txBox="1"/>
          <p:nvPr/>
        </p:nvSpPr>
        <p:spPr>
          <a:xfrm>
            <a:off x="838200" y="3536834"/>
            <a:ext cx="414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An expression such as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D18AC8-92DC-000C-0C5F-C1CE5B55FB8F}"/>
              </a:ext>
            </a:extLst>
          </p:cNvPr>
          <p:cNvSpPr txBox="1"/>
          <p:nvPr/>
        </p:nvSpPr>
        <p:spPr>
          <a:xfrm>
            <a:off x="6814457" y="3614072"/>
            <a:ext cx="52660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indicates that the system is noncausal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CE3C1C-FBF5-4857-BF7D-26256D43A3E7}"/>
              </a:ext>
            </a:extLst>
          </p:cNvPr>
          <p:cNvSpPr txBox="1"/>
          <p:nvPr/>
        </p:nvSpPr>
        <p:spPr>
          <a:xfrm>
            <a:off x="872665" y="4134907"/>
            <a:ext cx="9786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This is not possible for a time-based systems operating in real time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F646C6-2C90-6B9C-3A3E-B446365F6031}"/>
              </a:ext>
            </a:extLst>
          </p:cNvPr>
          <p:cNvSpPr txBox="1"/>
          <p:nvPr/>
        </p:nvSpPr>
        <p:spPr>
          <a:xfrm>
            <a:off x="876741" y="4676381"/>
            <a:ext cx="7776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current output depends upon a “future” input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E770DD-DFC3-D737-52D4-BED3096B7E5A}"/>
              </a:ext>
            </a:extLst>
          </p:cNvPr>
          <p:cNvSpPr txBox="1"/>
          <p:nvPr/>
        </p:nvSpPr>
        <p:spPr>
          <a:xfrm>
            <a:off x="6556364" y="3122822"/>
            <a:ext cx="4192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advancement instead of delay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C087AFA-9915-2F03-E0A1-D841E7E031C7}"/>
              </a:ext>
            </a:extLst>
          </p:cNvPr>
          <p:cNvCxnSpPr>
            <a:cxnSpLocks/>
          </p:cNvCxnSpPr>
          <p:nvPr/>
        </p:nvCxnSpPr>
        <p:spPr>
          <a:xfrm flipH="1">
            <a:off x="6096000" y="3400426"/>
            <a:ext cx="337457" cy="213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E340B91-678E-019B-812F-F1BB81E481B0}"/>
              </a:ext>
            </a:extLst>
          </p:cNvPr>
          <p:cNvSpPr txBox="1"/>
          <p:nvPr/>
        </p:nvSpPr>
        <p:spPr>
          <a:xfrm>
            <a:off x="914842" y="5270853"/>
            <a:ext cx="7195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Noncausal systems can be used for recorded signals and for systems that are not time based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BCC8CF1-D497-1660-5CDD-E9A46A889F73}"/>
              </a:ext>
            </a:extLst>
          </p:cNvPr>
          <p:cNvSpPr txBox="1"/>
          <p:nvPr/>
        </p:nvSpPr>
        <p:spPr>
          <a:xfrm>
            <a:off x="8652772" y="5301630"/>
            <a:ext cx="3427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filtering vocal recordings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E49775-731F-3942-E575-98789A2D8A14}"/>
              </a:ext>
            </a:extLst>
          </p:cNvPr>
          <p:cNvSpPr txBox="1"/>
          <p:nvPr/>
        </p:nvSpPr>
        <p:spPr>
          <a:xfrm>
            <a:off x="8652771" y="5720506"/>
            <a:ext cx="2669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image processing</a:t>
            </a:r>
          </a:p>
        </p:txBody>
      </p:sp>
    </p:spTree>
    <p:extLst>
      <p:ext uri="{BB962C8B-B14F-4D97-AF65-F5344CB8AC3E}">
        <p14:creationId xmlns:p14="http://schemas.microsoft.com/office/powerpoint/2010/main" val="13440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6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855731-C22D-B154-2ADE-3B0EA4443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0A9487EB-251A-CE34-61AF-918D8DCF6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71B5E0-31FD-56C4-B99F-2ACACA4EF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AF0A81-CA1A-63AD-FBDF-8EA42649E5E5}"/>
              </a:ext>
            </a:extLst>
          </p:cNvPr>
          <p:cNvSpPr txBox="1"/>
          <p:nvPr/>
        </p:nvSpPr>
        <p:spPr>
          <a:xfrm>
            <a:off x="3580034" y="675829"/>
            <a:ext cx="8140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The analysis of discrete signals uses basic signals that are similar to those used in systems with continuous signals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CCFAEA-110A-6AED-3BAE-354F435FF430}"/>
              </a:ext>
            </a:extLst>
          </p:cNvPr>
          <p:cNvSpPr txBox="1"/>
          <p:nvPr/>
        </p:nvSpPr>
        <p:spPr>
          <a:xfrm>
            <a:off x="5056007" y="2178566"/>
            <a:ext cx="1995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Unit Impulse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1E220CF-BBD4-5839-4C54-7ECD6A5E645E}"/>
              </a:ext>
            </a:extLst>
          </p:cNvPr>
          <p:cNvSpPr txBox="1"/>
          <p:nvPr/>
        </p:nvSpPr>
        <p:spPr>
          <a:xfrm>
            <a:off x="7007229" y="4466421"/>
            <a:ext cx="1604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Unit Step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8A274AF-1B34-920F-F1B3-3BBD5E4B9BAF}"/>
              </a:ext>
            </a:extLst>
          </p:cNvPr>
          <p:cNvGrpSpPr/>
          <p:nvPr/>
        </p:nvGrpSpPr>
        <p:grpSpPr>
          <a:xfrm>
            <a:off x="7229817" y="1426028"/>
            <a:ext cx="4324007" cy="2841171"/>
            <a:chOff x="7229817" y="1426028"/>
            <a:chExt cx="4324007" cy="2841171"/>
          </a:xfrm>
        </p:grpSpPr>
        <p:graphicFrame>
          <p:nvGraphicFramePr>
            <p:cNvPr id="17" name="Chart 16">
              <a:extLst>
                <a:ext uri="{FF2B5EF4-FFF2-40B4-BE49-F238E27FC236}">
                  <a16:creationId xmlns:a16="http://schemas.microsoft.com/office/drawing/2014/main" id="{9D99F018-2F69-1644-4949-273D6F261AC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12781577"/>
                </p:ext>
              </p:extLst>
            </p:nvPr>
          </p:nvGraphicFramePr>
          <p:xfrm>
            <a:off x="7229817" y="1426028"/>
            <a:ext cx="4324007" cy="284117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F83F23C-9008-BB27-4E2F-4D8B28D4CB4B}"/>
                </a:ext>
              </a:extLst>
            </p:cNvPr>
            <p:cNvCxnSpPr/>
            <p:nvPr/>
          </p:nvCxnSpPr>
          <p:spPr>
            <a:xfrm>
              <a:off x="8980714" y="2198914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6B4E634-F506-D0D8-9748-BD13F05A2159}"/>
              </a:ext>
            </a:extLst>
          </p:cNvPr>
          <p:cNvGrpSpPr/>
          <p:nvPr/>
        </p:nvGrpSpPr>
        <p:grpSpPr>
          <a:xfrm>
            <a:off x="2300512" y="3457575"/>
            <a:ext cx="4572000" cy="2841171"/>
            <a:chOff x="2300512" y="3311971"/>
            <a:chExt cx="4572000" cy="2841171"/>
          </a:xfrm>
        </p:grpSpPr>
        <p:graphicFrame>
          <p:nvGraphicFramePr>
            <p:cNvPr id="19" name="Chart 18">
              <a:extLst>
                <a:ext uri="{FF2B5EF4-FFF2-40B4-BE49-F238E27FC236}">
                  <a16:creationId xmlns:a16="http://schemas.microsoft.com/office/drawing/2014/main" id="{AA43CBAB-3A7D-4DA0-AC76-B5FEFF1241A7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90997474"/>
                </p:ext>
              </p:extLst>
            </p:nvPr>
          </p:nvGraphicFramePr>
          <p:xfrm>
            <a:off x="2300512" y="3311971"/>
            <a:ext cx="4572000" cy="284117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142A0D6-A8FD-55B7-D317-6DD05E1123B4}"/>
                </a:ext>
              </a:extLst>
            </p:cNvPr>
            <p:cNvCxnSpPr/>
            <p:nvPr/>
          </p:nvCxnSpPr>
          <p:spPr>
            <a:xfrm>
              <a:off x="4149633" y="4088680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C16A904-896C-679B-B254-5781679A9CCE}"/>
                </a:ext>
              </a:extLst>
            </p:cNvPr>
            <p:cNvCxnSpPr/>
            <p:nvPr/>
          </p:nvCxnSpPr>
          <p:spPr>
            <a:xfrm>
              <a:off x="4400361" y="4088680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D1A6502-D005-281B-EBDC-81650B3AF19F}"/>
                </a:ext>
              </a:extLst>
            </p:cNvPr>
            <p:cNvCxnSpPr/>
            <p:nvPr/>
          </p:nvCxnSpPr>
          <p:spPr>
            <a:xfrm>
              <a:off x="4651891" y="4088680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448457A-737C-1229-486D-5AD5565896B2}"/>
                </a:ext>
              </a:extLst>
            </p:cNvPr>
            <p:cNvCxnSpPr/>
            <p:nvPr/>
          </p:nvCxnSpPr>
          <p:spPr>
            <a:xfrm>
              <a:off x="4904107" y="4088680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6CFE040-2090-4D4F-B431-3B1BEBAD1DD6}"/>
                </a:ext>
              </a:extLst>
            </p:cNvPr>
            <p:cNvCxnSpPr/>
            <p:nvPr/>
          </p:nvCxnSpPr>
          <p:spPr>
            <a:xfrm>
              <a:off x="5158107" y="4075510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3B9D097-8387-459C-2CCA-FF02A8260156}"/>
                </a:ext>
              </a:extLst>
            </p:cNvPr>
            <p:cNvCxnSpPr/>
            <p:nvPr/>
          </p:nvCxnSpPr>
          <p:spPr>
            <a:xfrm>
              <a:off x="5412107" y="4088680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FFF67B7-1BB4-7EAC-37C9-46F47C500BC8}"/>
                </a:ext>
              </a:extLst>
            </p:cNvPr>
            <p:cNvCxnSpPr/>
            <p:nvPr/>
          </p:nvCxnSpPr>
          <p:spPr>
            <a:xfrm>
              <a:off x="5664225" y="4088680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9B2D6DA-E21C-8D3B-0FC3-84ED72E76BC8}"/>
                </a:ext>
              </a:extLst>
            </p:cNvPr>
            <p:cNvCxnSpPr/>
            <p:nvPr/>
          </p:nvCxnSpPr>
          <p:spPr>
            <a:xfrm>
              <a:off x="5906936" y="4088680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C9F7ABA-DEA6-CD2E-B5C7-ACBB5C96869A}"/>
                </a:ext>
              </a:extLst>
            </p:cNvPr>
            <p:cNvCxnSpPr/>
            <p:nvPr/>
          </p:nvCxnSpPr>
          <p:spPr>
            <a:xfrm>
              <a:off x="6168462" y="4075510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08F737B-F9B6-B6A4-3F67-D12316D63F63}"/>
                </a:ext>
              </a:extLst>
            </p:cNvPr>
            <p:cNvCxnSpPr/>
            <p:nvPr/>
          </p:nvCxnSpPr>
          <p:spPr>
            <a:xfrm>
              <a:off x="6418699" y="4079273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1949BAA-7005-7756-F160-2085D90EDCEF}"/>
                </a:ext>
              </a:extLst>
            </p:cNvPr>
            <p:cNvCxnSpPr/>
            <p:nvPr/>
          </p:nvCxnSpPr>
          <p:spPr>
            <a:xfrm>
              <a:off x="6672699" y="4079273"/>
              <a:ext cx="0" cy="1508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AFE10F1B-7AE0-D69B-FE89-79444D68A821}"/>
                  </a:ext>
                </a:extLst>
              </p:cNvPr>
              <p:cNvSpPr txBox="1"/>
              <p:nvPr/>
            </p:nvSpPr>
            <p:spPr>
              <a:xfrm>
                <a:off x="5521574" y="2768628"/>
                <a:ext cx="7886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𝜹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 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AFE10F1B-7AE0-D69B-FE89-79444D68A8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1574" y="2768628"/>
                <a:ext cx="788677" cy="369332"/>
              </a:xfrm>
              <a:prstGeom prst="rect">
                <a:avLst/>
              </a:prstGeom>
              <a:blipFill>
                <a:blip r:embed="rId4"/>
                <a:stretch>
                  <a:fillRect l="-9302" t="-1639" r="-14729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4EA52ECF-88B9-8172-FF2E-B421777FCE57}"/>
                  </a:ext>
                </a:extLst>
              </p:cNvPr>
              <p:cNvSpPr txBox="1"/>
              <p:nvPr/>
            </p:nvSpPr>
            <p:spPr>
              <a:xfrm>
                <a:off x="7257957" y="4975494"/>
                <a:ext cx="8095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𝒖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 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4EA52ECF-88B9-8172-FF2E-B421777FCE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7957" y="4975494"/>
                <a:ext cx="809516" cy="369332"/>
              </a:xfrm>
              <a:prstGeom prst="rect">
                <a:avLst/>
              </a:prstGeom>
              <a:blipFill>
                <a:blip r:embed="rId5"/>
                <a:stretch>
                  <a:fillRect l="-5303" t="-1639" r="-14394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47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/>
      <p:bldP spid="40" grpId="0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851275-0593-614F-F14D-E52220F83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6F6D50D7-EE69-0FD9-FA6E-45FF500EF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229C20-4AE1-53F5-56CE-F800FEE2B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0955CE-9C1F-8570-2F8A-C2E6A88C20A2}"/>
              </a:ext>
            </a:extLst>
          </p:cNvPr>
          <p:cNvSpPr txBox="1"/>
          <p:nvPr/>
        </p:nvSpPr>
        <p:spPr>
          <a:xfrm>
            <a:off x="4123855" y="455358"/>
            <a:ext cx="2722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Real Exponential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61ABD99-BE62-158D-9426-885041C3D473}"/>
                  </a:ext>
                </a:extLst>
              </p:cNvPr>
              <p:cNvSpPr txBox="1"/>
              <p:nvPr/>
            </p:nvSpPr>
            <p:spPr>
              <a:xfrm>
                <a:off x="4400361" y="1172070"/>
                <a:ext cx="258173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61ABD99-BE62-158D-9426-885041C3D4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0361" y="1172070"/>
                <a:ext cx="2581732" cy="369332"/>
              </a:xfrm>
              <a:prstGeom prst="rect">
                <a:avLst/>
              </a:prstGeom>
              <a:blipFill>
                <a:blip r:embed="rId2"/>
                <a:stretch>
                  <a:fillRect l="-2600" t="-1639" r="-4019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5706E7D-D1E1-5D01-893C-1F5A0BC21828}"/>
                  </a:ext>
                </a:extLst>
              </p:cNvPr>
              <p:cNvSpPr txBox="1"/>
              <p:nvPr/>
            </p:nvSpPr>
            <p:spPr>
              <a:xfrm>
                <a:off x="4253353" y="2154818"/>
                <a:ext cx="301120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0.7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5706E7D-D1E1-5D01-893C-1F5A0BC218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3353" y="2154818"/>
                <a:ext cx="3011209" cy="369332"/>
              </a:xfrm>
              <a:prstGeom prst="rect">
                <a:avLst/>
              </a:prstGeom>
              <a:blipFill>
                <a:blip r:embed="rId3"/>
                <a:stretch>
                  <a:fillRect l="-2227" t="-1639" r="-3239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7824E63-A4A0-B957-74C9-B9F4A7603E5F}"/>
                  </a:ext>
                </a:extLst>
              </p:cNvPr>
              <p:cNvSpPr txBox="1"/>
              <p:nvPr/>
            </p:nvSpPr>
            <p:spPr>
              <a:xfrm>
                <a:off x="6726018" y="4708200"/>
                <a:ext cx="30785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=3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1.2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7824E63-A4A0-B957-74C9-B9F4A7603E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6018" y="4708200"/>
                <a:ext cx="3078535" cy="369332"/>
              </a:xfrm>
              <a:prstGeom prst="rect">
                <a:avLst/>
              </a:prstGeom>
              <a:blipFill>
                <a:blip r:embed="rId4"/>
                <a:stretch>
                  <a:fillRect l="-2178" t="-1639" r="-3366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DE04547D-4D10-8CA4-CDD0-FA6BB95DED0D}"/>
              </a:ext>
            </a:extLst>
          </p:cNvPr>
          <p:cNvGrpSpPr/>
          <p:nvPr/>
        </p:nvGrpSpPr>
        <p:grpSpPr>
          <a:xfrm>
            <a:off x="7171718" y="587829"/>
            <a:ext cx="4572000" cy="3049082"/>
            <a:chOff x="7171718" y="587829"/>
            <a:chExt cx="4572000" cy="3049082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55EECEB2-89EE-4856-A69C-10539EDAB75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86742171"/>
                </p:ext>
              </p:extLst>
            </p:nvPr>
          </p:nvGraphicFramePr>
          <p:xfrm>
            <a:off x="7171718" y="587829"/>
            <a:ext cx="4572000" cy="304908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359D124-35C7-0C69-7C49-FE22A349115A}"/>
                </a:ext>
              </a:extLst>
            </p:cNvPr>
            <p:cNvCxnSpPr>
              <a:cxnSpLocks/>
            </p:cNvCxnSpPr>
            <p:nvPr/>
          </p:nvCxnSpPr>
          <p:spPr>
            <a:xfrm>
              <a:off x="9017115" y="1295142"/>
              <a:ext cx="0" cy="1772523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92C8138-DF4E-A77A-8BF8-D346A8562C7C}"/>
                </a:ext>
              </a:extLst>
            </p:cNvPr>
            <p:cNvCxnSpPr>
              <a:cxnSpLocks/>
            </p:cNvCxnSpPr>
            <p:nvPr/>
          </p:nvCxnSpPr>
          <p:spPr>
            <a:xfrm>
              <a:off x="9262921" y="1801503"/>
              <a:ext cx="0" cy="1261872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ECFC6C7-381C-3EAE-C042-5A5448DBB4CB}"/>
                </a:ext>
              </a:extLst>
            </p:cNvPr>
            <p:cNvCxnSpPr>
              <a:cxnSpLocks/>
            </p:cNvCxnSpPr>
            <p:nvPr/>
          </p:nvCxnSpPr>
          <p:spPr>
            <a:xfrm>
              <a:off x="9513644" y="2172978"/>
              <a:ext cx="0" cy="905256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96017D-9CFF-3C44-A421-53BD3F72CB64}"/>
                </a:ext>
              </a:extLst>
            </p:cNvPr>
            <p:cNvCxnSpPr>
              <a:cxnSpLocks/>
            </p:cNvCxnSpPr>
            <p:nvPr/>
          </p:nvCxnSpPr>
          <p:spPr>
            <a:xfrm>
              <a:off x="9769283" y="2448281"/>
              <a:ext cx="0" cy="621792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5E9EEE4-477C-6FFA-E63F-3D4B9E6F9FAC}"/>
                </a:ext>
              </a:extLst>
            </p:cNvPr>
            <p:cNvCxnSpPr>
              <a:cxnSpLocks/>
            </p:cNvCxnSpPr>
            <p:nvPr/>
          </p:nvCxnSpPr>
          <p:spPr>
            <a:xfrm>
              <a:off x="10020006" y="2625262"/>
              <a:ext cx="0" cy="45720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FA5D765-48AB-8CBF-11E6-7A7921634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270729" y="2733416"/>
              <a:ext cx="0" cy="347472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FC09FAA-5B7F-E955-6CBB-D63C8CA6755A}"/>
                </a:ext>
              </a:extLst>
            </p:cNvPr>
            <p:cNvCxnSpPr>
              <a:cxnSpLocks/>
            </p:cNvCxnSpPr>
            <p:nvPr/>
          </p:nvCxnSpPr>
          <p:spPr>
            <a:xfrm>
              <a:off x="10526367" y="2886443"/>
              <a:ext cx="0" cy="18288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9232750A-9D41-8853-0825-E255E917A685}"/>
                </a:ext>
              </a:extLst>
            </p:cNvPr>
            <p:cNvCxnSpPr>
              <a:cxnSpLocks/>
            </p:cNvCxnSpPr>
            <p:nvPr/>
          </p:nvCxnSpPr>
          <p:spPr>
            <a:xfrm>
              <a:off x="10777089" y="2895354"/>
              <a:ext cx="0" cy="18288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4DF9F1BB-6D95-5FFC-AE07-65A2A46C94CE}"/>
                </a:ext>
              </a:extLst>
            </p:cNvPr>
            <p:cNvCxnSpPr>
              <a:cxnSpLocks/>
            </p:cNvCxnSpPr>
            <p:nvPr/>
          </p:nvCxnSpPr>
          <p:spPr>
            <a:xfrm>
              <a:off x="11037644" y="2974749"/>
              <a:ext cx="0" cy="9144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C6B4DCD3-F039-2CEB-EEF0-C6F4FDBF5331}"/>
                </a:ext>
              </a:extLst>
            </p:cNvPr>
            <p:cNvCxnSpPr>
              <a:cxnSpLocks/>
            </p:cNvCxnSpPr>
            <p:nvPr/>
          </p:nvCxnSpPr>
          <p:spPr>
            <a:xfrm>
              <a:off x="11288366" y="2986794"/>
              <a:ext cx="0" cy="9144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830041B-7137-DD46-3617-6C92BA80369F}"/>
                </a:ext>
              </a:extLst>
            </p:cNvPr>
            <p:cNvCxnSpPr>
              <a:cxnSpLocks/>
            </p:cNvCxnSpPr>
            <p:nvPr/>
          </p:nvCxnSpPr>
          <p:spPr>
            <a:xfrm>
              <a:off x="11534161" y="3016917"/>
              <a:ext cx="0" cy="54864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0C8A023-C6C7-DC63-CCB5-7F614A4887FA}"/>
              </a:ext>
            </a:extLst>
          </p:cNvPr>
          <p:cNvGrpSpPr/>
          <p:nvPr/>
        </p:nvGrpSpPr>
        <p:grpSpPr>
          <a:xfrm>
            <a:off x="1694898" y="3670442"/>
            <a:ext cx="4572000" cy="2743200"/>
            <a:chOff x="1694898" y="3670442"/>
            <a:chExt cx="4572000" cy="2743200"/>
          </a:xfrm>
        </p:grpSpPr>
        <p:graphicFrame>
          <p:nvGraphicFramePr>
            <p:cNvPr id="11" name="Chart 10">
              <a:extLst>
                <a:ext uri="{FF2B5EF4-FFF2-40B4-BE49-F238E27FC236}">
                  <a16:creationId xmlns:a16="http://schemas.microsoft.com/office/drawing/2014/main" id="{8E20F1F1-011D-4427-B1DC-FE46776A32E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40714354"/>
                </p:ext>
              </p:extLst>
            </p:nvPr>
          </p:nvGraphicFramePr>
          <p:xfrm>
            <a:off x="1694898" y="3670442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47F0930-5AF7-9949-9FC5-0BB7D20B9C5E}"/>
                </a:ext>
              </a:extLst>
            </p:cNvPr>
            <p:cNvCxnSpPr>
              <a:cxnSpLocks/>
            </p:cNvCxnSpPr>
            <p:nvPr/>
          </p:nvCxnSpPr>
          <p:spPr>
            <a:xfrm>
              <a:off x="5811345" y="4519908"/>
              <a:ext cx="0" cy="132588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6FE9E0E-5A1F-2671-423E-625068A50C52}"/>
                </a:ext>
              </a:extLst>
            </p:cNvPr>
            <p:cNvCxnSpPr>
              <a:cxnSpLocks/>
            </p:cNvCxnSpPr>
            <p:nvPr/>
          </p:nvCxnSpPr>
          <p:spPr>
            <a:xfrm>
              <a:off x="6065344" y="4256672"/>
              <a:ext cx="0" cy="160020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000257F7-CA2A-9DE2-EBD1-09438A082266}"/>
                </a:ext>
              </a:extLst>
            </p:cNvPr>
            <p:cNvCxnSpPr>
              <a:cxnSpLocks/>
            </p:cNvCxnSpPr>
            <p:nvPr/>
          </p:nvCxnSpPr>
          <p:spPr>
            <a:xfrm>
              <a:off x="5552727" y="4773908"/>
              <a:ext cx="0" cy="1069848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A9B542F-452F-01A5-3AD8-A2676BAD14EE}"/>
                </a:ext>
              </a:extLst>
            </p:cNvPr>
            <p:cNvCxnSpPr>
              <a:cxnSpLocks/>
            </p:cNvCxnSpPr>
            <p:nvPr/>
          </p:nvCxnSpPr>
          <p:spPr>
            <a:xfrm>
              <a:off x="5298727" y="4930926"/>
              <a:ext cx="0" cy="91440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1103F7FB-A3D1-71CA-0A0B-396D18A97E7E}"/>
                </a:ext>
              </a:extLst>
            </p:cNvPr>
            <p:cNvCxnSpPr>
              <a:cxnSpLocks/>
            </p:cNvCxnSpPr>
            <p:nvPr/>
          </p:nvCxnSpPr>
          <p:spPr>
            <a:xfrm>
              <a:off x="5049345" y="5063678"/>
              <a:ext cx="0" cy="786384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444FEBF7-84BA-7CC7-3EFC-8BF0C69AB981}"/>
                </a:ext>
              </a:extLst>
            </p:cNvPr>
            <p:cNvCxnSpPr>
              <a:cxnSpLocks/>
            </p:cNvCxnSpPr>
            <p:nvPr/>
          </p:nvCxnSpPr>
          <p:spPr>
            <a:xfrm>
              <a:off x="4795345" y="5216078"/>
              <a:ext cx="0" cy="64008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6A5A482A-45DA-FBCA-A898-4D9FD245A487}"/>
                </a:ext>
              </a:extLst>
            </p:cNvPr>
            <p:cNvCxnSpPr>
              <a:cxnSpLocks/>
            </p:cNvCxnSpPr>
            <p:nvPr/>
          </p:nvCxnSpPr>
          <p:spPr>
            <a:xfrm>
              <a:off x="4550582" y="5336151"/>
              <a:ext cx="0" cy="512064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B259A906-6EDD-87EC-CCD8-5844F65E8B8A}"/>
                </a:ext>
              </a:extLst>
            </p:cNvPr>
            <p:cNvCxnSpPr>
              <a:cxnSpLocks/>
            </p:cNvCxnSpPr>
            <p:nvPr/>
          </p:nvCxnSpPr>
          <p:spPr>
            <a:xfrm>
              <a:off x="4287346" y="5391569"/>
              <a:ext cx="0" cy="45720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FDA9813-8BFE-9898-A254-AE0BC899704F}"/>
                </a:ext>
              </a:extLst>
            </p:cNvPr>
            <p:cNvCxnSpPr>
              <a:cxnSpLocks/>
            </p:cNvCxnSpPr>
            <p:nvPr/>
          </p:nvCxnSpPr>
          <p:spPr>
            <a:xfrm>
              <a:off x="4037964" y="5479315"/>
              <a:ext cx="0" cy="36576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31E46A1A-8CCA-16E6-3BE0-B6B0FFC608B5}"/>
                </a:ext>
              </a:extLst>
            </p:cNvPr>
            <p:cNvCxnSpPr>
              <a:cxnSpLocks/>
            </p:cNvCxnSpPr>
            <p:nvPr/>
          </p:nvCxnSpPr>
          <p:spPr>
            <a:xfrm>
              <a:off x="3783964" y="5571677"/>
              <a:ext cx="0" cy="27432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78DA60F-07CD-F63C-BBEA-192464605FDB}"/>
                </a:ext>
              </a:extLst>
            </p:cNvPr>
            <p:cNvCxnSpPr>
              <a:cxnSpLocks/>
            </p:cNvCxnSpPr>
            <p:nvPr/>
          </p:nvCxnSpPr>
          <p:spPr>
            <a:xfrm>
              <a:off x="3529964" y="5581838"/>
              <a:ext cx="0" cy="274320"/>
            </a:xfrm>
            <a:prstGeom prst="line">
              <a:avLst/>
            </a:prstGeom>
            <a:ln w="2222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57735738-F04D-D792-2F6D-33ED12E3ADF8}"/>
              </a:ext>
            </a:extLst>
          </p:cNvPr>
          <p:cNvSpPr txBox="1"/>
          <p:nvPr/>
        </p:nvSpPr>
        <p:spPr>
          <a:xfrm>
            <a:off x="4191287" y="2759177"/>
            <a:ext cx="2722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Decaying Exponential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8E84447-72F2-0B54-7E69-6168452005FD}"/>
              </a:ext>
            </a:extLst>
          </p:cNvPr>
          <p:cNvSpPr txBox="1"/>
          <p:nvPr/>
        </p:nvSpPr>
        <p:spPr>
          <a:xfrm>
            <a:off x="6687678" y="5262085"/>
            <a:ext cx="2722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Increasing Exponential</a:t>
            </a:r>
          </a:p>
        </p:txBody>
      </p:sp>
    </p:spTree>
    <p:extLst>
      <p:ext uri="{BB962C8B-B14F-4D97-AF65-F5344CB8AC3E}">
        <p14:creationId xmlns:p14="http://schemas.microsoft.com/office/powerpoint/2010/main" val="343390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56" grpId="0"/>
      <p:bldP spid="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855AA6-D4B2-812E-76CD-11417376C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AA2DCBB4-890D-CBE1-1496-381EF1853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1F363C-8040-817D-1B99-1164542D3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3ED386-F2DA-7D09-9393-75621D4E0966}"/>
              </a:ext>
            </a:extLst>
          </p:cNvPr>
          <p:cNvSpPr txBox="1"/>
          <p:nvPr/>
        </p:nvSpPr>
        <p:spPr>
          <a:xfrm>
            <a:off x="4123855" y="455358"/>
            <a:ext cx="2722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sinusoidal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A0E97CA-B7EE-2CB1-3989-7143BAEF6990}"/>
                  </a:ext>
                </a:extLst>
              </p:cNvPr>
              <p:cNvSpPr txBox="1"/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A0E97CA-B7EE-2CB1-3989-7143BAEF69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blipFill>
                <a:blip r:embed="rId2"/>
                <a:stretch>
                  <a:fillRect l="-1748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052438-1599-F476-66C5-26C10035ADD7}"/>
                  </a:ext>
                </a:extLst>
              </p:cNvPr>
              <p:cNvSpPr txBox="1"/>
              <p:nvPr/>
            </p:nvSpPr>
            <p:spPr>
              <a:xfrm>
                <a:off x="3510948" y="1767433"/>
                <a:ext cx="377911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0.1 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052438-1599-F476-66C5-26C10035AD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767433"/>
                <a:ext cx="3779111" cy="369332"/>
              </a:xfrm>
              <a:prstGeom prst="rect">
                <a:avLst/>
              </a:prstGeom>
              <a:blipFill>
                <a:blip r:embed="rId3"/>
                <a:stretch>
                  <a:fillRect l="-1613" t="-1639" r="-2581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E638A2F-D80B-44A7-9C47-60BC978D09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1078682"/>
              </p:ext>
            </p:extLst>
          </p:nvPr>
        </p:nvGraphicFramePr>
        <p:xfrm>
          <a:off x="7332851" y="674783"/>
          <a:ext cx="4546294" cy="2754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184C642-7081-8C03-4F3F-8ACF22623109}"/>
              </a:ext>
            </a:extLst>
          </p:cNvPr>
          <p:cNvSpPr txBox="1"/>
          <p:nvPr/>
        </p:nvSpPr>
        <p:spPr>
          <a:xfrm>
            <a:off x="2582261" y="3007394"/>
            <a:ext cx="3477619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/>
            <a:r>
              <a:rPr lang="en-US" sz="2400" dirty="0">
                <a:solidFill>
                  <a:srgbClr val="0070C0"/>
                </a:solidFill>
              </a:rPr>
              <a:t>compare to analog signals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DD847B2-249C-5D79-ED9D-23F485D418FC}"/>
                  </a:ext>
                </a:extLst>
              </p:cNvPr>
              <p:cNvSpPr txBox="1"/>
              <p:nvPr/>
            </p:nvSpPr>
            <p:spPr>
              <a:xfrm>
                <a:off x="5502588" y="778121"/>
                <a:ext cx="42409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DD847B2-249C-5D79-ED9D-23F485D41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588" y="778121"/>
                <a:ext cx="424090" cy="369332"/>
              </a:xfrm>
              <a:prstGeom prst="rect">
                <a:avLst/>
              </a:prstGeom>
              <a:blipFill>
                <a:blip r:embed="rId5"/>
                <a:stretch>
                  <a:fillRect l="-11594" r="-1449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264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Graphic spid="3" grpId="0">
        <p:bldAsOne/>
      </p:bldGraphic>
      <p:bldP spid="4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C93D9DC-F471-0EA2-4487-B87F370C2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382F8-41DA-A0EC-7F7C-DEEE5297B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1905000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B0CAF7-B1E8-60BE-8F7C-2FD2BF6656CE}"/>
              </a:ext>
            </a:extLst>
          </p:cNvPr>
          <p:cNvSpPr txBox="1"/>
          <p:nvPr/>
        </p:nvSpPr>
        <p:spPr>
          <a:xfrm>
            <a:off x="1689100" y="459118"/>
            <a:ext cx="9796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Compare analog and digital sinusoidal signals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50427A-BC46-208F-C10B-67E3CC1F9D89}"/>
                  </a:ext>
                </a:extLst>
              </p:cNvPr>
              <p:cNvSpPr txBox="1"/>
              <p:nvPr/>
            </p:nvSpPr>
            <p:spPr>
              <a:xfrm>
                <a:off x="6888791" y="1382958"/>
                <a:ext cx="34859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50427A-BC46-208F-C10B-67E3CC1F9D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791" y="1382958"/>
                <a:ext cx="3485954" cy="369332"/>
              </a:xfrm>
              <a:prstGeom prst="rect">
                <a:avLst/>
              </a:prstGeom>
              <a:blipFill>
                <a:blip r:embed="rId2"/>
                <a:stretch>
                  <a:fillRect l="-1748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CCE900C-06EB-1046-27F9-F6646A44438D}"/>
                  </a:ext>
                </a:extLst>
              </p:cNvPr>
              <p:cNvSpPr txBox="1"/>
              <p:nvPr/>
            </p:nvSpPr>
            <p:spPr>
              <a:xfrm>
                <a:off x="1817255" y="1316048"/>
                <a:ext cx="32902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CCE900C-06EB-1046-27F9-F6646A4443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255" y="1316048"/>
                <a:ext cx="3290260" cy="369332"/>
              </a:xfrm>
              <a:prstGeom prst="rect">
                <a:avLst/>
              </a:prstGeom>
              <a:blipFill>
                <a:blip r:embed="rId3"/>
                <a:stretch>
                  <a:fillRect l="-1852" t="-166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BEA9B103-9382-1084-FE1D-F5A89C77D992}"/>
              </a:ext>
            </a:extLst>
          </p:cNvPr>
          <p:cNvSpPr txBox="1"/>
          <p:nvPr/>
        </p:nvSpPr>
        <p:spPr>
          <a:xfrm>
            <a:off x="481014" y="1870037"/>
            <a:ext cx="615691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functions are periodic (values repeat)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4DD2ED-94A4-25B7-ABF9-F3391AA6F17F}"/>
              </a:ext>
            </a:extLst>
          </p:cNvPr>
          <p:cNvSpPr txBox="1"/>
          <p:nvPr/>
        </p:nvSpPr>
        <p:spPr>
          <a:xfrm>
            <a:off x="838200" y="5828932"/>
            <a:ext cx="1092119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Relationships between periods and frequencies are not as simple  for digital signals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8FECDC9-EFBE-6949-6279-5B3478210A88}"/>
                  </a:ext>
                </a:extLst>
              </p:cNvPr>
              <p:cNvSpPr txBox="1"/>
              <p:nvPr/>
            </p:nvSpPr>
            <p:spPr>
              <a:xfrm>
                <a:off x="1817255" y="3373389"/>
                <a:ext cx="1521699" cy="5700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</a:rPr>
                  <a:t> 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den>
                    </m:f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8FECDC9-EFBE-6949-6279-5B3478210A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255" y="3373389"/>
                <a:ext cx="1521699" cy="570028"/>
              </a:xfrm>
              <a:prstGeom prst="rect">
                <a:avLst/>
              </a:prstGeom>
              <a:blipFill>
                <a:blip r:embed="rId4"/>
                <a:stretch>
                  <a:fillRect l="-8000" t="-1064" b="-11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49DF2CE-D5BA-FBBD-A04F-51050292F5E4}"/>
                  </a:ext>
                </a:extLst>
              </p:cNvPr>
              <p:cNvSpPr txBox="1"/>
              <p:nvPr/>
            </p:nvSpPr>
            <p:spPr>
              <a:xfrm>
                <a:off x="1637833" y="2882042"/>
                <a:ext cx="22780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49DF2CE-D5BA-FBBD-A04F-51050292F5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7833" y="2882042"/>
                <a:ext cx="2278060" cy="369332"/>
              </a:xfrm>
              <a:prstGeom prst="rect">
                <a:avLst/>
              </a:prstGeom>
              <a:blipFill>
                <a:blip r:embed="rId5"/>
                <a:stretch>
                  <a:fillRect l="-2949" t="-1667" r="-4558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EC66C9C0-7AFD-966D-5487-F09FFA30DA21}"/>
              </a:ext>
            </a:extLst>
          </p:cNvPr>
          <p:cNvSpPr txBox="1"/>
          <p:nvPr/>
        </p:nvSpPr>
        <p:spPr>
          <a:xfrm>
            <a:off x="6721102" y="2092687"/>
            <a:ext cx="50038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function </a:t>
            </a:r>
            <a:r>
              <a:rPr lang="en-US" sz="2400" i="1" dirty="0">
                <a:solidFill>
                  <a:srgbClr val="FF0000"/>
                </a:solidFill>
              </a:rPr>
              <a:t>may</a:t>
            </a:r>
            <a:r>
              <a:rPr lang="en-US" sz="2400" dirty="0">
                <a:solidFill>
                  <a:srgbClr val="0070C0"/>
                </a:solidFill>
              </a:rPr>
              <a:t> repeat in a period, N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FF21D4B-D471-63D8-5E71-747D8509067D}"/>
                  </a:ext>
                </a:extLst>
              </p:cNvPr>
              <p:cNvSpPr txBox="1"/>
              <p:nvPr/>
            </p:nvSpPr>
            <p:spPr>
              <a:xfrm>
                <a:off x="6888791" y="2882415"/>
                <a:ext cx="247920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FF21D4B-D471-63D8-5E71-747D850906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791" y="2882415"/>
                <a:ext cx="2479204" cy="369332"/>
              </a:xfrm>
              <a:prstGeom prst="rect">
                <a:avLst/>
              </a:prstGeom>
              <a:blipFill>
                <a:blip r:embed="rId6"/>
                <a:stretch>
                  <a:fillRect l="-270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EEB956EA-DFBF-C09D-8859-DDBAC393E1B7}"/>
              </a:ext>
            </a:extLst>
          </p:cNvPr>
          <p:cNvSpPr txBox="1"/>
          <p:nvPr/>
        </p:nvSpPr>
        <p:spPr>
          <a:xfrm>
            <a:off x="4261805" y="2882415"/>
            <a:ext cx="1292662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for every </a:t>
            </a:r>
            <a:r>
              <a:rPr lang="en-US" sz="2400" i="1" dirty="0">
                <a:solidFill>
                  <a:srgbClr val="0070C0"/>
                </a:solidFill>
              </a:rPr>
              <a:t>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000848-B159-5369-859C-DA6DA58657BA}"/>
              </a:ext>
            </a:extLst>
          </p:cNvPr>
          <p:cNvSpPr txBox="1"/>
          <p:nvPr/>
        </p:nvSpPr>
        <p:spPr>
          <a:xfrm>
            <a:off x="564185" y="2309835"/>
            <a:ext cx="615691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Period, T, is time in which the function repeats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BBE4F4-DDC6-EE53-B3C0-B531EF5D8F5B}"/>
                  </a:ext>
                </a:extLst>
              </p:cNvPr>
              <p:cNvSpPr txBox="1"/>
              <p:nvPr/>
            </p:nvSpPr>
            <p:spPr>
              <a:xfrm>
                <a:off x="1241273" y="4125418"/>
                <a:ext cx="4636397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2 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BBE4F4-DDC6-EE53-B3C0-B531EF5D8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1273" y="4125418"/>
                <a:ext cx="4636397" cy="8298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862019F-9C54-E45A-E101-7CE97F2C9B87}"/>
                  </a:ext>
                </a:extLst>
              </p:cNvPr>
              <p:cNvSpPr txBox="1"/>
              <p:nvPr/>
            </p:nvSpPr>
            <p:spPr>
              <a:xfrm>
                <a:off x="1324444" y="5119496"/>
                <a:ext cx="401558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862019F-9C54-E45A-E101-7CE97F2C9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4444" y="5119496"/>
                <a:ext cx="4015586" cy="369332"/>
              </a:xfrm>
              <a:prstGeom prst="rect">
                <a:avLst/>
              </a:prstGeom>
              <a:blipFill>
                <a:blip r:embed="rId8"/>
                <a:stretch>
                  <a:fillRect l="-1517" t="-166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A431E31-F3B7-6A83-5653-CBB2A17EB43A}"/>
                  </a:ext>
                </a:extLst>
              </p:cNvPr>
              <p:cNvSpPr txBox="1"/>
              <p:nvPr/>
            </p:nvSpPr>
            <p:spPr>
              <a:xfrm>
                <a:off x="6840572" y="3693389"/>
                <a:ext cx="50548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</m:d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A431E31-F3B7-6A83-5653-CBB2A17EB4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572" y="3693389"/>
                <a:ext cx="5054845" cy="369332"/>
              </a:xfrm>
              <a:prstGeom prst="rect">
                <a:avLst/>
              </a:prstGeom>
              <a:blipFill>
                <a:blip r:embed="rId9"/>
                <a:stretch>
                  <a:fillRect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73AE53A-6921-41EB-9C44-3B99104C3095}"/>
                  </a:ext>
                </a:extLst>
              </p:cNvPr>
              <p:cNvSpPr txBox="1"/>
              <p:nvPr/>
            </p:nvSpPr>
            <p:spPr>
              <a:xfrm>
                <a:off x="6888791" y="4355673"/>
                <a:ext cx="497693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73AE53A-6921-41EB-9C44-3B99104C30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791" y="4355673"/>
                <a:ext cx="4976939" cy="369332"/>
              </a:xfrm>
              <a:prstGeom prst="rect">
                <a:avLst/>
              </a:prstGeom>
              <a:blipFill>
                <a:blip r:embed="rId10"/>
                <a:stretch>
                  <a:fillRect l="-1103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8646438-8046-8708-E59B-EFA322AFE14E}"/>
                  </a:ext>
                </a:extLst>
              </p:cNvPr>
              <p:cNvSpPr txBox="1"/>
              <p:nvPr/>
            </p:nvSpPr>
            <p:spPr>
              <a:xfrm>
                <a:off x="8852204" y="4937258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8646438-8046-8708-E59B-EFA322AFE1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2204" y="4937258"/>
                <a:ext cx="2098523" cy="369332"/>
              </a:xfrm>
              <a:prstGeom prst="rect">
                <a:avLst/>
              </a:prstGeom>
              <a:blipFill>
                <a:blip r:embed="rId11"/>
                <a:stretch>
                  <a:fillRect l="-2907" r="-1744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822603EC-3A8B-8641-E968-AB5283EC77E1}"/>
              </a:ext>
            </a:extLst>
          </p:cNvPr>
          <p:cNvSpPr txBox="1"/>
          <p:nvPr/>
        </p:nvSpPr>
        <p:spPr>
          <a:xfrm>
            <a:off x="6916555" y="4981982"/>
            <a:ext cx="171521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This is true if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670DA0F-2FCD-011D-09FF-D819D28DA1EF}"/>
                  </a:ext>
                </a:extLst>
              </p:cNvPr>
              <p:cNvSpPr txBox="1"/>
              <p:nvPr/>
            </p:nvSpPr>
            <p:spPr>
              <a:xfrm>
                <a:off x="2387428" y="2869342"/>
                <a:ext cx="2414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670DA0F-2FCD-011D-09FF-D819D28DA1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7428" y="2869342"/>
                <a:ext cx="241476" cy="369332"/>
              </a:xfrm>
              <a:prstGeom prst="rect">
                <a:avLst/>
              </a:prstGeom>
              <a:blipFill>
                <a:blip r:embed="rId12"/>
                <a:stretch>
                  <a:fillRect l="-33333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BABC064F-4AD4-1C32-4ADD-E759A9ADC66F}"/>
              </a:ext>
            </a:extLst>
          </p:cNvPr>
          <p:cNvSpPr txBox="1"/>
          <p:nvPr/>
        </p:nvSpPr>
        <p:spPr>
          <a:xfrm>
            <a:off x="9907836" y="2903813"/>
            <a:ext cx="136319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for every </a:t>
            </a:r>
            <a:r>
              <a:rPr lang="en-US" sz="2400" i="1" dirty="0">
                <a:solidFill>
                  <a:srgbClr val="0070C0"/>
                </a:solidFill>
              </a:rPr>
              <a:t>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67BD6D7-E8D2-E452-884F-FB90E30B2E3F}"/>
              </a:ext>
            </a:extLst>
          </p:cNvPr>
          <p:cNvSpPr txBox="1"/>
          <p:nvPr/>
        </p:nvSpPr>
        <p:spPr>
          <a:xfrm>
            <a:off x="8695663" y="5366554"/>
            <a:ext cx="192148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0070C0"/>
                </a:solidFill>
              </a:rPr>
              <a:t> is an integer</a:t>
            </a:r>
            <a:endParaRPr lang="en-US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65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7" grpId="0"/>
      <p:bldP spid="14" grpId="0"/>
      <p:bldP spid="9" grpId="0"/>
      <p:bldP spid="11" grpId="0"/>
      <p:bldP spid="12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E98AE1-FF39-7A12-7770-63C47B617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07F1D2BA-1CB3-A383-211B-4FED1C8DB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586BD-04C6-0296-E31F-648DC904B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D0531C-BBBA-0C54-37B1-29FB89CC24DB}"/>
              </a:ext>
            </a:extLst>
          </p:cNvPr>
          <p:cNvSpPr txBox="1"/>
          <p:nvPr/>
        </p:nvSpPr>
        <p:spPr>
          <a:xfrm>
            <a:off x="4123855" y="455358"/>
            <a:ext cx="2722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sinusoidal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47D740-311A-DA4F-9FB2-A71AB61C41AF}"/>
                  </a:ext>
                </a:extLst>
              </p:cNvPr>
              <p:cNvSpPr txBox="1"/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47D740-311A-DA4F-9FB2-A71AB61C41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blipFill>
                <a:blip r:embed="rId2"/>
                <a:stretch>
                  <a:fillRect l="-1748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B7EC17E-1A8D-9595-7633-D16D9F2B786E}"/>
                  </a:ext>
                </a:extLst>
              </p:cNvPr>
              <p:cNvSpPr txBox="1"/>
              <p:nvPr/>
            </p:nvSpPr>
            <p:spPr>
              <a:xfrm>
                <a:off x="3510948" y="1767433"/>
                <a:ext cx="377911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0.1 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B7EC17E-1A8D-9595-7633-D16D9F2B7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767433"/>
                <a:ext cx="3779111" cy="369332"/>
              </a:xfrm>
              <a:prstGeom prst="rect">
                <a:avLst/>
              </a:prstGeom>
              <a:blipFill>
                <a:blip r:embed="rId3"/>
                <a:stretch>
                  <a:fillRect l="-1613" t="-1639" r="-2581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9E2C4D5-54A0-AD23-1C11-BDA79B701C24}"/>
              </a:ext>
            </a:extLst>
          </p:cNvPr>
          <p:cNvGraphicFramePr>
            <a:graphicFrameLocks/>
          </p:cNvGraphicFramePr>
          <p:nvPr/>
        </p:nvGraphicFramePr>
        <p:xfrm>
          <a:off x="7332851" y="674783"/>
          <a:ext cx="4546294" cy="2754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43EE04-B7F0-9E39-B52C-B9ECB2748032}"/>
                  </a:ext>
                </a:extLst>
              </p:cNvPr>
              <p:cNvSpPr txBox="1"/>
              <p:nvPr/>
            </p:nvSpPr>
            <p:spPr>
              <a:xfrm>
                <a:off x="3661117" y="3059668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43EE04-B7F0-9E39-B52C-B9ECB27480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1117" y="3059668"/>
                <a:ext cx="2098523" cy="369332"/>
              </a:xfrm>
              <a:prstGeom prst="rect">
                <a:avLst/>
              </a:prstGeom>
              <a:blipFill>
                <a:blip r:embed="rId5"/>
                <a:stretch>
                  <a:fillRect l="-3198" r="-1453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D92929D-2F06-EF83-FB4E-4AE9C3C891D8}"/>
                  </a:ext>
                </a:extLst>
              </p:cNvPr>
              <p:cNvSpPr txBox="1"/>
              <p:nvPr/>
            </p:nvSpPr>
            <p:spPr>
              <a:xfrm>
                <a:off x="3661117" y="3656568"/>
                <a:ext cx="246573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0.1 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D92929D-2F06-EF83-FB4E-4AE9C3C891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1117" y="3656568"/>
                <a:ext cx="2465739" cy="369332"/>
              </a:xfrm>
              <a:prstGeom prst="rect">
                <a:avLst/>
              </a:prstGeom>
              <a:blipFill>
                <a:blip r:embed="rId6"/>
                <a:stretch>
                  <a:fillRect l="-2723" r="-1238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304972E-03BD-B7FE-06FE-4B0E09C84D9E}"/>
                  </a:ext>
                </a:extLst>
              </p:cNvPr>
              <p:cNvSpPr txBox="1"/>
              <p:nvPr/>
            </p:nvSpPr>
            <p:spPr>
              <a:xfrm>
                <a:off x="3661117" y="4253468"/>
                <a:ext cx="1617366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∗2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0.1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304972E-03BD-B7FE-06FE-4B0E09C84D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1117" y="4253468"/>
                <a:ext cx="1617366" cy="6938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4DA2CD-FCE5-7B6E-D3C7-9DD79CE210FE}"/>
              </a:ext>
            </a:extLst>
          </p:cNvPr>
          <p:cNvCxnSpPr/>
          <p:nvPr/>
        </p:nvCxnSpPr>
        <p:spPr>
          <a:xfrm flipV="1">
            <a:off x="4123855" y="3656568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4EE228-3186-DA78-99A3-A3BAE6A9868F}"/>
              </a:ext>
            </a:extLst>
          </p:cNvPr>
          <p:cNvCxnSpPr/>
          <p:nvPr/>
        </p:nvCxnSpPr>
        <p:spPr>
          <a:xfrm flipV="1">
            <a:off x="5818411" y="3656568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67923CA-0E3A-2516-9241-BF5CD621B6AF}"/>
                  </a:ext>
                </a:extLst>
              </p:cNvPr>
              <p:cNvSpPr txBox="1"/>
              <p:nvPr/>
            </p:nvSpPr>
            <p:spPr>
              <a:xfrm>
                <a:off x="3661117" y="5176371"/>
                <a:ext cx="110337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67923CA-0E3A-2516-9241-BF5CD621B6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1117" y="5176371"/>
                <a:ext cx="1103379" cy="369332"/>
              </a:xfrm>
              <a:prstGeom prst="rect">
                <a:avLst/>
              </a:prstGeom>
              <a:blipFill>
                <a:blip r:embed="rId8"/>
                <a:stretch>
                  <a:fillRect l="-552" r="-663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>
            <a:extLst>
              <a:ext uri="{FF2B5EF4-FFF2-40B4-BE49-F238E27FC236}">
                <a16:creationId xmlns:a16="http://schemas.microsoft.com/office/drawing/2014/main" id="{D492011C-D892-0284-CF90-0AEA5531CAA2}"/>
              </a:ext>
            </a:extLst>
          </p:cNvPr>
          <p:cNvGrpSpPr/>
          <p:nvPr/>
        </p:nvGrpSpPr>
        <p:grpSpPr>
          <a:xfrm>
            <a:off x="7892143" y="3233057"/>
            <a:ext cx="1905000" cy="423511"/>
            <a:chOff x="7892143" y="3233057"/>
            <a:chExt cx="1905000" cy="423511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B8956226-02CB-059C-F10E-011BC771F5BD}"/>
                </a:ext>
              </a:extLst>
            </p:cNvPr>
            <p:cNvCxnSpPr/>
            <p:nvPr/>
          </p:nvCxnSpPr>
          <p:spPr>
            <a:xfrm flipV="1">
              <a:off x="7892143" y="3233057"/>
              <a:ext cx="0" cy="42351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CA70E3A5-18B2-CE10-4007-92D2EF1F66A1}"/>
                </a:ext>
              </a:extLst>
            </p:cNvPr>
            <p:cNvCxnSpPr/>
            <p:nvPr/>
          </p:nvCxnSpPr>
          <p:spPr>
            <a:xfrm flipV="1">
              <a:off x="9797143" y="3233057"/>
              <a:ext cx="0" cy="42351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3798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81481E-6 L 0.1556 -0.00231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7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B97BA9-02D1-9359-87E8-B2ADBEB22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D273FA71-B9F7-95B3-B1FD-70074C675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AE88AD-1622-882C-3AAE-0E99B65D6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FBCC31-2EB8-8081-0B52-091063B0D3A5}"/>
              </a:ext>
            </a:extLst>
          </p:cNvPr>
          <p:cNvSpPr txBox="1"/>
          <p:nvPr/>
        </p:nvSpPr>
        <p:spPr>
          <a:xfrm>
            <a:off x="4123855" y="455358"/>
            <a:ext cx="2722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sinusoidal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9DFD4D1-7408-0CF8-C401-0DA3815ED771}"/>
                  </a:ext>
                </a:extLst>
              </p:cNvPr>
              <p:cNvSpPr txBox="1"/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9DFD4D1-7408-0CF8-C401-0DA3815ED7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blipFill>
                <a:blip r:embed="rId2"/>
                <a:stretch>
                  <a:fillRect l="-1748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D8310A5-3FC6-1FE3-02AD-B71346D378A6}"/>
                  </a:ext>
                </a:extLst>
              </p:cNvPr>
              <p:cNvSpPr txBox="1"/>
              <p:nvPr/>
            </p:nvSpPr>
            <p:spPr>
              <a:xfrm>
                <a:off x="3510948" y="1767433"/>
                <a:ext cx="318253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75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D8310A5-3FC6-1FE3-02AD-B71346D378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767433"/>
                <a:ext cx="3182538" cy="369332"/>
              </a:xfrm>
              <a:prstGeom prst="rect">
                <a:avLst/>
              </a:prstGeom>
              <a:blipFill>
                <a:blip r:embed="rId3"/>
                <a:stretch>
                  <a:fillRect l="-1916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299F4-63A1-AB32-E7CF-D6D443E8F146}"/>
                  </a:ext>
                </a:extLst>
              </p:cNvPr>
              <p:cNvSpPr txBox="1"/>
              <p:nvPr/>
            </p:nvSpPr>
            <p:spPr>
              <a:xfrm>
                <a:off x="3697959" y="2492748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299F4-63A1-AB32-E7CF-D6D443E8F1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959" y="2492748"/>
                <a:ext cx="2098523" cy="369332"/>
              </a:xfrm>
              <a:prstGeom prst="rect">
                <a:avLst/>
              </a:prstGeom>
              <a:blipFill>
                <a:blip r:embed="rId4"/>
                <a:stretch>
                  <a:fillRect l="-3198" r="-1453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126545-404A-55A9-1D5D-21CFE027EDD2}"/>
                  </a:ext>
                </a:extLst>
              </p:cNvPr>
              <p:cNvSpPr txBox="1"/>
              <p:nvPr/>
            </p:nvSpPr>
            <p:spPr>
              <a:xfrm>
                <a:off x="3540740" y="3089648"/>
                <a:ext cx="263565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75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126545-404A-55A9-1D5D-21CFE027E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740" y="3089648"/>
                <a:ext cx="2635658" cy="369332"/>
              </a:xfrm>
              <a:prstGeom prst="rect">
                <a:avLst/>
              </a:prstGeom>
              <a:blipFill>
                <a:blip r:embed="rId5"/>
                <a:stretch>
                  <a:fillRect l="-2546" r="-1157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B687F81-EDFD-7A32-B2BA-C8DE4E820C58}"/>
                  </a:ext>
                </a:extLst>
              </p:cNvPr>
              <p:cNvSpPr txBox="1"/>
              <p:nvPr/>
            </p:nvSpPr>
            <p:spPr>
              <a:xfrm>
                <a:off x="3824087" y="4411863"/>
                <a:ext cx="1854610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∗2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B687F81-EDFD-7A32-B2BA-C8DE4E820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087" y="4411863"/>
                <a:ext cx="1854610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B8B0065-DF83-80AB-9C56-FA5E9EFD0908}"/>
              </a:ext>
            </a:extLst>
          </p:cNvPr>
          <p:cNvCxnSpPr/>
          <p:nvPr/>
        </p:nvCxnSpPr>
        <p:spPr>
          <a:xfrm flipV="1">
            <a:off x="4202042" y="3822398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241628-2F24-16A5-5951-A20A53EAB59B}"/>
              </a:ext>
            </a:extLst>
          </p:cNvPr>
          <p:cNvCxnSpPr/>
          <p:nvPr/>
        </p:nvCxnSpPr>
        <p:spPr>
          <a:xfrm flipV="1">
            <a:off x="5935427" y="3806669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F9A21AD-174F-A4C6-8406-E7CF3F9005B3}"/>
                  </a:ext>
                </a:extLst>
              </p:cNvPr>
              <p:cNvSpPr txBox="1"/>
              <p:nvPr/>
            </p:nvSpPr>
            <p:spPr>
              <a:xfrm>
                <a:off x="3824087" y="5373543"/>
                <a:ext cx="93346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F9A21AD-174F-A4C6-8406-E7CF3F9005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087" y="5373543"/>
                <a:ext cx="933461" cy="369332"/>
              </a:xfrm>
              <a:prstGeom prst="rect">
                <a:avLst/>
              </a:prstGeom>
              <a:blipFill>
                <a:blip r:embed="rId7"/>
                <a:stretch>
                  <a:fillRect r="-8497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>
            <a:extLst>
              <a:ext uri="{FF2B5EF4-FFF2-40B4-BE49-F238E27FC236}">
                <a16:creationId xmlns:a16="http://schemas.microsoft.com/office/drawing/2014/main" id="{39272D38-13F7-DF30-EE8E-FD8B84C94956}"/>
              </a:ext>
            </a:extLst>
          </p:cNvPr>
          <p:cNvGrpSpPr/>
          <p:nvPr/>
        </p:nvGrpSpPr>
        <p:grpSpPr>
          <a:xfrm>
            <a:off x="7575151" y="3232008"/>
            <a:ext cx="1709221" cy="423512"/>
            <a:chOff x="7892143" y="3233056"/>
            <a:chExt cx="1709221" cy="423512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535061D6-B3FD-BB27-2CF8-3E1ADFAECF03}"/>
                </a:ext>
              </a:extLst>
            </p:cNvPr>
            <p:cNvCxnSpPr/>
            <p:nvPr/>
          </p:nvCxnSpPr>
          <p:spPr>
            <a:xfrm flipV="1">
              <a:off x="7892143" y="3233057"/>
              <a:ext cx="0" cy="42351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60D28D8-9E50-984B-44E1-2C94A39A39A8}"/>
                </a:ext>
              </a:extLst>
            </p:cNvPr>
            <p:cNvCxnSpPr/>
            <p:nvPr/>
          </p:nvCxnSpPr>
          <p:spPr>
            <a:xfrm flipV="1">
              <a:off x="9601364" y="3233056"/>
              <a:ext cx="0" cy="42351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32FBF98-DAE4-440D-87E3-8EE80BE6A1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2060256"/>
              </p:ext>
            </p:extLst>
          </p:nvPr>
        </p:nvGraphicFramePr>
        <p:xfrm>
          <a:off x="6996902" y="390324"/>
          <a:ext cx="5017298" cy="3068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8161B6C-CCA8-3E18-66CD-0EDC401B3872}"/>
                  </a:ext>
                </a:extLst>
              </p:cNvPr>
              <p:cNvSpPr txBox="1"/>
              <p:nvPr/>
            </p:nvSpPr>
            <p:spPr>
              <a:xfrm>
                <a:off x="3915568" y="3624810"/>
                <a:ext cx="2284600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8161B6C-CCA8-3E18-66CD-0EDC401B38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5568" y="3624810"/>
                <a:ext cx="2284600" cy="6914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D7EA44A-C72C-929F-0584-74772F052872}"/>
              </a:ext>
            </a:extLst>
          </p:cNvPr>
          <p:cNvSpPr txBox="1"/>
          <p:nvPr/>
        </p:nvSpPr>
        <p:spPr>
          <a:xfrm>
            <a:off x="6004593" y="4762359"/>
            <a:ext cx="11966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Let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 = 3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240886D5-0DBC-48FD-9537-636A7B3CA1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6240953"/>
              </p:ext>
            </p:extLst>
          </p:nvPr>
        </p:nvGraphicFramePr>
        <p:xfrm>
          <a:off x="7406640" y="722376"/>
          <a:ext cx="4546294" cy="254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57E4414-86E8-2FAC-AED4-27222B75B06B}"/>
              </a:ext>
            </a:extLst>
          </p:cNvPr>
          <p:cNvSpPr txBox="1"/>
          <p:nvPr/>
        </p:nvSpPr>
        <p:spPr>
          <a:xfrm>
            <a:off x="10519747" y="640024"/>
            <a:ext cx="133369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300 Hz Signal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F000E4-A07D-F3C7-3510-404A3387CCEA}"/>
              </a:ext>
            </a:extLst>
          </p:cNvPr>
          <p:cNvSpPr txBox="1"/>
          <p:nvPr/>
        </p:nvSpPr>
        <p:spPr>
          <a:xfrm>
            <a:off x="7542558" y="651511"/>
            <a:ext cx="232371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Sampled every 1.25 mS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769DD3-0E1D-96E4-4627-4E3F6684A714}"/>
              </a:ext>
            </a:extLst>
          </p:cNvPr>
          <p:cNvSpPr txBox="1"/>
          <p:nvPr/>
        </p:nvSpPr>
        <p:spPr>
          <a:xfrm>
            <a:off x="7940882" y="3683898"/>
            <a:ext cx="8473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 Cycles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CD1DF6D-5CBA-FAF2-980D-C8B9F24C4526}"/>
              </a:ext>
            </a:extLst>
          </p:cNvPr>
          <p:cNvSpPr txBox="1"/>
          <p:nvPr/>
        </p:nvSpPr>
        <p:spPr>
          <a:xfrm>
            <a:off x="7818958" y="4091945"/>
            <a:ext cx="10911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 </a:t>
            </a:r>
            <a:r>
              <a:rPr lang="el-GR" dirty="0">
                <a:solidFill>
                  <a:srgbClr val="FF0000"/>
                </a:solidFill>
              </a:rPr>
              <a:t>π</a:t>
            </a:r>
            <a:r>
              <a:rPr lang="en-US" dirty="0">
                <a:solidFill>
                  <a:srgbClr val="FF0000"/>
                </a:solidFill>
              </a:rPr>
              <a:t> radians</a:t>
            </a:r>
          </a:p>
        </p:txBody>
      </p:sp>
    </p:spTree>
    <p:extLst>
      <p:ext uri="{BB962C8B-B14F-4D97-AF65-F5344CB8AC3E}">
        <p14:creationId xmlns:p14="http://schemas.microsoft.com/office/powerpoint/2010/main" val="305600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33333E-6 L 0.13971 -0.00208 " pathEditMode="relative" rAng="0" ptsTypes="AA">
                                      <p:cBhvr>
                                        <p:cTn id="44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8" grpId="0"/>
      <p:bldGraphic spid="4" grpId="0">
        <p:bldAsOne/>
      </p:bldGraphic>
      <p:bldP spid="6" grpId="0"/>
      <p:bldP spid="7" grpId="0"/>
      <p:bldGraphic spid="13" grpId="0">
        <p:bldAsOne/>
      </p:bldGraphic>
      <p:bldP spid="14" grpId="0"/>
      <p:bldP spid="19" grpId="0"/>
      <p:bldP spid="23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AE12FF-8D51-C7C1-99E9-E26BB95C6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F2A38C6F-8431-4C6D-A714-C8C8476E2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729447-D807-C49D-A409-8292B72ED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37EA8F-F49C-6BF0-78B6-6E8895744735}"/>
              </a:ext>
            </a:extLst>
          </p:cNvPr>
          <p:cNvSpPr txBox="1"/>
          <p:nvPr/>
        </p:nvSpPr>
        <p:spPr>
          <a:xfrm>
            <a:off x="4123855" y="455358"/>
            <a:ext cx="2722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sinusoidal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8CBBBA-CEAA-DB90-4C77-11D46238B67C}"/>
                  </a:ext>
                </a:extLst>
              </p:cNvPr>
              <p:cNvSpPr txBox="1"/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8CBBBA-CEAA-DB90-4C77-11D46238B6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blipFill>
                <a:blip r:embed="rId2"/>
                <a:stretch>
                  <a:fillRect l="-1748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1A1D42F-CF43-C7F8-C138-72863C259CC0}"/>
                  </a:ext>
                </a:extLst>
              </p:cNvPr>
              <p:cNvSpPr txBox="1"/>
              <p:nvPr/>
            </p:nvSpPr>
            <p:spPr>
              <a:xfrm>
                <a:off x="3510948" y="1767433"/>
                <a:ext cx="352237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562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1A1D42F-CF43-C7F8-C138-72863C259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767433"/>
                <a:ext cx="3522375" cy="369332"/>
              </a:xfrm>
              <a:prstGeom prst="rect">
                <a:avLst/>
              </a:prstGeom>
              <a:blipFill>
                <a:blip r:embed="rId3"/>
                <a:stretch>
                  <a:fillRect l="-1730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E4A7F7B-E3F6-1935-6886-5A7E9EFB44F1}"/>
                  </a:ext>
                </a:extLst>
              </p:cNvPr>
              <p:cNvSpPr txBox="1"/>
              <p:nvPr/>
            </p:nvSpPr>
            <p:spPr>
              <a:xfrm>
                <a:off x="3697959" y="2492748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E4A7F7B-E3F6-1935-6886-5A7E9EFB44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959" y="2492748"/>
                <a:ext cx="2098523" cy="369332"/>
              </a:xfrm>
              <a:prstGeom prst="rect">
                <a:avLst/>
              </a:prstGeom>
              <a:blipFill>
                <a:blip r:embed="rId4"/>
                <a:stretch>
                  <a:fillRect l="-3198" r="-1453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DEB36CE-F20A-F65D-56FC-FCB14832C4D3}"/>
                  </a:ext>
                </a:extLst>
              </p:cNvPr>
              <p:cNvSpPr txBox="1"/>
              <p:nvPr/>
            </p:nvSpPr>
            <p:spPr>
              <a:xfrm>
                <a:off x="3175000" y="3080230"/>
                <a:ext cx="297549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562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DEB36CE-F20A-F65D-56FC-FCB14832C4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000" y="3080230"/>
                <a:ext cx="2975495" cy="369332"/>
              </a:xfrm>
              <a:prstGeom prst="rect">
                <a:avLst/>
              </a:prstGeom>
              <a:blipFill>
                <a:blip r:embed="rId5"/>
                <a:stretch>
                  <a:fillRect l="-2254" r="-82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5205079-094A-2A5D-2FD4-978E33601DED}"/>
                  </a:ext>
                </a:extLst>
              </p:cNvPr>
              <p:cNvSpPr txBox="1"/>
              <p:nvPr/>
            </p:nvSpPr>
            <p:spPr>
              <a:xfrm>
                <a:off x="3824087" y="4411863"/>
                <a:ext cx="2024529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∗2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5205079-094A-2A5D-2FD4-978E33601D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087" y="4411863"/>
                <a:ext cx="2024529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E8AE483-F93E-B80C-876C-9842B5C829E2}"/>
              </a:ext>
            </a:extLst>
          </p:cNvPr>
          <p:cNvCxnSpPr/>
          <p:nvPr/>
        </p:nvCxnSpPr>
        <p:spPr>
          <a:xfrm flipV="1">
            <a:off x="4202042" y="3822398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417F04E-64ED-B89C-14EB-5AC835110934}"/>
              </a:ext>
            </a:extLst>
          </p:cNvPr>
          <p:cNvCxnSpPr/>
          <p:nvPr/>
        </p:nvCxnSpPr>
        <p:spPr>
          <a:xfrm flipV="1">
            <a:off x="5935427" y="3806669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4B4A9E8-E11A-798A-361E-245E0427ED71}"/>
                  </a:ext>
                </a:extLst>
              </p:cNvPr>
              <p:cNvSpPr txBox="1"/>
              <p:nvPr/>
            </p:nvSpPr>
            <p:spPr>
              <a:xfrm>
                <a:off x="3824087" y="5373543"/>
                <a:ext cx="110337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32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4B4A9E8-E11A-798A-361E-245E0427ED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087" y="5373543"/>
                <a:ext cx="1103379" cy="369332"/>
              </a:xfrm>
              <a:prstGeom prst="rect">
                <a:avLst/>
              </a:prstGeom>
              <a:blipFill>
                <a:blip r:embed="rId7"/>
                <a:stretch>
                  <a:fillRect r="-7182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>
            <a:extLst>
              <a:ext uri="{FF2B5EF4-FFF2-40B4-BE49-F238E27FC236}">
                <a16:creationId xmlns:a16="http://schemas.microsoft.com/office/drawing/2014/main" id="{5434554D-309F-BEC2-263D-407006A8C2E5}"/>
              </a:ext>
            </a:extLst>
          </p:cNvPr>
          <p:cNvGrpSpPr/>
          <p:nvPr/>
        </p:nvGrpSpPr>
        <p:grpSpPr>
          <a:xfrm>
            <a:off x="7399968" y="3257159"/>
            <a:ext cx="2891166" cy="460281"/>
            <a:chOff x="7892143" y="3233057"/>
            <a:chExt cx="2891166" cy="460281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7538791-B276-F40E-8F27-886E43974566}"/>
                </a:ext>
              </a:extLst>
            </p:cNvPr>
            <p:cNvCxnSpPr/>
            <p:nvPr/>
          </p:nvCxnSpPr>
          <p:spPr>
            <a:xfrm flipV="1">
              <a:off x="7892143" y="3233057"/>
              <a:ext cx="0" cy="42351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4D8A92DB-0E1F-CD9A-3C80-0E41AC21B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83309" y="3269827"/>
              <a:ext cx="0" cy="42351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4C5EE2F4-2005-4D74-BC22-95DCA33349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551629"/>
              </p:ext>
            </p:extLst>
          </p:nvPr>
        </p:nvGraphicFramePr>
        <p:xfrm>
          <a:off x="6846734" y="445007"/>
          <a:ext cx="5223918" cy="3140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4CAADE-8AAC-C820-0C84-5E7340327BF3}"/>
                  </a:ext>
                </a:extLst>
              </p:cNvPr>
              <p:cNvSpPr txBox="1"/>
              <p:nvPr/>
            </p:nvSpPr>
            <p:spPr>
              <a:xfrm>
                <a:off x="3750999" y="3607953"/>
                <a:ext cx="2454518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4CAADE-8AAC-C820-0C84-5E7340327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0999" y="3607953"/>
                <a:ext cx="2454518" cy="6938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8095F50-0F9C-83E2-755D-FBC43ADE96B8}"/>
              </a:ext>
            </a:extLst>
          </p:cNvPr>
          <p:cNvSpPr txBox="1"/>
          <p:nvPr/>
        </p:nvSpPr>
        <p:spPr>
          <a:xfrm>
            <a:off x="6004593" y="4762359"/>
            <a:ext cx="11966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Let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 = 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F2F3C7-A46E-E7E6-AAD4-6226490AA942}"/>
              </a:ext>
            </a:extLst>
          </p:cNvPr>
          <p:cNvSpPr txBox="1"/>
          <p:nvPr/>
        </p:nvSpPr>
        <p:spPr>
          <a:xfrm>
            <a:off x="10519747" y="692489"/>
            <a:ext cx="133369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900 Hz Signal</a:t>
            </a:r>
          </a:p>
        </p:txBody>
      </p:sp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24146A2D-4899-43A5-BD7E-8E022454F1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461452"/>
              </p:ext>
            </p:extLst>
          </p:nvPr>
        </p:nvGraphicFramePr>
        <p:xfrm>
          <a:off x="7269480" y="777240"/>
          <a:ext cx="4855464" cy="2615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9E29665B-98F4-DA6F-6488-95EAD9749B0B}"/>
              </a:ext>
            </a:extLst>
          </p:cNvPr>
          <p:cNvSpPr txBox="1"/>
          <p:nvPr/>
        </p:nvSpPr>
        <p:spPr>
          <a:xfrm>
            <a:off x="7542558" y="703976"/>
            <a:ext cx="244714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Sampled every 312.5 </a:t>
            </a:r>
            <a:r>
              <a:rPr lang="el-GR" dirty="0">
                <a:solidFill>
                  <a:srgbClr val="7030A0"/>
                </a:solidFill>
              </a:rPr>
              <a:t>μ</a:t>
            </a: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20E481E-6C46-4F22-A8E6-C02A982F9DE9}"/>
              </a:ext>
            </a:extLst>
          </p:cNvPr>
          <p:cNvSpPr txBox="1"/>
          <p:nvPr/>
        </p:nvSpPr>
        <p:spPr>
          <a:xfrm>
            <a:off x="7940882" y="3683898"/>
            <a:ext cx="8473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9 Cycles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D7F40C-9CEF-6D06-F087-C72FDC9F4A73}"/>
              </a:ext>
            </a:extLst>
          </p:cNvPr>
          <p:cNvSpPr txBox="1"/>
          <p:nvPr/>
        </p:nvSpPr>
        <p:spPr>
          <a:xfrm>
            <a:off x="7818958" y="4091945"/>
            <a:ext cx="121462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18 </a:t>
            </a:r>
            <a:r>
              <a:rPr lang="el-GR" dirty="0">
                <a:solidFill>
                  <a:srgbClr val="FF0000"/>
                </a:solidFill>
              </a:rPr>
              <a:t>π</a:t>
            </a:r>
            <a:r>
              <a:rPr lang="en-US" dirty="0">
                <a:solidFill>
                  <a:srgbClr val="FF0000"/>
                </a:solidFill>
              </a:rPr>
              <a:t> radians</a:t>
            </a:r>
          </a:p>
        </p:txBody>
      </p:sp>
    </p:spTree>
    <p:extLst>
      <p:ext uri="{BB962C8B-B14F-4D97-AF65-F5344CB8AC3E}">
        <p14:creationId xmlns:p14="http://schemas.microsoft.com/office/powerpoint/2010/main" val="320707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13268 -0.00069 " pathEditMode="relative" rAng="0" ptsTypes="AA">
                                      <p:cBhvr>
                                        <p:cTn id="44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2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8" grpId="0"/>
      <p:bldGraphic spid="26" grpId="0">
        <p:bldAsOne/>
      </p:bldGraphic>
      <p:bldP spid="6" grpId="0"/>
      <p:bldP spid="7" grpId="0"/>
      <p:bldP spid="14" grpId="0"/>
      <p:bldGraphic spid="28" grpId="0">
        <p:bldAsOne/>
      </p:bldGraphic>
      <p:bldP spid="19" grpId="0"/>
      <p:bldP spid="23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B00A18-1140-420D-BD7A-F41075124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3C53BDE9-26D0-AF26-F04B-F06F02893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EBAACA-EFF9-B626-DB21-E2F404323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958F19-411D-1D3C-8F4B-1665F397141D}"/>
              </a:ext>
            </a:extLst>
          </p:cNvPr>
          <p:cNvSpPr txBox="1"/>
          <p:nvPr/>
        </p:nvSpPr>
        <p:spPr>
          <a:xfrm>
            <a:off x="4123855" y="455358"/>
            <a:ext cx="2722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sinusoidal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C563F2-8195-9345-548D-F7E9D62F3D95}"/>
                  </a:ext>
                </a:extLst>
              </p:cNvPr>
              <p:cNvSpPr txBox="1"/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C563F2-8195-9345-548D-F7E9D62F3D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115125"/>
                <a:ext cx="3485954" cy="369332"/>
              </a:xfrm>
              <a:prstGeom prst="rect">
                <a:avLst/>
              </a:prstGeom>
              <a:blipFill>
                <a:blip r:embed="rId2"/>
                <a:stretch>
                  <a:fillRect l="-1748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E2B5214-C6D0-9B2B-0221-FA30D385F3A0}"/>
                  </a:ext>
                </a:extLst>
              </p:cNvPr>
              <p:cNvSpPr txBox="1"/>
              <p:nvPr/>
            </p:nvSpPr>
            <p:spPr>
              <a:xfrm>
                <a:off x="3510948" y="1767433"/>
                <a:ext cx="275594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E2B5214-C6D0-9B2B-0221-FA30D385F3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48" y="1767433"/>
                <a:ext cx="2755946" cy="369332"/>
              </a:xfrm>
              <a:prstGeom prst="rect">
                <a:avLst/>
              </a:prstGeom>
              <a:blipFill>
                <a:blip r:embed="rId3"/>
                <a:stretch>
                  <a:fillRect l="-2434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394F16C-1870-EBB1-1C01-B29C036EC40B}"/>
                  </a:ext>
                </a:extLst>
              </p:cNvPr>
              <p:cNvSpPr txBox="1"/>
              <p:nvPr/>
            </p:nvSpPr>
            <p:spPr>
              <a:xfrm>
                <a:off x="3697959" y="2492748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394F16C-1870-EBB1-1C01-B29C036EC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959" y="2492748"/>
                <a:ext cx="2098523" cy="369332"/>
              </a:xfrm>
              <a:prstGeom prst="rect">
                <a:avLst/>
              </a:prstGeom>
              <a:blipFill>
                <a:blip r:embed="rId4"/>
                <a:stretch>
                  <a:fillRect l="-3198" r="-1453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CF0A0D7-E8CF-3DD9-97BF-4D8CF066A83D}"/>
                  </a:ext>
                </a:extLst>
              </p:cNvPr>
              <p:cNvSpPr txBox="1"/>
              <p:nvPr/>
            </p:nvSpPr>
            <p:spPr>
              <a:xfrm>
                <a:off x="3175000" y="3080230"/>
                <a:ext cx="22090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CF0A0D7-E8CF-3DD9-97BF-4D8CF066A8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000" y="3080230"/>
                <a:ext cx="2209066" cy="369332"/>
              </a:xfrm>
              <a:prstGeom prst="rect">
                <a:avLst/>
              </a:prstGeom>
              <a:blipFill>
                <a:blip r:embed="rId5"/>
                <a:stretch>
                  <a:fillRect l="-3039" r="-1381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1400F8-B2A3-9A40-8D52-6A3CFC483EA7}"/>
                  </a:ext>
                </a:extLst>
              </p:cNvPr>
              <p:cNvSpPr txBox="1"/>
              <p:nvPr/>
            </p:nvSpPr>
            <p:spPr>
              <a:xfrm>
                <a:off x="3750999" y="4577693"/>
                <a:ext cx="18067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∗4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1400F8-B2A3-9A40-8D52-6A3CFC483E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0999" y="4577693"/>
                <a:ext cx="1806713" cy="369332"/>
              </a:xfrm>
              <a:prstGeom prst="rect">
                <a:avLst/>
              </a:prstGeom>
              <a:blipFill>
                <a:blip r:embed="rId6"/>
                <a:stretch>
                  <a:fillRect r="-2020"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0FEA9FC-931E-34E2-D266-4FDFCF78CACB}"/>
                  </a:ext>
                </a:extLst>
              </p:cNvPr>
              <p:cNvSpPr txBox="1"/>
              <p:nvPr/>
            </p:nvSpPr>
            <p:spPr>
              <a:xfrm>
                <a:off x="3750999" y="3607953"/>
                <a:ext cx="1960600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0FEA9FC-931E-34E2-D266-4FDFCF78C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0999" y="3607953"/>
                <a:ext cx="1960600" cy="6914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3A396B65-DC19-EE79-2732-4DA797815EFB}"/>
              </a:ext>
            </a:extLst>
          </p:cNvPr>
          <p:cNvSpPr txBox="1"/>
          <p:nvPr/>
        </p:nvSpPr>
        <p:spPr>
          <a:xfrm>
            <a:off x="5061792" y="5127714"/>
            <a:ext cx="5758179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 integer value of m will make N an integer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9B5FF6-A881-4FCA-7702-7BB0EDBF8D40}"/>
              </a:ext>
            </a:extLst>
          </p:cNvPr>
          <p:cNvSpPr txBox="1"/>
          <p:nvPr/>
        </p:nvSpPr>
        <p:spPr>
          <a:xfrm>
            <a:off x="5061792" y="5715196"/>
            <a:ext cx="359072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function is not periodic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51808EB-B2FA-4769-AB00-FA39AEF351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9092316"/>
              </p:ext>
            </p:extLst>
          </p:nvPr>
        </p:nvGraphicFramePr>
        <p:xfrm>
          <a:off x="6789853" y="594471"/>
          <a:ext cx="5249501" cy="3400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16279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6" grpId="0"/>
      <p:bldP spid="7" grpId="0"/>
      <p:bldP spid="3" grpId="0"/>
      <p:bldGraphic spid="4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2802C-5B27-572E-5779-069819E49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229BB-0983-618E-58BC-442F2B61E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1905000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2C5568-D0B9-0F32-FD34-997AEDBD6D7F}"/>
              </a:ext>
            </a:extLst>
          </p:cNvPr>
          <p:cNvSpPr txBox="1"/>
          <p:nvPr/>
        </p:nvSpPr>
        <p:spPr>
          <a:xfrm>
            <a:off x="1689100" y="459118"/>
            <a:ext cx="9796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Compare analog and digital sinusoidal signals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D96806-8F04-BFB8-079B-54E326245294}"/>
                  </a:ext>
                </a:extLst>
              </p:cNvPr>
              <p:cNvSpPr txBox="1"/>
              <p:nvPr/>
            </p:nvSpPr>
            <p:spPr>
              <a:xfrm>
                <a:off x="6888791" y="1382958"/>
                <a:ext cx="34859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D96806-8F04-BFB8-079B-54E326245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791" y="1382958"/>
                <a:ext cx="3485954" cy="369332"/>
              </a:xfrm>
              <a:prstGeom prst="rect">
                <a:avLst/>
              </a:prstGeom>
              <a:blipFill>
                <a:blip r:embed="rId2"/>
                <a:stretch>
                  <a:fillRect l="-1748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086014F-742F-9609-BCC7-577C612062EA}"/>
                  </a:ext>
                </a:extLst>
              </p:cNvPr>
              <p:cNvSpPr txBox="1"/>
              <p:nvPr/>
            </p:nvSpPr>
            <p:spPr>
              <a:xfrm>
                <a:off x="1817255" y="1316048"/>
                <a:ext cx="32902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086014F-742F-9609-BCC7-577C612062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255" y="1316048"/>
                <a:ext cx="3290260" cy="369332"/>
              </a:xfrm>
              <a:prstGeom prst="rect">
                <a:avLst/>
              </a:prstGeom>
              <a:blipFill>
                <a:blip r:embed="rId3"/>
                <a:stretch>
                  <a:fillRect l="-1852" t="-166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85301BC-330A-E9B7-079C-8F84E8E69409}"/>
              </a:ext>
            </a:extLst>
          </p:cNvPr>
          <p:cNvSpPr txBox="1"/>
          <p:nvPr/>
        </p:nvSpPr>
        <p:spPr>
          <a:xfrm>
            <a:off x="1506821" y="1940503"/>
            <a:ext cx="366426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functions are periodic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4CF4761-4E2B-58A6-FC9E-09E83262CEF1}"/>
                  </a:ext>
                </a:extLst>
              </p:cNvPr>
              <p:cNvSpPr txBox="1"/>
              <p:nvPr/>
            </p:nvSpPr>
            <p:spPr>
              <a:xfrm>
                <a:off x="1506821" y="3593041"/>
                <a:ext cx="1521699" cy="5700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</a:rPr>
                  <a:t> 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den>
                    </m:f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4CF4761-4E2B-58A6-FC9E-09E83262CE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6821" y="3593041"/>
                <a:ext cx="1521699" cy="570028"/>
              </a:xfrm>
              <a:prstGeom prst="rect">
                <a:avLst/>
              </a:prstGeom>
              <a:blipFill>
                <a:blip r:embed="rId4"/>
                <a:stretch>
                  <a:fillRect l="-8000" t="-1064" b="-11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E8BD18E9-AFCC-CFD5-B8A1-2D504FE1C76A}"/>
              </a:ext>
            </a:extLst>
          </p:cNvPr>
          <p:cNvSpPr txBox="1"/>
          <p:nvPr/>
        </p:nvSpPr>
        <p:spPr>
          <a:xfrm>
            <a:off x="6721102" y="2092687"/>
            <a:ext cx="50038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function </a:t>
            </a:r>
            <a:r>
              <a:rPr lang="en-US" sz="2400" i="1" dirty="0">
                <a:solidFill>
                  <a:srgbClr val="FF0000"/>
                </a:solidFill>
              </a:rPr>
              <a:t>may</a:t>
            </a:r>
            <a:r>
              <a:rPr lang="en-US" sz="2400" dirty="0">
                <a:solidFill>
                  <a:srgbClr val="0070C0"/>
                </a:solidFill>
              </a:rPr>
              <a:t> be periodic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A389EB-60A2-7C8D-115E-E25E1E3AB2DD}"/>
              </a:ext>
            </a:extLst>
          </p:cNvPr>
          <p:cNvSpPr txBox="1"/>
          <p:nvPr/>
        </p:nvSpPr>
        <p:spPr>
          <a:xfrm>
            <a:off x="1295106" y="2591133"/>
            <a:ext cx="4631885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period is inversely proportional to the frequency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D3047F-C22D-B3BA-69C0-09468948D36D}"/>
              </a:ext>
            </a:extLst>
          </p:cNvPr>
          <p:cNvSpPr txBox="1"/>
          <p:nvPr/>
        </p:nvSpPr>
        <p:spPr>
          <a:xfrm>
            <a:off x="7168650" y="3145131"/>
            <a:ext cx="1396536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Frequency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6374CB-D2F4-5339-38DF-ED07C82829FE}"/>
              </a:ext>
            </a:extLst>
          </p:cNvPr>
          <p:cNvSpPr txBox="1"/>
          <p:nvPr/>
        </p:nvSpPr>
        <p:spPr>
          <a:xfrm>
            <a:off x="1427626" y="4426313"/>
            <a:ext cx="406951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If you double the frequency, you halve the period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12720F-87FD-3B93-038B-C076FCA21A0A}"/>
              </a:ext>
            </a:extLst>
          </p:cNvPr>
          <p:cNvSpPr txBox="1"/>
          <p:nvPr/>
        </p:nvSpPr>
        <p:spPr>
          <a:xfrm>
            <a:off x="9223002" y="3145131"/>
            <a:ext cx="1216359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Period, 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1FE3CA4-40D2-DA35-EEEA-D46A08C758FC}"/>
                  </a:ext>
                </a:extLst>
              </p:cNvPr>
              <p:cNvSpPr txBox="1"/>
              <p:nvPr/>
            </p:nvSpPr>
            <p:spPr>
              <a:xfrm>
                <a:off x="7168650" y="3693389"/>
                <a:ext cx="7327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</a:rPr>
                  <a:t>0.1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1FE3CA4-40D2-DA35-EEEA-D46A08C75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8650" y="3693389"/>
                <a:ext cx="732765" cy="369332"/>
              </a:xfrm>
              <a:prstGeom prst="rect">
                <a:avLst/>
              </a:prstGeom>
              <a:blipFill>
                <a:blip r:embed="rId5"/>
                <a:stretch>
                  <a:fillRect l="-25833" t="-26667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EDE6E11F-2B4F-0A4A-676F-70899E103BDA}"/>
              </a:ext>
            </a:extLst>
          </p:cNvPr>
          <p:cNvSpPr txBox="1"/>
          <p:nvPr/>
        </p:nvSpPr>
        <p:spPr>
          <a:xfrm>
            <a:off x="9500962" y="3693389"/>
            <a:ext cx="330219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28BCDB9-549C-5AD2-3899-1A82E1AB2561}"/>
                  </a:ext>
                </a:extLst>
              </p:cNvPr>
              <p:cNvSpPr txBox="1"/>
              <p:nvPr/>
            </p:nvSpPr>
            <p:spPr>
              <a:xfrm>
                <a:off x="7139837" y="4742118"/>
                <a:ext cx="122809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</a:rPr>
                  <a:t>0.5625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28BCDB9-549C-5AD2-3899-1A82E1AB25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837" y="4742118"/>
                <a:ext cx="1228093" cy="369332"/>
              </a:xfrm>
              <a:prstGeom prst="rect">
                <a:avLst/>
              </a:prstGeom>
              <a:blipFill>
                <a:blip r:embed="rId6"/>
                <a:stretch>
                  <a:fillRect l="-14851" t="-26667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F92D0F4E-49CA-74A7-5805-0557DF075B44}"/>
              </a:ext>
            </a:extLst>
          </p:cNvPr>
          <p:cNvSpPr txBox="1"/>
          <p:nvPr/>
        </p:nvSpPr>
        <p:spPr>
          <a:xfrm>
            <a:off x="9500963" y="4742118"/>
            <a:ext cx="330219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D2D0C42-4932-F176-D0A5-B5520939E485}"/>
                  </a:ext>
                </a:extLst>
              </p:cNvPr>
              <p:cNvSpPr txBox="1"/>
              <p:nvPr/>
            </p:nvSpPr>
            <p:spPr>
              <a:xfrm>
                <a:off x="7139837" y="5290376"/>
                <a:ext cx="89787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</a:rPr>
                  <a:t>0.75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D2D0C42-4932-F176-D0A5-B5520939E4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837" y="5290376"/>
                <a:ext cx="897875" cy="369332"/>
              </a:xfrm>
              <a:prstGeom prst="rect">
                <a:avLst/>
              </a:prstGeom>
              <a:blipFill>
                <a:blip r:embed="rId7"/>
                <a:stretch>
                  <a:fillRect l="-20270" t="-26667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3E53E79E-3920-5577-64F9-AE6C398405DB}"/>
              </a:ext>
            </a:extLst>
          </p:cNvPr>
          <p:cNvSpPr txBox="1"/>
          <p:nvPr/>
        </p:nvSpPr>
        <p:spPr>
          <a:xfrm>
            <a:off x="9500962" y="5290376"/>
            <a:ext cx="1651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4FC1866-6EA2-937B-E507-B340A8FCA389}"/>
              </a:ext>
            </a:extLst>
          </p:cNvPr>
          <p:cNvSpPr txBox="1"/>
          <p:nvPr/>
        </p:nvSpPr>
        <p:spPr>
          <a:xfrm>
            <a:off x="7168650" y="4193860"/>
            <a:ext cx="41838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0.5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BE8C7B-B588-223B-0C24-A37B748688B0}"/>
              </a:ext>
            </a:extLst>
          </p:cNvPr>
          <p:cNvSpPr txBox="1"/>
          <p:nvPr/>
        </p:nvSpPr>
        <p:spPr>
          <a:xfrm>
            <a:off x="9258541" y="4217263"/>
            <a:ext cx="159979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nonperiodic</a:t>
            </a:r>
          </a:p>
        </p:txBody>
      </p:sp>
    </p:spTree>
    <p:extLst>
      <p:ext uri="{BB962C8B-B14F-4D97-AF65-F5344CB8AC3E}">
        <p14:creationId xmlns:p14="http://schemas.microsoft.com/office/powerpoint/2010/main" val="42422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7" grpId="0"/>
      <p:bldP spid="9" grpId="0"/>
      <p:bldP spid="12" grpId="0"/>
      <p:bldP spid="17" grpId="0"/>
      <p:bldP spid="23" grpId="0"/>
      <p:bldP spid="4" grpId="0"/>
      <p:bldP spid="10" grpId="0"/>
      <p:bldP spid="1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4CF10-68B2-781F-4740-9772B4E6A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85537-42D3-A234-FADF-DE83E1598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Who am I?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EDEE06-AF5D-E235-9CD0-7C6B2BA41A82}"/>
              </a:ext>
            </a:extLst>
          </p:cNvPr>
          <p:cNvSpPr txBox="1"/>
          <p:nvPr/>
        </p:nvSpPr>
        <p:spPr>
          <a:xfrm>
            <a:off x="3877056" y="2840770"/>
            <a:ext cx="4693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Kendall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Stephenson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879023-2622-DA65-FD4F-97F642802B37}"/>
              </a:ext>
            </a:extLst>
          </p:cNvPr>
          <p:cNvSpPr txBox="1"/>
          <p:nvPr/>
        </p:nvSpPr>
        <p:spPr>
          <a:xfrm>
            <a:off x="1548384" y="3571274"/>
            <a:ext cx="217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Given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FDA074-7322-C46E-21AB-088513F0D185}"/>
              </a:ext>
            </a:extLst>
          </p:cNvPr>
          <p:cNvSpPr txBox="1"/>
          <p:nvPr/>
        </p:nvSpPr>
        <p:spPr>
          <a:xfrm>
            <a:off x="7278624" y="3451840"/>
            <a:ext cx="2279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Family name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25EA9D-E3AF-85C5-BD50-2DCD9A9A19EC}"/>
              </a:ext>
            </a:extLst>
          </p:cNvPr>
          <p:cNvSpPr txBox="1"/>
          <p:nvPr/>
        </p:nvSpPr>
        <p:spPr>
          <a:xfrm>
            <a:off x="1856232" y="2840770"/>
            <a:ext cx="155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Name: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A83B97-DBD2-C4F9-C90C-4F896608919F}"/>
              </a:ext>
            </a:extLst>
          </p:cNvPr>
          <p:cNvCxnSpPr/>
          <p:nvPr/>
        </p:nvCxnSpPr>
        <p:spPr>
          <a:xfrm>
            <a:off x="3974592" y="3327414"/>
            <a:ext cx="12192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53F3A3-CCBF-0D2B-3E5D-756231A0B837}"/>
              </a:ext>
            </a:extLst>
          </p:cNvPr>
          <p:cNvCxnSpPr/>
          <p:nvPr/>
        </p:nvCxnSpPr>
        <p:spPr>
          <a:xfrm>
            <a:off x="5273040" y="3324366"/>
            <a:ext cx="192024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A000F2F-74F4-76F3-8182-DFC574AD5086}"/>
              </a:ext>
            </a:extLst>
          </p:cNvPr>
          <p:cNvSpPr/>
          <p:nvPr/>
        </p:nvSpPr>
        <p:spPr>
          <a:xfrm>
            <a:off x="3633216" y="3434094"/>
            <a:ext cx="902208" cy="398790"/>
          </a:xfrm>
          <a:custGeom>
            <a:avLst/>
            <a:gdLst>
              <a:gd name="connsiteX0" fmla="*/ 0 w 1414272"/>
              <a:gd name="connsiteY0" fmla="*/ 560832 h 588315"/>
              <a:gd name="connsiteX1" fmla="*/ 841248 w 1414272"/>
              <a:gd name="connsiteY1" fmla="*/ 524256 h 588315"/>
              <a:gd name="connsiteX2" fmla="*/ 1414272 w 1414272"/>
              <a:gd name="connsiteY2" fmla="*/ 0 h 588315"/>
              <a:gd name="connsiteX0" fmla="*/ 0 w 1377054"/>
              <a:gd name="connsiteY0" fmla="*/ 617464 h 628049"/>
              <a:gd name="connsiteX1" fmla="*/ 804030 w 1377054"/>
              <a:gd name="connsiteY1" fmla="*/ 524256 h 628049"/>
              <a:gd name="connsiteX2" fmla="*/ 1377054 w 1377054"/>
              <a:gd name="connsiteY2" fmla="*/ 0 h 628049"/>
              <a:gd name="connsiteX0" fmla="*/ 0 w 1377054"/>
              <a:gd name="connsiteY0" fmla="*/ 617464 h 617465"/>
              <a:gd name="connsiteX1" fmla="*/ 804030 w 1377054"/>
              <a:gd name="connsiteY1" fmla="*/ 524256 h 617465"/>
              <a:gd name="connsiteX2" fmla="*/ 1377054 w 1377054"/>
              <a:gd name="connsiteY2" fmla="*/ 0 h 617465"/>
              <a:gd name="connsiteX0" fmla="*/ 0 w 1377054"/>
              <a:gd name="connsiteY0" fmla="*/ 617464 h 617463"/>
              <a:gd name="connsiteX1" fmla="*/ 804029 w 1377054"/>
              <a:gd name="connsiteY1" fmla="*/ 429869 h 617463"/>
              <a:gd name="connsiteX2" fmla="*/ 1377054 w 1377054"/>
              <a:gd name="connsiteY2" fmla="*/ 0 h 617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77054" h="617463">
                <a:moveTo>
                  <a:pt x="0" y="617464"/>
                </a:moveTo>
                <a:cubicBezTo>
                  <a:pt x="358594" y="608157"/>
                  <a:pt x="568317" y="523341"/>
                  <a:pt x="804029" y="429869"/>
                </a:cubicBezTo>
                <a:cubicBezTo>
                  <a:pt x="1039741" y="336397"/>
                  <a:pt x="1208398" y="215392"/>
                  <a:pt x="1377054" y="0"/>
                </a:cubicBezTo>
              </a:path>
            </a:pathLst>
          </a:custGeom>
          <a:noFill/>
          <a:ln>
            <a:solidFill>
              <a:srgbClr val="00206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9234A8C-3268-7F73-D438-2B3104FD399C}"/>
              </a:ext>
            </a:extLst>
          </p:cNvPr>
          <p:cNvSpPr/>
          <p:nvPr/>
        </p:nvSpPr>
        <p:spPr>
          <a:xfrm>
            <a:off x="6486144" y="3421902"/>
            <a:ext cx="792480" cy="305084"/>
          </a:xfrm>
          <a:custGeom>
            <a:avLst/>
            <a:gdLst>
              <a:gd name="connsiteX0" fmla="*/ 792480 w 792480"/>
              <a:gd name="connsiteY0" fmla="*/ 304800 h 305084"/>
              <a:gd name="connsiteX1" fmla="*/ 463296 w 792480"/>
              <a:gd name="connsiteY1" fmla="*/ 256032 h 305084"/>
              <a:gd name="connsiteX2" fmla="*/ 0 w 792480"/>
              <a:gd name="connsiteY2" fmla="*/ 0 h 30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2480" h="305084">
                <a:moveTo>
                  <a:pt x="792480" y="304800"/>
                </a:moveTo>
                <a:cubicBezTo>
                  <a:pt x="693928" y="305816"/>
                  <a:pt x="595376" y="306832"/>
                  <a:pt x="463296" y="256032"/>
                </a:cubicBezTo>
                <a:cubicBezTo>
                  <a:pt x="331216" y="205232"/>
                  <a:pt x="165608" y="102616"/>
                  <a:pt x="0" y="0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7C05C8-5A60-B113-0CF4-8FB8BE4E1DDF}"/>
              </a:ext>
            </a:extLst>
          </p:cNvPr>
          <p:cNvSpPr txBox="1"/>
          <p:nvPr/>
        </p:nvSpPr>
        <p:spPr>
          <a:xfrm>
            <a:off x="7988046" y="1319562"/>
            <a:ext cx="3383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Formal Greetings: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64A4D8-EA86-1558-5D2F-A9CF5264331F}"/>
              </a:ext>
            </a:extLst>
          </p:cNvPr>
          <p:cNvSpPr txBox="1"/>
          <p:nvPr/>
        </p:nvSpPr>
        <p:spPr>
          <a:xfrm>
            <a:off x="6604254" y="1822120"/>
            <a:ext cx="5242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“Hello Professor Stephenson”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206609-9522-BB1A-9790-035699B793ED}"/>
              </a:ext>
            </a:extLst>
          </p:cNvPr>
          <p:cNvSpPr txBox="1"/>
          <p:nvPr/>
        </p:nvSpPr>
        <p:spPr>
          <a:xfrm>
            <a:off x="7738110" y="2263224"/>
            <a:ext cx="4194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“Hello Mr. Stephenson”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266BCB-5A08-B341-2C65-72C59D8C7473}"/>
              </a:ext>
            </a:extLst>
          </p:cNvPr>
          <p:cNvSpPr txBox="1"/>
          <p:nvPr/>
        </p:nvSpPr>
        <p:spPr>
          <a:xfrm>
            <a:off x="663321" y="1429078"/>
            <a:ext cx="3383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Informal Greetings: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7E1BA7-86DF-9AF4-D2CB-DB199996117F}"/>
              </a:ext>
            </a:extLst>
          </p:cNvPr>
          <p:cNvSpPr txBox="1"/>
          <p:nvPr/>
        </p:nvSpPr>
        <p:spPr>
          <a:xfrm>
            <a:off x="1463421" y="1952298"/>
            <a:ext cx="2615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“Hi Kendall”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E397EB-2486-6CC9-D3F3-980809C7772D}"/>
              </a:ext>
            </a:extLst>
          </p:cNvPr>
          <p:cNvSpPr/>
          <p:nvPr/>
        </p:nvSpPr>
        <p:spPr>
          <a:xfrm>
            <a:off x="679323" y="1452213"/>
            <a:ext cx="3383280" cy="1007906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F25995-25F4-BBCE-76A3-91F95086949C}"/>
              </a:ext>
            </a:extLst>
          </p:cNvPr>
          <p:cNvSpPr txBox="1"/>
          <p:nvPr/>
        </p:nvSpPr>
        <p:spPr>
          <a:xfrm>
            <a:off x="3627120" y="4667030"/>
            <a:ext cx="4937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Instructor at Cornell College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057787-0242-F3F2-BDD2-9B094947C7CB}"/>
              </a:ext>
            </a:extLst>
          </p:cNvPr>
          <p:cNvSpPr txBox="1"/>
          <p:nvPr/>
        </p:nvSpPr>
        <p:spPr>
          <a:xfrm>
            <a:off x="4123944" y="5190250"/>
            <a:ext cx="4440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Mount Vernon, Iowa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1EBC97B-7C42-28A7-9526-ADE82E494176}"/>
              </a:ext>
            </a:extLst>
          </p:cNvPr>
          <p:cNvGrpSpPr/>
          <p:nvPr/>
        </p:nvGrpSpPr>
        <p:grpSpPr>
          <a:xfrm>
            <a:off x="6882384" y="1930632"/>
            <a:ext cx="4655058" cy="855812"/>
            <a:chOff x="6882384" y="1636362"/>
            <a:chExt cx="4655058" cy="1150082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FEBEA76-8C19-D880-FF3B-9E2F30913DBE}"/>
                </a:ext>
              </a:extLst>
            </p:cNvPr>
            <p:cNvCxnSpPr/>
            <p:nvPr/>
          </p:nvCxnSpPr>
          <p:spPr>
            <a:xfrm>
              <a:off x="6882384" y="1690688"/>
              <a:ext cx="4639056" cy="1095756"/>
            </a:xfrm>
            <a:prstGeom prst="line">
              <a:avLst/>
            </a:prstGeom>
            <a:ln w="25400">
              <a:solidFill>
                <a:srgbClr val="FF0000"/>
              </a:solidFill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DE5120D-09F3-29EC-5A3C-17E8B69E97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98386" y="1636362"/>
              <a:ext cx="4639056" cy="1095756"/>
            </a:xfrm>
            <a:prstGeom prst="line">
              <a:avLst/>
            </a:prstGeom>
            <a:ln w="25400">
              <a:solidFill>
                <a:srgbClr val="FF0000"/>
              </a:solidFill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261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" grpId="0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AACFD-4A32-A1C7-C2FB-CE56F1B26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B7D9F-1A64-2B7F-AF5A-3982614A2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1905000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0B8CD0-BFBB-3C98-B2AD-5399BECD8366}"/>
              </a:ext>
            </a:extLst>
          </p:cNvPr>
          <p:cNvSpPr txBox="1"/>
          <p:nvPr/>
        </p:nvSpPr>
        <p:spPr>
          <a:xfrm>
            <a:off x="838200" y="459118"/>
            <a:ext cx="11207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Oscillations of digital sinusoidal signals do not increase uniformly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710695A-5FFE-0A15-2D2B-AF4AFD7CBD89}"/>
                  </a:ext>
                </a:extLst>
              </p:cNvPr>
              <p:cNvSpPr txBox="1"/>
              <p:nvPr/>
            </p:nvSpPr>
            <p:spPr>
              <a:xfrm>
                <a:off x="3919456" y="1092088"/>
                <a:ext cx="28359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710695A-5FFE-0A15-2D2B-AF4AFD7CBD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456" y="1092088"/>
                <a:ext cx="2835968" cy="369332"/>
              </a:xfrm>
              <a:prstGeom prst="rect">
                <a:avLst/>
              </a:prstGeom>
              <a:blipFill>
                <a:blip r:embed="rId2"/>
                <a:stretch>
                  <a:fillRect l="-2366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>
            <a:extLst>
              <a:ext uri="{FF2B5EF4-FFF2-40B4-BE49-F238E27FC236}">
                <a16:creationId xmlns:a16="http://schemas.microsoft.com/office/drawing/2014/main" id="{34AB421D-3E66-050D-A7AD-62F32CAF21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84" y="1581036"/>
            <a:ext cx="3737494" cy="220319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DFC2BEE-66BF-4D8C-9C4D-F5767DD16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136" y="3906899"/>
            <a:ext cx="3866541" cy="220319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8ED2FC3-8689-F4D7-43C8-E4F73A2F95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4272" y="1600102"/>
            <a:ext cx="3769984" cy="231506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C4548D8-1DEA-48A8-F3B5-1F728DDDAE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4272" y="4029430"/>
            <a:ext cx="3866541" cy="276172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288735A-C199-7D2C-DC8E-CF0528B3E6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06792" y="1581036"/>
            <a:ext cx="3769985" cy="233413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C6C119A-1272-E5EE-BF3E-0CEA09722C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83177" y="4041243"/>
            <a:ext cx="3662520" cy="259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93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0DF16-6287-4245-A4EC-DF37AB54A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237AD-10CA-2BA1-F775-7E02981AF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1905000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802185-6D17-C64F-33B6-1A9A27E9C710}"/>
              </a:ext>
            </a:extLst>
          </p:cNvPr>
          <p:cNvSpPr txBox="1"/>
          <p:nvPr/>
        </p:nvSpPr>
        <p:spPr>
          <a:xfrm>
            <a:off x="838200" y="459118"/>
            <a:ext cx="11207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Oscillations of digital sinusoidal signals do not increase uniformly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DB8B2D0-468A-40BE-B719-935B78FAEBB2}"/>
                  </a:ext>
                </a:extLst>
              </p:cNvPr>
              <p:cNvSpPr txBox="1"/>
              <p:nvPr/>
            </p:nvSpPr>
            <p:spPr>
              <a:xfrm>
                <a:off x="3919456" y="1092088"/>
                <a:ext cx="28359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DB8B2D0-468A-40BE-B719-935B78FAEB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456" y="1092088"/>
                <a:ext cx="2835968" cy="369332"/>
              </a:xfrm>
              <a:prstGeom prst="rect">
                <a:avLst/>
              </a:prstGeom>
              <a:blipFill>
                <a:blip r:embed="rId2"/>
                <a:stretch>
                  <a:fillRect l="-2366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BE50F8F-FBA1-3F06-5944-E64C7BCE69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5" y="1449403"/>
            <a:ext cx="3834940" cy="23711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7A6B0F0-5EF0-B276-D625-72FD48F30B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891" y="4050671"/>
            <a:ext cx="3744353" cy="23711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95A27B-8CE5-DD6B-ADA9-1FB1E4E8C9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7100" y="1449403"/>
            <a:ext cx="3744352" cy="262690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FF34517-3DC2-303E-2719-F72A00DB07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7099" y="4092023"/>
            <a:ext cx="3744353" cy="234198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802C4F6-A53C-C1BE-9D76-418FC10F40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7307" y="1461420"/>
            <a:ext cx="3744353" cy="24856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6CDCF85-841F-E42E-B160-1AA66ACDFC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68343" y="4072094"/>
            <a:ext cx="3786766" cy="2371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87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A63995-5A3B-8A7B-6CCB-0A8FCE83A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98AE175C-CFEF-109D-ED07-F4C135D1E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63DDE9-A433-6D0B-D129-8F51E686E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71162"/>
            <a:ext cx="22978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Memoryless Systems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F49EB0-6FF2-9A00-3AEE-47A1EC43FC22}"/>
              </a:ext>
            </a:extLst>
          </p:cNvPr>
          <p:cNvSpPr txBox="1"/>
          <p:nvPr/>
        </p:nvSpPr>
        <p:spPr>
          <a:xfrm>
            <a:off x="6096000" y="1556370"/>
            <a:ext cx="3205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y[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=  3 x[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ACD56D-B75B-ABC2-8969-DB3CC7813FF9}"/>
              </a:ext>
            </a:extLst>
          </p:cNvPr>
          <p:cNvSpPr txBox="1"/>
          <p:nvPr/>
        </p:nvSpPr>
        <p:spPr>
          <a:xfrm>
            <a:off x="3580034" y="675829"/>
            <a:ext cx="8140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 system is said to be memoryless if the output only depends upon the current input 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10C6A2-AEBA-7323-CD15-3F9419ACEA5A}"/>
              </a:ext>
            </a:extLst>
          </p:cNvPr>
          <p:cNvSpPr txBox="1"/>
          <p:nvPr/>
        </p:nvSpPr>
        <p:spPr>
          <a:xfrm>
            <a:off x="4204830" y="1587147"/>
            <a:ext cx="1647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Examples: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2BD89A-B46B-372D-B84B-3B9D4F7CF63C}"/>
              </a:ext>
            </a:extLst>
          </p:cNvPr>
          <p:cNvSpPr txBox="1"/>
          <p:nvPr/>
        </p:nvSpPr>
        <p:spPr>
          <a:xfrm>
            <a:off x="731520" y="3686149"/>
            <a:ext cx="10582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output of systems with memory depends upon past inputs or past outputs.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E7E6FD-5E5F-1775-503B-F3A899A1DBC1}"/>
              </a:ext>
            </a:extLst>
          </p:cNvPr>
          <p:cNvSpPr txBox="1"/>
          <p:nvPr/>
        </p:nvSpPr>
        <p:spPr>
          <a:xfrm>
            <a:off x="6035907" y="2365313"/>
            <a:ext cx="3205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y[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=  ( x[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)</a:t>
            </a:r>
            <a:r>
              <a:rPr lang="en-US" sz="3600" b="1" baseline="30000" dirty="0">
                <a:solidFill>
                  <a:srgbClr val="0070C0"/>
                </a:solidFill>
              </a:rPr>
              <a:t>2</a:t>
            </a:r>
            <a:endParaRPr lang="en-US" sz="2800" b="1" baseline="30000" dirty="0">
              <a:solidFill>
                <a:srgbClr val="0070C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7E1E9A6-B3AD-7D0D-D2E7-C12B86877C6E}"/>
              </a:ext>
            </a:extLst>
          </p:cNvPr>
          <p:cNvSpPr txBox="1"/>
          <p:nvPr/>
        </p:nvSpPr>
        <p:spPr>
          <a:xfrm>
            <a:off x="3544283" y="4433537"/>
            <a:ext cx="6550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They can also depend upon the current input.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4B06A52-7D4E-337A-2B0C-4F07A70BD8D1}"/>
              </a:ext>
            </a:extLst>
          </p:cNvPr>
          <p:cNvSpPr txBox="1"/>
          <p:nvPr/>
        </p:nvSpPr>
        <p:spPr>
          <a:xfrm>
            <a:off x="5809488" y="5270853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y[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=  ( x[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+ x[ n-1 ] )/2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7744DB2-8287-F86A-D791-A0488B14E8EC}"/>
              </a:ext>
            </a:extLst>
          </p:cNvPr>
          <p:cNvSpPr txBox="1"/>
          <p:nvPr/>
        </p:nvSpPr>
        <p:spPr>
          <a:xfrm>
            <a:off x="3918318" y="5301630"/>
            <a:ext cx="1647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Example:</a:t>
            </a:r>
          </a:p>
        </p:txBody>
      </p:sp>
    </p:spTree>
    <p:extLst>
      <p:ext uri="{BB962C8B-B14F-4D97-AF65-F5344CB8AC3E}">
        <p14:creationId xmlns:p14="http://schemas.microsoft.com/office/powerpoint/2010/main" val="295375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/>
      <p:bldP spid="17" grpId="0"/>
      <p:bldP spid="23" grpId="0"/>
      <p:bldP spid="24" grpId="0"/>
      <p:bldP spid="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3A0DC2-7CD2-BD5E-7721-85FA83A55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5DBB1AC2-9AB4-B9E3-AF2E-AA28DBF93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D71914-7CAF-4213-092E-321494825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71162"/>
            <a:ext cx="22978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Linear Systems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F99685-D1EC-B5FC-ABE4-C7DA374691DD}"/>
              </a:ext>
            </a:extLst>
          </p:cNvPr>
          <p:cNvSpPr txBox="1"/>
          <p:nvPr/>
        </p:nvSpPr>
        <p:spPr>
          <a:xfrm>
            <a:off x="3580034" y="675829"/>
            <a:ext cx="8140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 system is linear if the principle of superposition applies 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8795A9-7C92-69A0-B78F-A92804D6CA0D}"/>
              </a:ext>
            </a:extLst>
          </p:cNvPr>
          <p:cNvSpPr txBox="1"/>
          <p:nvPr/>
        </p:nvSpPr>
        <p:spPr>
          <a:xfrm>
            <a:off x="4374863" y="4605623"/>
            <a:ext cx="4208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where </a:t>
            </a:r>
            <a:r>
              <a:rPr lang="en-US" sz="2400" dirty="0">
                <a:solidFill>
                  <a:srgbClr val="7030A0"/>
                </a:solidFill>
              </a:rPr>
              <a:t>a</a:t>
            </a:r>
            <a:r>
              <a:rPr lang="en-US" sz="2400" dirty="0">
                <a:solidFill>
                  <a:srgbClr val="0070C0"/>
                </a:solidFill>
              </a:rPr>
              <a:t> and </a:t>
            </a:r>
            <a:r>
              <a:rPr lang="en-US" sz="2400" dirty="0">
                <a:solidFill>
                  <a:srgbClr val="7030A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are constants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776C3DE-587A-B8BC-2616-5C6AB9E5A58B}"/>
              </a:ext>
            </a:extLst>
          </p:cNvPr>
          <p:cNvSpPr txBox="1"/>
          <p:nvPr/>
        </p:nvSpPr>
        <p:spPr>
          <a:xfrm>
            <a:off x="3690587" y="1621087"/>
            <a:ext cx="7343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If the response of the system to the input x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[n] is y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[n]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E56FE5-F44C-497F-35EA-738101A295EB}"/>
              </a:ext>
            </a:extLst>
          </p:cNvPr>
          <p:cNvSpPr txBox="1"/>
          <p:nvPr/>
        </p:nvSpPr>
        <p:spPr>
          <a:xfrm>
            <a:off x="3690587" y="2311477"/>
            <a:ext cx="7526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and the response of the system to the input x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[n] is y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[n]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5BE25A-FB23-DBAA-3098-6D81B4466D8E}"/>
              </a:ext>
            </a:extLst>
          </p:cNvPr>
          <p:cNvSpPr txBox="1"/>
          <p:nvPr/>
        </p:nvSpPr>
        <p:spPr>
          <a:xfrm>
            <a:off x="3726339" y="3273884"/>
            <a:ext cx="80095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Then the system is linear if the response of the system to the input (</a:t>
            </a:r>
            <a:r>
              <a:rPr lang="en-US" sz="2400" dirty="0">
                <a:solidFill>
                  <a:srgbClr val="7030A0"/>
                </a:solidFill>
              </a:rPr>
              <a:t>a</a:t>
            </a:r>
            <a:r>
              <a:rPr lang="en-US" sz="2400" dirty="0">
                <a:solidFill>
                  <a:srgbClr val="0070C0"/>
                </a:solidFill>
              </a:rPr>
              <a:t> * x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[n] + </a:t>
            </a:r>
            <a:r>
              <a:rPr lang="en-US" sz="2400" dirty="0">
                <a:solidFill>
                  <a:srgbClr val="7030A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* x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[n]) is y[n] = </a:t>
            </a:r>
            <a:r>
              <a:rPr lang="en-US" sz="2400" dirty="0">
                <a:solidFill>
                  <a:srgbClr val="7030A0"/>
                </a:solidFill>
              </a:rPr>
              <a:t>a</a:t>
            </a:r>
            <a:r>
              <a:rPr lang="en-US" sz="2400" dirty="0">
                <a:solidFill>
                  <a:srgbClr val="0070C0"/>
                </a:solidFill>
              </a:rPr>
              <a:t> * y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[n] + </a:t>
            </a:r>
            <a:r>
              <a:rPr lang="en-US" sz="2400" dirty="0">
                <a:solidFill>
                  <a:srgbClr val="7030A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* y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[n]</a:t>
            </a:r>
          </a:p>
        </p:txBody>
      </p:sp>
    </p:spTree>
    <p:extLst>
      <p:ext uri="{BB962C8B-B14F-4D97-AF65-F5344CB8AC3E}">
        <p14:creationId xmlns:p14="http://schemas.microsoft.com/office/powerpoint/2010/main" val="384937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/>
      <p:bldP spid="3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2F6F33-AEC8-DD64-9BDD-E5E8A4FD5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446BA82E-228C-3C85-9646-F28590566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372283-9260-F303-A34D-764D2539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71162"/>
            <a:ext cx="22978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Time Invariant Systems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8AAA67-15A7-9AE3-EEAE-A4321D268D29}"/>
              </a:ext>
            </a:extLst>
          </p:cNvPr>
          <p:cNvSpPr txBox="1"/>
          <p:nvPr/>
        </p:nvSpPr>
        <p:spPr>
          <a:xfrm>
            <a:off x="3580034" y="675829"/>
            <a:ext cx="81400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 system is time invariant (shift invariant) if a shift in time (index) of the input signal only changes the output by the same shift experienced by the input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EF8343-B92F-A97D-AEC4-F6D17FDFB300}"/>
              </a:ext>
            </a:extLst>
          </p:cNvPr>
          <p:cNvSpPr txBox="1"/>
          <p:nvPr/>
        </p:nvSpPr>
        <p:spPr>
          <a:xfrm>
            <a:off x="2527009" y="4751010"/>
            <a:ext cx="4306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system is time invariant if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23A98B-82B8-6907-5BC7-F5BF5C15F576}"/>
              </a:ext>
            </a:extLst>
          </p:cNvPr>
          <p:cNvSpPr txBox="1"/>
          <p:nvPr/>
        </p:nvSpPr>
        <p:spPr>
          <a:xfrm>
            <a:off x="5230368" y="2280700"/>
            <a:ext cx="3205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y</a:t>
            </a:r>
            <a:r>
              <a:rPr lang="en-US" sz="2800" b="1" baseline="-25000" dirty="0">
                <a:solidFill>
                  <a:srgbClr val="0070C0"/>
                </a:solidFill>
              </a:rPr>
              <a:t>1</a:t>
            </a:r>
            <a:r>
              <a:rPr lang="en-US" sz="2800" b="1" dirty="0">
                <a:solidFill>
                  <a:srgbClr val="0070C0"/>
                </a:solidFill>
              </a:rPr>
              <a:t>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=  f(  x</a:t>
            </a:r>
            <a:r>
              <a:rPr lang="en-US" sz="2800" b="1" baseline="-25000" dirty="0">
                <a:solidFill>
                  <a:srgbClr val="0070C0"/>
                </a:solidFill>
              </a:rPr>
              <a:t>1 </a:t>
            </a:r>
            <a:r>
              <a:rPr lang="en-US" sz="2800" b="1" dirty="0">
                <a:solidFill>
                  <a:srgbClr val="0070C0"/>
                </a:solidFill>
              </a:rPr>
              <a:t>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84353C-E207-7F60-233A-290856B51F6A}"/>
              </a:ext>
            </a:extLst>
          </p:cNvPr>
          <p:cNvSpPr txBox="1"/>
          <p:nvPr/>
        </p:nvSpPr>
        <p:spPr>
          <a:xfrm>
            <a:off x="5230368" y="3553407"/>
            <a:ext cx="3791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y</a:t>
            </a:r>
            <a:r>
              <a:rPr lang="en-US" sz="2800" b="1" baseline="-25000" dirty="0">
                <a:solidFill>
                  <a:srgbClr val="0070C0"/>
                </a:solidFill>
              </a:rPr>
              <a:t>2</a:t>
            </a:r>
            <a:r>
              <a:rPr lang="en-US" sz="2800" b="1" dirty="0">
                <a:solidFill>
                  <a:srgbClr val="0070C0"/>
                </a:solidFill>
              </a:rPr>
              <a:t>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=  f(  x</a:t>
            </a:r>
            <a:r>
              <a:rPr lang="en-US" sz="2800" b="1" baseline="-25000" dirty="0">
                <a:solidFill>
                  <a:srgbClr val="0070C0"/>
                </a:solidFill>
              </a:rPr>
              <a:t>1 </a:t>
            </a:r>
            <a:r>
              <a:rPr lang="en-US" sz="2800" b="1" dirty="0">
                <a:solidFill>
                  <a:srgbClr val="0070C0"/>
                </a:solidFill>
              </a:rPr>
              <a:t>[ </a:t>
            </a:r>
            <a:r>
              <a:rPr lang="en-US" sz="2800" b="1" i="1" dirty="0">
                <a:solidFill>
                  <a:srgbClr val="0070C0"/>
                </a:solidFill>
              </a:rPr>
              <a:t>n - k</a:t>
            </a:r>
            <a:r>
              <a:rPr lang="en-US" sz="2800" b="1" dirty="0">
                <a:solidFill>
                  <a:srgbClr val="0070C0"/>
                </a:solidFill>
              </a:rPr>
              <a:t> ]  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D3BB7A-39D8-AB12-B64F-67944EFF8D01}"/>
              </a:ext>
            </a:extLst>
          </p:cNvPr>
          <p:cNvSpPr txBox="1"/>
          <p:nvPr/>
        </p:nvSpPr>
        <p:spPr>
          <a:xfrm>
            <a:off x="8637542" y="2803680"/>
            <a:ext cx="3360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input shifted by </a:t>
            </a:r>
            <a:r>
              <a:rPr lang="en-US" sz="2400" b="1" i="1" dirty="0">
                <a:solidFill>
                  <a:srgbClr val="FF0000"/>
                </a:solidFill>
              </a:rPr>
              <a:t>k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670F94-1D32-09FA-0D12-61164C2E0B05}"/>
              </a:ext>
            </a:extLst>
          </p:cNvPr>
          <p:cNvCxnSpPr>
            <a:cxnSpLocks/>
          </p:cNvCxnSpPr>
          <p:nvPr/>
        </p:nvCxnSpPr>
        <p:spPr>
          <a:xfrm flipH="1">
            <a:off x="8206763" y="3221197"/>
            <a:ext cx="458456" cy="3584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A5F3D7B-E86E-EE5A-33EF-D22672C5A1A5}"/>
              </a:ext>
            </a:extLst>
          </p:cNvPr>
          <p:cNvSpPr txBox="1"/>
          <p:nvPr/>
        </p:nvSpPr>
        <p:spPr>
          <a:xfrm>
            <a:off x="7058731" y="4663083"/>
            <a:ext cx="3206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y</a:t>
            </a:r>
            <a:r>
              <a:rPr lang="en-US" sz="2800" b="1" baseline="-25000" dirty="0">
                <a:solidFill>
                  <a:srgbClr val="0070C0"/>
                </a:solidFill>
              </a:rPr>
              <a:t>2</a:t>
            </a:r>
            <a:r>
              <a:rPr lang="en-US" sz="2800" b="1" dirty="0">
                <a:solidFill>
                  <a:srgbClr val="0070C0"/>
                </a:solidFill>
              </a:rPr>
              <a:t>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= y</a:t>
            </a:r>
            <a:r>
              <a:rPr lang="en-US" sz="2800" b="1" baseline="-25000" dirty="0">
                <a:solidFill>
                  <a:srgbClr val="0070C0"/>
                </a:solidFill>
              </a:rPr>
              <a:t>1</a:t>
            </a:r>
            <a:r>
              <a:rPr lang="en-US" sz="2800" b="1" dirty="0">
                <a:solidFill>
                  <a:srgbClr val="0070C0"/>
                </a:solidFill>
              </a:rPr>
              <a:t>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i="1" dirty="0">
                <a:solidFill>
                  <a:srgbClr val="0070C0"/>
                </a:solidFill>
              </a:rPr>
              <a:t>- k</a:t>
            </a:r>
            <a:r>
              <a:rPr lang="en-US" sz="2800" b="1" dirty="0">
                <a:solidFill>
                  <a:srgbClr val="0070C0"/>
                </a:solidFill>
              </a:rPr>
              <a:t> ]  )</a:t>
            </a:r>
          </a:p>
        </p:txBody>
      </p:sp>
    </p:spTree>
    <p:extLst>
      <p:ext uri="{BB962C8B-B14F-4D97-AF65-F5344CB8AC3E}">
        <p14:creationId xmlns:p14="http://schemas.microsoft.com/office/powerpoint/2010/main" val="416283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/>
      <p:bldP spid="5" grpId="0"/>
      <p:bldP spid="8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5850976-7583-AB6B-EB97-B7D628ACF565}"/>
              </a:ext>
            </a:extLst>
          </p:cNvPr>
          <p:cNvSpPr txBox="1"/>
          <p:nvPr/>
        </p:nvSpPr>
        <p:spPr>
          <a:xfrm>
            <a:off x="1197972" y="3136612"/>
            <a:ext cx="9796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7906341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49D0C-1848-D1D6-4EDA-57A411BAA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923C7C-B2EB-140F-398D-9C8C677F99D4}"/>
              </a:ext>
            </a:extLst>
          </p:cNvPr>
          <p:cNvSpPr txBox="1"/>
          <p:nvPr/>
        </p:nvSpPr>
        <p:spPr>
          <a:xfrm>
            <a:off x="1689100" y="459118"/>
            <a:ext cx="97960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Each of the equations below represents a system.  For each system state whether the system 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EE0268E-E692-9944-AC75-816C65FE5D99}"/>
                  </a:ext>
                </a:extLst>
              </p:cNvPr>
              <p:cNvSpPr txBox="1"/>
              <p:nvPr/>
            </p:nvSpPr>
            <p:spPr>
              <a:xfrm>
                <a:off x="6839268" y="3774983"/>
                <a:ext cx="392953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0.3 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EE0268E-E692-9944-AC75-816C65FE5D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9268" y="3774983"/>
                <a:ext cx="3929537" cy="369332"/>
              </a:xfrm>
              <a:prstGeom prst="rect">
                <a:avLst/>
              </a:prstGeom>
              <a:blipFill>
                <a:blip r:embed="rId2"/>
                <a:stretch>
                  <a:fillRect l="-1705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BC19E54-8AAA-065A-2F54-3AAD5421D913}"/>
              </a:ext>
            </a:extLst>
          </p:cNvPr>
          <p:cNvSpPr txBox="1"/>
          <p:nvPr/>
        </p:nvSpPr>
        <p:spPr>
          <a:xfrm>
            <a:off x="3870766" y="1509901"/>
            <a:ext cx="3664266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causal and memoryless</a:t>
            </a:r>
          </a:p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causal with memory</a:t>
            </a:r>
          </a:p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noncausal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37A709C-2BE8-AD1E-8FE1-6304C00F03AC}"/>
                  </a:ext>
                </a:extLst>
              </p:cNvPr>
              <p:cNvSpPr txBox="1"/>
              <p:nvPr/>
            </p:nvSpPr>
            <p:spPr>
              <a:xfrm>
                <a:off x="1259395" y="2798209"/>
                <a:ext cx="291855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37A709C-2BE8-AD1E-8FE1-6304C00F0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395" y="2798209"/>
                <a:ext cx="2918555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D789A9-5038-164E-BDF1-FD6A323F5F8F}"/>
                  </a:ext>
                </a:extLst>
              </p:cNvPr>
              <p:cNvSpPr txBox="1"/>
              <p:nvPr/>
            </p:nvSpPr>
            <p:spPr>
              <a:xfrm>
                <a:off x="1215728" y="4065002"/>
                <a:ext cx="47332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−1 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D789A9-5038-164E-BDF1-FD6A323F5F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728" y="4065002"/>
                <a:ext cx="4733219" cy="369332"/>
              </a:xfrm>
              <a:prstGeom prst="rect">
                <a:avLst/>
              </a:prstGeom>
              <a:blipFill>
                <a:blip r:embed="rId4"/>
                <a:stretch>
                  <a:fillRect l="-1030" t="-166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589BA7-5E66-67AF-F918-10CF0860CC8C}"/>
                  </a:ext>
                </a:extLst>
              </p:cNvPr>
              <p:cNvSpPr txBox="1"/>
              <p:nvPr/>
            </p:nvSpPr>
            <p:spPr>
              <a:xfrm>
                <a:off x="1259395" y="5002363"/>
                <a:ext cx="464588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+1 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589BA7-5E66-67AF-F918-10CF0860CC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395" y="5002363"/>
                <a:ext cx="4645887" cy="6914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98FD224-BAE1-48D0-7E9E-41E2B458C5B4}"/>
                  </a:ext>
                </a:extLst>
              </p:cNvPr>
              <p:cNvSpPr txBox="1"/>
              <p:nvPr/>
            </p:nvSpPr>
            <p:spPr>
              <a:xfrm>
                <a:off x="6839268" y="2670846"/>
                <a:ext cx="464588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−1 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98FD224-BAE1-48D0-7E9E-41E2B458C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9268" y="2670846"/>
                <a:ext cx="4645887" cy="6914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1857BEB-62EE-6066-3C34-CD8FC59E127A}"/>
                  </a:ext>
                </a:extLst>
              </p:cNvPr>
              <p:cNvSpPr txBox="1"/>
              <p:nvPr/>
            </p:nvSpPr>
            <p:spPr>
              <a:xfrm>
                <a:off x="6839268" y="4633031"/>
                <a:ext cx="490801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 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−1 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1857BEB-62EE-6066-3C34-CD8FC59E1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9268" y="4633031"/>
                <a:ext cx="4908010" cy="369332"/>
              </a:xfrm>
              <a:prstGeom prst="rect">
                <a:avLst/>
              </a:prstGeom>
              <a:blipFill>
                <a:blip r:embed="rId7"/>
                <a:stretch>
                  <a:fillRect l="-1118" t="-1639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E9113E8-CFF9-FB36-7C13-853836845117}"/>
                  </a:ext>
                </a:extLst>
              </p:cNvPr>
              <p:cNvSpPr txBox="1"/>
              <p:nvPr/>
            </p:nvSpPr>
            <p:spPr>
              <a:xfrm>
                <a:off x="6839268" y="5491079"/>
                <a:ext cx="37662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7.        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0.7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E9113E8-CFF9-FB36-7C13-853836845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9268" y="5491079"/>
                <a:ext cx="3766224" cy="369332"/>
              </a:xfrm>
              <a:prstGeom prst="rect">
                <a:avLst/>
              </a:prstGeom>
              <a:blipFill>
                <a:blip r:embed="rId8"/>
                <a:stretch>
                  <a:fillRect l="-1618" t="-1667" r="-242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53771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F644F-51A7-334E-5A0F-8B9EF0C3E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ED2069-AB6F-77C0-43E8-89E142B17F74}"/>
              </a:ext>
            </a:extLst>
          </p:cNvPr>
          <p:cNvSpPr txBox="1"/>
          <p:nvPr/>
        </p:nvSpPr>
        <p:spPr>
          <a:xfrm>
            <a:off x="1450848" y="459118"/>
            <a:ext cx="9317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Each of the following, state if the system is periodic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3BF3B3D-6941-C9F5-5B28-6CE3AC15CA38}"/>
                  </a:ext>
                </a:extLst>
              </p:cNvPr>
              <p:cNvSpPr txBox="1"/>
              <p:nvPr/>
            </p:nvSpPr>
            <p:spPr>
              <a:xfrm>
                <a:off x="1450848" y="2149583"/>
                <a:ext cx="392953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0.3 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3BF3B3D-6941-C9F5-5B28-6CE3AC15CA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848" y="2149583"/>
                <a:ext cx="3929537" cy="369332"/>
              </a:xfrm>
              <a:prstGeom prst="rect">
                <a:avLst/>
              </a:prstGeom>
              <a:blipFill>
                <a:blip r:embed="rId2"/>
                <a:stretch>
                  <a:fillRect l="-1395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21DCBBB-8749-8730-3877-354A4FB3EF8A}"/>
                  </a:ext>
                </a:extLst>
              </p:cNvPr>
              <p:cNvSpPr txBox="1"/>
              <p:nvPr/>
            </p:nvSpPr>
            <p:spPr>
              <a:xfrm>
                <a:off x="1450848" y="2761955"/>
                <a:ext cx="3549561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21DCBBB-8749-8730-3877-354A4FB3EF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848" y="2761955"/>
                <a:ext cx="3549561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68A72D09-92C9-15E4-9D97-7410731425C8}"/>
              </a:ext>
            </a:extLst>
          </p:cNvPr>
          <p:cNvSpPr txBox="1"/>
          <p:nvPr/>
        </p:nvSpPr>
        <p:spPr>
          <a:xfrm>
            <a:off x="1450848" y="1107744"/>
            <a:ext cx="9317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If the system is periodic, give the period, 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AB52-365C-829A-A8E8-3E776C9EFA6A}"/>
                  </a:ext>
                </a:extLst>
              </p:cNvPr>
              <p:cNvSpPr txBox="1"/>
              <p:nvPr/>
            </p:nvSpPr>
            <p:spPr>
              <a:xfrm>
                <a:off x="1450847" y="3834838"/>
                <a:ext cx="359284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AB52-365C-829A-A8E8-3E776C9EFA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847" y="3834838"/>
                <a:ext cx="3592842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5C51C5-3760-F31C-393C-5311A4DA78D3}"/>
                  </a:ext>
                </a:extLst>
              </p:cNvPr>
              <p:cNvSpPr txBox="1"/>
              <p:nvPr/>
            </p:nvSpPr>
            <p:spPr>
              <a:xfrm>
                <a:off x="1450847" y="4920413"/>
                <a:ext cx="432618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5C51C5-3760-F31C-393C-5311A4DA7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847" y="4920413"/>
                <a:ext cx="4326184" cy="8298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37CC0E-E05A-A5B7-D669-52B5F8A15C46}"/>
                  </a:ext>
                </a:extLst>
              </p:cNvPr>
              <p:cNvSpPr txBox="1"/>
              <p:nvPr/>
            </p:nvSpPr>
            <p:spPr>
              <a:xfrm>
                <a:off x="6906768" y="1919327"/>
                <a:ext cx="453938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37CC0E-E05A-A5B7-D669-52B5F8A15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768" y="1919327"/>
                <a:ext cx="4539384" cy="8298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992E09C-8AD9-B448-1A39-95B6E965667B}"/>
                  </a:ext>
                </a:extLst>
              </p:cNvPr>
              <p:cNvSpPr txBox="1"/>
              <p:nvPr/>
            </p:nvSpPr>
            <p:spPr>
              <a:xfrm>
                <a:off x="6906768" y="2794761"/>
                <a:ext cx="353013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7</m:t>
                                      </m:r>
                                    </m:den>
                                  </m:f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992E09C-8AD9-B448-1A39-95B6E96566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768" y="2794761"/>
                <a:ext cx="3530134" cy="8298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8CAD18D-5EC1-8352-FEE7-A920465A9B2F}"/>
                  </a:ext>
                </a:extLst>
              </p:cNvPr>
              <p:cNvSpPr txBox="1"/>
              <p:nvPr/>
            </p:nvSpPr>
            <p:spPr>
              <a:xfrm>
                <a:off x="6906768" y="5150668"/>
                <a:ext cx="364099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.5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8CAD18D-5EC1-8352-FEE7-A920465A9B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768" y="5150668"/>
                <a:ext cx="3640997" cy="369332"/>
              </a:xfrm>
              <a:prstGeom prst="rect">
                <a:avLst/>
              </a:prstGeom>
              <a:blipFill>
                <a:blip r:embed="rId8"/>
                <a:stretch>
                  <a:fillRect l="-1508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215A2C2-CE2D-2294-D747-9A2D4419E859}"/>
                  </a:ext>
                </a:extLst>
              </p:cNvPr>
              <p:cNvSpPr txBox="1"/>
              <p:nvPr/>
            </p:nvSpPr>
            <p:spPr>
              <a:xfrm>
                <a:off x="6906768" y="3834838"/>
                <a:ext cx="3818930" cy="6925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.8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215A2C2-CE2D-2294-D747-9A2D4419E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768" y="3834838"/>
                <a:ext cx="3818930" cy="69256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1801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9EE8F-FEA9-0731-F374-8CB11611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are Digital Signals?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ED2BFA-D7BC-F630-FCF1-E89A050F974C}"/>
              </a:ext>
            </a:extLst>
          </p:cNvPr>
          <p:cNvSpPr txBox="1"/>
          <p:nvPr/>
        </p:nvSpPr>
        <p:spPr>
          <a:xfrm>
            <a:off x="3755136" y="2040148"/>
            <a:ext cx="4913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Also called discrete signals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B79454-44E2-3CED-6484-DFF6043F494F}"/>
              </a:ext>
            </a:extLst>
          </p:cNvPr>
          <p:cNvSpPr txBox="1"/>
          <p:nvPr/>
        </p:nvSpPr>
        <p:spPr>
          <a:xfrm>
            <a:off x="3316224" y="3003316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They can only have specific values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BEE7D1-9DAC-459D-02BB-29A46E10F6C8}"/>
              </a:ext>
            </a:extLst>
          </p:cNvPr>
          <p:cNvSpPr txBox="1"/>
          <p:nvPr/>
        </p:nvSpPr>
        <p:spPr>
          <a:xfrm>
            <a:off x="2731008" y="4118884"/>
            <a:ext cx="7351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The opposite of analog (continuous) signals</a:t>
            </a:r>
          </a:p>
        </p:txBody>
      </p:sp>
    </p:spTree>
    <p:extLst>
      <p:ext uri="{BB962C8B-B14F-4D97-AF65-F5344CB8AC3E}">
        <p14:creationId xmlns:p14="http://schemas.microsoft.com/office/powerpoint/2010/main" val="283705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AD6339-5496-35CA-69B9-51B7C43EE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EEE5708B-0061-CDA8-4346-6ADA525AB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60E0F5-266B-0D9E-EE22-003381CE0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336800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Example of an Analog (Continuous)Signal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3333B5F-8148-9FC4-06B5-7D313EB0F0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9526015"/>
              </p:ext>
            </p:extLst>
          </p:nvPr>
        </p:nvGraphicFramePr>
        <p:xfrm>
          <a:off x="2894419" y="1003825"/>
          <a:ext cx="9165265" cy="5135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9BB715F-706D-EBD0-24BC-65D0C0F498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1991852"/>
              </p:ext>
            </p:extLst>
          </p:nvPr>
        </p:nvGraphicFramePr>
        <p:xfrm>
          <a:off x="3564854" y="2447219"/>
          <a:ext cx="1879135" cy="1866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F0772D2-48F1-6AB5-D451-7922205A2D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1006320"/>
              </p:ext>
            </p:extLst>
          </p:nvPr>
        </p:nvGraphicFramePr>
        <p:xfrm>
          <a:off x="3285525" y="2966108"/>
          <a:ext cx="1570567" cy="1786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1304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  <p:bldGraphic spid="6" grpId="0">
        <p:bldAsOne/>
      </p:bldGraphic>
      <p:bldGraphic spid="6" grpId="1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FB7F90-0F7E-A445-177B-A86E7D7C2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Example of Function with Discrete Values for Vertical Axis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E15E108-F075-4B99-B946-0DE7EED353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5628001"/>
              </p:ext>
            </p:extLst>
          </p:nvPr>
        </p:nvGraphicFramePr>
        <p:xfrm>
          <a:off x="4207933" y="640080"/>
          <a:ext cx="7347537" cy="5578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9FF634B-B94C-FE89-4964-B4D23D779EC5}"/>
              </a:ext>
            </a:extLst>
          </p:cNvPr>
          <p:cNvSpPr/>
          <p:nvPr/>
        </p:nvSpPr>
        <p:spPr>
          <a:xfrm>
            <a:off x="4817533" y="5291667"/>
            <a:ext cx="143934" cy="355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7F1557-A9A8-915A-2495-DE0AC67D4B2E}"/>
              </a:ext>
            </a:extLst>
          </p:cNvPr>
          <p:cNvSpPr/>
          <p:nvPr/>
        </p:nvSpPr>
        <p:spPr>
          <a:xfrm>
            <a:off x="5442206" y="4908992"/>
            <a:ext cx="143934" cy="355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84648A-F2FD-5620-42FF-E2F3CE25330B}"/>
              </a:ext>
            </a:extLst>
          </p:cNvPr>
          <p:cNvSpPr/>
          <p:nvPr/>
        </p:nvSpPr>
        <p:spPr>
          <a:xfrm>
            <a:off x="6303014" y="4532179"/>
            <a:ext cx="143934" cy="355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AE9BDA-F968-7D16-9404-D0330796FA30}"/>
              </a:ext>
            </a:extLst>
          </p:cNvPr>
          <p:cNvSpPr/>
          <p:nvPr/>
        </p:nvSpPr>
        <p:spPr>
          <a:xfrm>
            <a:off x="6405172" y="4154529"/>
            <a:ext cx="143934" cy="355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2EB269-533A-3C85-024D-FB909C457BF6}"/>
              </a:ext>
            </a:extLst>
          </p:cNvPr>
          <p:cNvSpPr/>
          <p:nvPr/>
        </p:nvSpPr>
        <p:spPr>
          <a:xfrm>
            <a:off x="7856322" y="2638902"/>
            <a:ext cx="143934" cy="355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194411-235D-62B8-C36C-8973A60801AB}"/>
              </a:ext>
            </a:extLst>
          </p:cNvPr>
          <p:cNvSpPr/>
          <p:nvPr/>
        </p:nvSpPr>
        <p:spPr>
          <a:xfrm>
            <a:off x="7066502" y="3012365"/>
            <a:ext cx="52755" cy="11175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F477BF-C7C8-C3BA-E555-BA892FD37634}"/>
              </a:ext>
            </a:extLst>
          </p:cNvPr>
          <p:cNvSpPr/>
          <p:nvPr/>
        </p:nvSpPr>
        <p:spPr>
          <a:xfrm>
            <a:off x="8701107" y="2257902"/>
            <a:ext cx="143934" cy="355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3BCF9-BD8A-013A-4042-5E7C41DA09CD}"/>
              </a:ext>
            </a:extLst>
          </p:cNvPr>
          <p:cNvSpPr/>
          <p:nvPr/>
        </p:nvSpPr>
        <p:spPr>
          <a:xfrm>
            <a:off x="9320115" y="1878362"/>
            <a:ext cx="143934" cy="355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A65548-D7FF-5257-CC5D-6F53D63A70B2}"/>
              </a:ext>
            </a:extLst>
          </p:cNvPr>
          <p:cNvSpPr/>
          <p:nvPr/>
        </p:nvSpPr>
        <p:spPr>
          <a:xfrm>
            <a:off x="9717108" y="1498944"/>
            <a:ext cx="143934" cy="3562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2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BD7E37-386A-814C-E342-90AEF5216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7323B1E9-67B7-D6C4-1CCE-5280F2DAF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189C40-B760-3A11-F097-8D8E0C21F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Example of Function with Discrete Values for Both Axes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30D90DE-A8A0-463D-AABF-A876E35AE4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656403"/>
              </p:ext>
            </p:extLst>
          </p:nvPr>
        </p:nvGraphicFramePr>
        <p:xfrm>
          <a:off x="4279899" y="723900"/>
          <a:ext cx="7658101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1492998-92E7-F965-24B2-7C19B0F4FF7A}"/>
              </a:ext>
            </a:extLst>
          </p:cNvPr>
          <p:cNvSpPr txBox="1"/>
          <p:nvPr/>
        </p:nvSpPr>
        <p:spPr>
          <a:xfrm>
            <a:off x="4279899" y="2274792"/>
            <a:ext cx="461665" cy="2308415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r>
              <a:rPr lang="en-US" dirty="0"/>
              <a:t>Kilograms of Peaches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50E4D5-DDFC-7E9C-38B6-7A081DBF73EC}"/>
              </a:ext>
            </a:extLst>
          </p:cNvPr>
          <p:cNvSpPr txBox="1"/>
          <p:nvPr/>
        </p:nvSpPr>
        <p:spPr>
          <a:xfrm>
            <a:off x="3754581" y="2774108"/>
            <a:ext cx="461665" cy="1309782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Continuous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091319A-F6CE-6091-1603-012781747B05}"/>
              </a:ext>
            </a:extLst>
          </p:cNvPr>
          <p:cNvCxnSpPr/>
          <p:nvPr/>
        </p:nvCxnSpPr>
        <p:spPr>
          <a:xfrm flipV="1">
            <a:off x="4190846" y="2962276"/>
            <a:ext cx="0" cy="8763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59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D95DD5-66E1-165E-2E60-00A3CD51A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67D52D27-187A-F685-9FFA-45ADA2FE7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56D33-9FA5-2A3E-2EA4-F2380AEC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336800" cy="237114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Analog Signals are often Sampled to Make Digital Signals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85D905C-DC93-C64E-15EF-F626985D39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2056962"/>
              </p:ext>
            </p:extLst>
          </p:nvPr>
        </p:nvGraphicFramePr>
        <p:xfrm>
          <a:off x="2952750" y="1087468"/>
          <a:ext cx="9144000" cy="512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66FEFF6-BF91-4DC8-A4D8-1767E1B403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5258129"/>
              </p:ext>
            </p:extLst>
          </p:nvPr>
        </p:nvGraphicFramePr>
        <p:xfrm>
          <a:off x="2481580" y="1356736"/>
          <a:ext cx="9570720" cy="512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52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EF5141-A25D-5E12-73AE-FC46626C1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9C2C0BE8-EAF7-68E5-DC46-67B1EC078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1DDAD8-4B95-8F3B-A304-7686AFDD4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336800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Input &amp; Output of a Discrete System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21BABB-F190-27D1-7484-F1B1F97E05F9}"/>
              </a:ext>
            </a:extLst>
          </p:cNvPr>
          <p:cNvSpPr txBox="1"/>
          <p:nvPr/>
        </p:nvSpPr>
        <p:spPr>
          <a:xfrm>
            <a:off x="3320143" y="1185246"/>
            <a:ext cx="8871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We will define the inputs of a discrete system as x[ </a:t>
            </a:r>
            <a:r>
              <a:rPr lang="en-US" sz="2800" b="1" i="1" dirty="0">
                <a:solidFill>
                  <a:srgbClr val="002060"/>
                </a:solidFill>
              </a:rPr>
              <a:t>n</a:t>
            </a:r>
            <a:r>
              <a:rPr lang="en-US" sz="2800" b="1" dirty="0"/>
              <a:t> 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A2C75C-C65A-4DB1-FD63-D162F9E40CAB}"/>
              </a:ext>
            </a:extLst>
          </p:cNvPr>
          <p:cNvSpPr txBox="1"/>
          <p:nvPr/>
        </p:nvSpPr>
        <p:spPr>
          <a:xfrm>
            <a:off x="1840450" y="4783731"/>
            <a:ext cx="8867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b="1"/>
            </a:lvl1pPr>
          </a:lstStyle>
          <a:p>
            <a:r>
              <a:rPr lang="en-US" dirty="0"/>
              <a:t>We will define the output of a discrete system as y[n]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D96613-D36E-D831-35DD-42B3D992CE99}"/>
              </a:ext>
            </a:extLst>
          </p:cNvPr>
          <p:cNvSpPr txBox="1"/>
          <p:nvPr/>
        </p:nvSpPr>
        <p:spPr>
          <a:xfrm>
            <a:off x="7985119" y="1687970"/>
            <a:ext cx="3448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is the index number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EC968-DDC5-364B-BF7D-D287BBD2795B}"/>
              </a:ext>
            </a:extLst>
          </p:cNvPr>
          <p:cNvSpPr txBox="1"/>
          <p:nvPr/>
        </p:nvSpPr>
        <p:spPr>
          <a:xfrm>
            <a:off x="9709599" y="405299"/>
            <a:ext cx="2131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is an integer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66AF7DE-104A-D089-973A-28229660B71C}"/>
              </a:ext>
            </a:extLst>
          </p:cNvPr>
          <p:cNvCxnSpPr>
            <a:cxnSpLocks/>
          </p:cNvCxnSpPr>
          <p:nvPr/>
        </p:nvCxnSpPr>
        <p:spPr>
          <a:xfrm>
            <a:off x="10719253" y="869830"/>
            <a:ext cx="634547" cy="3146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B8B6AC4-B6A2-958B-D44D-8D23A5FFB0EC}"/>
              </a:ext>
            </a:extLst>
          </p:cNvPr>
          <p:cNvSpPr txBox="1"/>
          <p:nvPr/>
        </p:nvSpPr>
        <p:spPr>
          <a:xfrm>
            <a:off x="7374159" y="2124486"/>
            <a:ext cx="435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it tells us the position in the list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0C9781-95B5-7FCF-CB1E-D54DB003EBA3}"/>
              </a:ext>
            </a:extLst>
          </p:cNvPr>
          <p:cNvSpPr txBox="1"/>
          <p:nvPr/>
        </p:nvSpPr>
        <p:spPr>
          <a:xfrm>
            <a:off x="7349216" y="3265909"/>
            <a:ext cx="4583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The inputs might be samples from a continuous variable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896896-6516-E614-3FD1-526379CFE644}"/>
              </a:ext>
            </a:extLst>
          </p:cNvPr>
          <p:cNvSpPr txBox="1"/>
          <p:nvPr/>
        </p:nvSpPr>
        <p:spPr>
          <a:xfrm>
            <a:off x="2101389" y="3328357"/>
            <a:ext cx="1478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05C82-71ED-34D2-7D3A-427C687E23BB}"/>
              </a:ext>
            </a:extLst>
          </p:cNvPr>
          <p:cNvSpPr txBox="1"/>
          <p:nvPr/>
        </p:nvSpPr>
        <p:spPr>
          <a:xfrm>
            <a:off x="3808634" y="3328356"/>
            <a:ext cx="3448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x[  ] = { 1, 7, 4, 2, 5 }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680D4D-16A3-2F6D-5FC3-6DE9F5F42A9C}"/>
              </a:ext>
            </a:extLst>
          </p:cNvPr>
          <p:cNvSpPr txBox="1"/>
          <p:nvPr/>
        </p:nvSpPr>
        <p:spPr>
          <a:xfrm>
            <a:off x="7369407" y="2543990"/>
            <a:ext cx="435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usually start with zero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50CECB-3741-DB37-53FF-E25D8881EC59}"/>
              </a:ext>
            </a:extLst>
          </p:cNvPr>
          <p:cNvSpPr txBox="1"/>
          <p:nvPr/>
        </p:nvSpPr>
        <p:spPr>
          <a:xfrm>
            <a:off x="3351434" y="2363491"/>
            <a:ext cx="870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x[ 0 ]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BAB7208-ECC6-9F4E-23CD-381B1E71B03E}"/>
              </a:ext>
            </a:extLst>
          </p:cNvPr>
          <p:cNvCxnSpPr>
            <a:cxnSpLocks/>
          </p:cNvCxnSpPr>
          <p:nvPr/>
        </p:nvCxnSpPr>
        <p:spPr>
          <a:xfrm>
            <a:off x="3900257" y="2805630"/>
            <a:ext cx="866320" cy="52272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E15E1A5-69EC-D846-AAC5-FAA843072038}"/>
              </a:ext>
            </a:extLst>
          </p:cNvPr>
          <p:cNvSpPr txBox="1"/>
          <p:nvPr/>
        </p:nvSpPr>
        <p:spPr>
          <a:xfrm>
            <a:off x="4211630" y="2207149"/>
            <a:ext cx="870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x[ 1 ]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D82F631-D611-6AA9-89BF-DD8C1B094681}"/>
              </a:ext>
            </a:extLst>
          </p:cNvPr>
          <p:cNvCxnSpPr>
            <a:cxnSpLocks/>
          </p:cNvCxnSpPr>
          <p:nvPr/>
        </p:nvCxnSpPr>
        <p:spPr>
          <a:xfrm>
            <a:off x="4760453" y="2649288"/>
            <a:ext cx="322034" cy="6790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528631C-F19F-ED20-E135-DE6AF9DC2AFD}"/>
              </a:ext>
            </a:extLst>
          </p:cNvPr>
          <p:cNvSpPr txBox="1"/>
          <p:nvPr/>
        </p:nvSpPr>
        <p:spPr>
          <a:xfrm>
            <a:off x="4995177" y="2207149"/>
            <a:ext cx="870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x[ 2 ]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2FDC177-4AED-6467-684A-8B2C914231BF}"/>
              </a:ext>
            </a:extLst>
          </p:cNvPr>
          <p:cNvCxnSpPr>
            <a:cxnSpLocks/>
            <a:stCxn id="24" idx="2"/>
          </p:cNvCxnSpPr>
          <p:nvPr/>
        </p:nvCxnSpPr>
        <p:spPr>
          <a:xfrm>
            <a:off x="5430606" y="2668814"/>
            <a:ext cx="58281" cy="6693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5B741195-C389-4909-443A-F0EAFE7B7455}"/>
              </a:ext>
            </a:extLst>
          </p:cNvPr>
          <p:cNvSpPr txBox="1"/>
          <p:nvPr/>
        </p:nvSpPr>
        <p:spPr>
          <a:xfrm>
            <a:off x="5768063" y="2296436"/>
            <a:ext cx="870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x[ 3 ]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BCF1CA5-E5B6-DF28-449E-6F87C776189B}"/>
              </a:ext>
            </a:extLst>
          </p:cNvPr>
          <p:cNvCxnSpPr>
            <a:cxnSpLocks/>
          </p:cNvCxnSpPr>
          <p:nvPr/>
        </p:nvCxnSpPr>
        <p:spPr>
          <a:xfrm flipH="1">
            <a:off x="5863425" y="2748632"/>
            <a:ext cx="286087" cy="5894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C9B5AEA8-23CC-33C6-139E-ABC7E30F9D31}"/>
              </a:ext>
            </a:extLst>
          </p:cNvPr>
          <p:cNvSpPr txBox="1"/>
          <p:nvPr/>
        </p:nvSpPr>
        <p:spPr>
          <a:xfrm>
            <a:off x="6485389" y="2668814"/>
            <a:ext cx="870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x[ 4 ]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92E181E-AE97-2B93-7D32-5B5D59F7A73F}"/>
              </a:ext>
            </a:extLst>
          </p:cNvPr>
          <p:cNvCxnSpPr>
            <a:cxnSpLocks/>
          </p:cNvCxnSpPr>
          <p:nvPr/>
        </p:nvCxnSpPr>
        <p:spPr>
          <a:xfrm flipH="1">
            <a:off x="6212674" y="3066993"/>
            <a:ext cx="458456" cy="3584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00141D1F-9855-2C34-0502-E400751E5BB0}"/>
              </a:ext>
            </a:extLst>
          </p:cNvPr>
          <p:cNvSpPr txBox="1"/>
          <p:nvPr/>
        </p:nvSpPr>
        <p:spPr>
          <a:xfrm>
            <a:off x="684100" y="4226257"/>
            <a:ext cx="11203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often call n the sample number even if it is not a sample of a continuous variable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0C5ED5C-4867-E51F-30BE-A8B95350BA24}"/>
              </a:ext>
            </a:extLst>
          </p:cNvPr>
          <p:cNvSpPr txBox="1"/>
          <p:nvPr/>
        </p:nvSpPr>
        <p:spPr>
          <a:xfrm>
            <a:off x="780892" y="5368201"/>
            <a:ext cx="112032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Our goal or objective usually is to find a relationship between the outputs, y[n], and the inputs (and the other outputs)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70D839D-5F07-345C-45E2-3EEBB49CFE46}"/>
              </a:ext>
            </a:extLst>
          </p:cNvPr>
          <p:cNvSpPr/>
          <p:nvPr/>
        </p:nvSpPr>
        <p:spPr>
          <a:xfrm>
            <a:off x="9034272" y="1734591"/>
            <a:ext cx="1887728" cy="354770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A6343C5-6EF4-BDD4-479A-9CFB4DB9CECA}"/>
              </a:ext>
            </a:extLst>
          </p:cNvPr>
          <p:cNvSpPr/>
          <p:nvPr/>
        </p:nvSpPr>
        <p:spPr>
          <a:xfrm>
            <a:off x="3267766" y="4292915"/>
            <a:ext cx="2162840" cy="354770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2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2" grpId="0"/>
      <p:bldP spid="13" grpId="0"/>
      <p:bldP spid="14" grpId="0"/>
      <p:bldP spid="16" grpId="0"/>
      <p:bldP spid="17" grpId="0"/>
      <p:bldP spid="21" grpId="0"/>
      <p:bldP spid="24" grpId="0"/>
      <p:bldP spid="28" grpId="0"/>
      <p:bldP spid="33" grpId="0"/>
      <p:bldP spid="37" grpId="0"/>
      <p:bldP spid="40" grpId="0"/>
      <p:bldP spid="41" grpId="0" animBg="1"/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6156F1-DF31-56B3-F4FC-5CC5F20C0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DA18E80C-6C21-5024-8BD5-04C2D5356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00BC13-63B6-842F-FE58-86B1E27CD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Multiplying a Sequence by a Constant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B234A8-BCF9-19F5-937F-9064E991FBF0}"/>
              </a:ext>
            </a:extLst>
          </p:cNvPr>
          <p:cNvSpPr txBox="1"/>
          <p:nvPr/>
        </p:nvSpPr>
        <p:spPr>
          <a:xfrm>
            <a:off x="5960148" y="1638612"/>
            <a:ext cx="2536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y[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 = 3 x[ </a:t>
            </a:r>
            <a:r>
              <a:rPr lang="en-US" sz="2800" b="1" i="1" dirty="0">
                <a:solidFill>
                  <a:srgbClr val="0070C0"/>
                </a:solidFill>
              </a:rPr>
              <a:t>n</a:t>
            </a:r>
            <a:r>
              <a:rPr lang="en-US" sz="2800" b="1" dirty="0">
                <a:solidFill>
                  <a:srgbClr val="0070C0"/>
                </a:solidFill>
              </a:rPr>
              <a:t> 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0F2CFB-24F2-D958-765D-A2127849E062}"/>
              </a:ext>
            </a:extLst>
          </p:cNvPr>
          <p:cNvSpPr txBox="1"/>
          <p:nvPr/>
        </p:nvSpPr>
        <p:spPr>
          <a:xfrm>
            <a:off x="3580034" y="675829"/>
            <a:ext cx="8140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When we multiply (or divide) a sequence by a constant, each term is individually multiplied by that constant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3F74EF-459F-A4B5-D924-5C6C90419802}"/>
              </a:ext>
            </a:extLst>
          </p:cNvPr>
          <p:cNvSpPr txBox="1"/>
          <p:nvPr/>
        </p:nvSpPr>
        <p:spPr>
          <a:xfrm>
            <a:off x="1915887" y="3328357"/>
            <a:ext cx="1664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For inputs: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96417-7CE1-B7CE-446D-823C7B578992}"/>
              </a:ext>
            </a:extLst>
          </p:cNvPr>
          <p:cNvSpPr txBox="1"/>
          <p:nvPr/>
        </p:nvSpPr>
        <p:spPr>
          <a:xfrm>
            <a:off x="3808634" y="3328356"/>
            <a:ext cx="3448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x[  ] = { 1, 7, 4, 2, 5 }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792B84-5EA9-2E3A-6BCA-1E4B05D832A9}"/>
              </a:ext>
            </a:extLst>
          </p:cNvPr>
          <p:cNvSpPr txBox="1"/>
          <p:nvPr/>
        </p:nvSpPr>
        <p:spPr>
          <a:xfrm>
            <a:off x="3779601" y="4201076"/>
            <a:ext cx="3448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y[  ] = { 3, 21, 12, 6, 15 }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679188-60D8-609D-7F46-C28CF37704D6}"/>
              </a:ext>
            </a:extLst>
          </p:cNvPr>
          <p:cNvSpPr txBox="1"/>
          <p:nvPr/>
        </p:nvSpPr>
        <p:spPr>
          <a:xfrm>
            <a:off x="4025435" y="1700213"/>
            <a:ext cx="1478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Example:</a:t>
            </a:r>
          </a:p>
        </p:txBody>
      </p:sp>
    </p:spTree>
    <p:extLst>
      <p:ext uri="{BB962C8B-B14F-4D97-AF65-F5344CB8AC3E}">
        <p14:creationId xmlns:p14="http://schemas.microsoft.com/office/powerpoint/2010/main" val="224543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3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14488</TotalTime>
  <Words>1597</Words>
  <Application>Microsoft Office PowerPoint</Application>
  <PresentationFormat>Widescreen</PresentationFormat>
  <Paragraphs>269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Aptos</vt:lpstr>
      <vt:lpstr>Aptos Display</vt:lpstr>
      <vt:lpstr>Arial</vt:lpstr>
      <vt:lpstr>Cambria Math</vt:lpstr>
      <vt:lpstr>Office Theme</vt:lpstr>
      <vt:lpstr>Digital Signal Processing</vt:lpstr>
      <vt:lpstr>Who am I?</vt:lpstr>
      <vt:lpstr>What are Digital Signals?</vt:lpstr>
      <vt:lpstr>Example of an Analog (Continuous)Signal</vt:lpstr>
      <vt:lpstr>Example of Function with Discrete Values for Vertical Axis</vt:lpstr>
      <vt:lpstr>Example of Function with Discrete Values for Both Axes</vt:lpstr>
      <vt:lpstr>Analog Signals are often Sampled to Make Digital Signals</vt:lpstr>
      <vt:lpstr>Input &amp; Output of a Discrete System</vt:lpstr>
      <vt:lpstr>Multiplying a Sequence by a Constant</vt:lpstr>
      <vt:lpstr>Delays (Shifts)</vt:lpstr>
      <vt:lpstr>Basic Signals</vt:lpstr>
      <vt:lpstr>Basic Signals</vt:lpstr>
      <vt:lpstr>Basic Signals</vt:lpstr>
      <vt:lpstr>Basic Signals</vt:lpstr>
      <vt:lpstr>Basic Signals</vt:lpstr>
      <vt:lpstr>Basic Signals</vt:lpstr>
      <vt:lpstr>Basic Signals</vt:lpstr>
      <vt:lpstr>Basic Signals</vt:lpstr>
      <vt:lpstr>Basic Signals</vt:lpstr>
      <vt:lpstr>Basic Signals</vt:lpstr>
      <vt:lpstr>Basic Signals</vt:lpstr>
      <vt:lpstr>Memoryless Systems</vt:lpstr>
      <vt:lpstr>Linear Systems</vt:lpstr>
      <vt:lpstr>Time Invariant Systems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1</cp:revision>
  <dcterms:created xsi:type="dcterms:W3CDTF">2025-08-19T14:43:44Z</dcterms:created>
  <dcterms:modified xsi:type="dcterms:W3CDTF">2025-09-22T05:36:12Z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