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drawings/drawing1.xml" ContentType="application/vnd.openxmlformats-officedocument.drawingml.chartshapes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charts/chart36.xml" ContentType="application/vnd.openxmlformats-officedocument.drawingml.chart+xml"/>
  <Override PartName="/ppt/charts/style36.xml" ContentType="application/vnd.ms-office.chartstyle+xml"/>
  <Override PartName="/ppt/charts/colors36.xml" ContentType="application/vnd.ms-office.chartcolorstyle+xml"/>
  <Override PartName="/ppt/charts/chart37.xml" ContentType="application/vnd.openxmlformats-officedocument.drawingml.chart+xml"/>
  <Override PartName="/ppt/charts/style37.xml" ContentType="application/vnd.ms-office.chartstyle+xml"/>
  <Override PartName="/ppt/charts/colors37.xml" ContentType="application/vnd.ms-office.chartcolorstyle+xml"/>
  <Override PartName="/ppt/charts/chart38.xml" ContentType="application/vnd.openxmlformats-officedocument.drawingml.chart+xml"/>
  <Override PartName="/ppt/charts/style38.xml" ContentType="application/vnd.ms-office.chartstyle+xml"/>
  <Override PartName="/ppt/charts/colors38.xml" ContentType="application/vnd.ms-office.chartcolorstyle+xml"/>
  <Override PartName="/ppt/charts/chart39.xml" ContentType="application/vnd.openxmlformats-officedocument.drawingml.chart+xml"/>
  <Override PartName="/ppt/charts/style39.xml" ContentType="application/vnd.ms-office.chartstyle+xml"/>
  <Override PartName="/ppt/charts/colors39.xml" ContentType="application/vnd.ms-office.chartcolorstyle+xml"/>
  <Override PartName="/ppt/charts/chart40.xml" ContentType="application/vnd.openxmlformats-officedocument.drawingml.chart+xml"/>
  <Override PartName="/ppt/charts/style40.xml" ContentType="application/vnd.ms-office.chartstyle+xml"/>
  <Override PartName="/ppt/charts/colors40.xml" ContentType="application/vnd.ms-office.chartcolorstyle+xml"/>
  <Override PartName="/ppt/charts/chart41.xml" ContentType="application/vnd.openxmlformats-officedocument.drawingml.chart+xml"/>
  <Override PartName="/ppt/charts/style41.xml" ContentType="application/vnd.ms-office.chartstyle+xml"/>
  <Override PartName="/ppt/charts/colors41.xml" ContentType="application/vnd.ms-office.chartcolorstyle+xml"/>
  <Override PartName="/ppt/charts/chart42.xml" ContentType="application/vnd.openxmlformats-officedocument.drawingml.chart+xml"/>
  <Override PartName="/ppt/charts/style42.xml" ContentType="application/vnd.ms-office.chartstyle+xml"/>
  <Override PartName="/ppt/charts/colors42.xml" ContentType="application/vnd.ms-office.chartcolorstyle+xml"/>
  <Override PartName="/ppt/charts/chart43.xml" ContentType="application/vnd.openxmlformats-officedocument.drawingml.chart+xml"/>
  <Override PartName="/ppt/charts/style43.xml" ContentType="application/vnd.ms-office.chartstyle+xml"/>
  <Override PartName="/ppt/charts/colors43.xml" ContentType="application/vnd.ms-office.chartcolorstyle+xml"/>
  <Override PartName="/ppt/charts/chart44.xml" ContentType="application/vnd.openxmlformats-officedocument.drawingml.chart+xml"/>
  <Override PartName="/ppt/charts/style44.xml" ContentType="application/vnd.ms-office.chartstyle+xml"/>
  <Override PartName="/ppt/charts/colors44.xml" ContentType="application/vnd.ms-office.chartcolorstyle+xml"/>
  <Override PartName="/ppt/charts/chart45.xml" ContentType="application/vnd.openxmlformats-officedocument.drawingml.chart+xml"/>
  <Override PartName="/ppt/charts/style45.xml" ContentType="application/vnd.ms-office.chartstyle+xml"/>
  <Override PartName="/ppt/charts/colors45.xml" ContentType="application/vnd.ms-office.chartcolorstyle+xml"/>
  <Override PartName="/ppt/charts/chart46.xml" ContentType="application/vnd.openxmlformats-officedocument.drawingml.chart+xml"/>
  <Override PartName="/ppt/charts/style46.xml" ContentType="application/vnd.ms-office.chartstyle+xml"/>
  <Override PartName="/ppt/charts/colors46.xml" ContentType="application/vnd.ms-office.chartcolorstyle+xml"/>
  <Override PartName="/ppt/charts/chart47.xml" ContentType="application/vnd.openxmlformats-officedocument.drawingml.chart+xml"/>
  <Override PartName="/ppt/charts/style47.xml" ContentType="application/vnd.ms-office.chartstyle+xml"/>
  <Override PartName="/ppt/charts/colors47.xml" ContentType="application/vnd.ms-office.chartcolorstyle+xml"/>
  <Override PartName="/ppt/charts/chart48.xml" ContentType="application/vnd.openxmlformats-officedocument.drawingml.chart+xml"/>
  <Override PartName="/ppt/charts/style48.xml" ContentType="application/vnd.ms-office.chartstyle+xml"/>
  <Override PartName="/ppt/charts/colors48.xml" ContentType="application/vnd.ms-office.chartcolorstyle+xml"/>
  <Override PartName="/ppt/charts/chart49.xml" ContentType="application/vnd.openxmlformats-officedocument.drawingml.chart+xml"/>
  <Override PartName="/ppt/charts/style49.xml" ContentType="application/vnd.ms-office.chartstyle+xml"/>
  <Override PartName="/ppt/charts/colors49.xml" ContentType="application/vnd.ms-office.chartcolorstyle+xml"/>
  <Override PartName="/ppt/charts/chart50.xml" ContentType="application/vnd.openxmlformats-officedocument.drawingml.chart+xml"/>
  <Override PartName="/ppt/charts/style50.xml" ContentType="application/vnd.ms-office.chartstyle+xml"/>
  <Override PartName="/ppt/charts/colors50.xml" ContentType="application/vnd.ms-office.chartcolorstyle+xml"/>
  <Override PartName="/ppt/charts/chart51.xml" ContentType="application/vnd.openxmlformats-officedocument.drawingml.chart+xml"/>
  <Override PartName="/ppt/charts/style51.xml" ContentType="application/vnd.ms-office.chartstyle+xml"/>
  <Override PartName="/ppt/charts/colors51.xml" ContentType="application/vnd.ms-office.chartcolorstyle+xml"/>
  <Override PartName="/ppt/charts/chart52.xml" ContentType="application/vnd.openxmlformats-officedocument.drawingml.chart+xml"/>
  <Override PartName="/ppt/charts/style52.xml" ContentType="application/vnd.ms-office.chartstyle+xml"/>
  <Override PartName="/ppt/charts/colors52.xml" ContentType="application/vnd.ms-office.chartcolorstyle+xml"/>
  <Override PartName="/ppt/charts/chart53.xml" ContentType="application/vnd.openxmlformats-officedocument.drawingml.chart+xml"/>
  <Override PartName="/ppt/charts/style53.xml" ContentType="application/vnd.ms-office.chartstyle+xml"/>
  <Override PartName="/ppt/charts/colors53.xml" ContentType="application/vnd.ms-office.chartcolorstyle+xml"/>
  <Override PartName="/ppt/charts/chart54.xml" ContentType="application/vnd.openxmlformats-officedocument.drawingml.chart+xml"/>
  <Override PartName="/ppt/charts/style54.xml" ContentType="application/vnd.ms-office.chartstyle+xml"/>
  <Override PartName="/ppt/charts/colors54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6"/>
  </p:notesMasterIdLst>
  <p:sldIdLst>
    <p:sldId id="256" r:id="rId5"/>
    <p:sldId id="257" r:id="rId6"/>
    <p:sldId id="264" r:id="rId7"/>
    <p:sldId id="266" r:id="rId8"/>
    <p:sldId id="268" r:id="rId9"/>
    <p:sldId id="258" r:id="rId10"/>
    <p:sldId id="267" r:id="rId11"/>
    <p:sldId id="280" r:id="rId12"/>
    <p:sldId id="270" r:id="rId13"/>
    <p:sldId id="272" r:id="rId14"/>
    <p:sldId id="274" r:id="rId15"/>
    <p:sldId id="271" r:id="rId16"/>
    <p:sldId id="276" r:id="rId17"/>
    <p:sldId id="277" r:id="rId18"/>
    <p:sldId id="278" r:id="rId19"/>
    <p:sldId id="275" r:id="rId20"/>
    <p:sldId id="269" r:id="rId21"/>
    <p:sldId id="281" r:id="rId22"/>
    <p:sldId id="282" r:id="rId23"/>
    <p:sldId id="283" r:id="rId24"/>
    <p:sldId id="287" r:id="rId25"/>
    <p:sldId id="288" r:id="rId26"/>
    <p:sldId id="297" r:id="rId27"/>
    <p:sldId id="298" r:id="rId28"/>
    <p:sldId id="299" r:id="rId29"/>
    <p:sldId id="300" r:id="rId30"/>
    <p:sldId id="301" r:id="rId31"/>
    <p:sldId id="307" r:id="rId32"/>
    <p:sldId id="290" r:id="rId33"/>
    <p:sldId id="291" r:id="rId34"/>
    <p:sldId id="292" r:id="rId35"/>
    <p:sldId id="293" r:id="rId36"/>
    <p:sldId id="289" r:id="rId37"/>
    <p:sldId id="294" r:id="rId38"/>
    <p:sldId id="302" r:id="rId39"/>
    <p:sldId id="295" r:id="rId40"/>
    <p:sldId id="296" r:id="rId41"/>
    <p:sldId id="303" r:id="rId42"/>
    <p:sldId id="304" r:id="rId43"/>
    <p:sldId id="306" r:id="rId44"/>
    <p:sldId id="305" r:id="rId4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5C15"/>
    <a:srgbClr val="D368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72E867-1E45-45E1-A0DD-E9DD83099538}" v="304" dt="2025-09-24T01:08:11.5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0" autoAdjust="0"/>
    <p:restoredTop sz="94660"/>
  </p:normalViewPr>
  <p:slideViewPr>
    <p:cSldViewPr snapToGrid="0">
      <p:cViewPr varScale="1">
        <p:scale>
          <a:sx n="70" d="100"/>
          <a:sy n="70" d="100"/>
        </p:scale>
        <p:origin x="182" y="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3624"/>
    </p:cViewPr>
  </p:sorterViewPr>
  <p:notesViewPr>
    <p:cSldViewPr snapToGrid="0">
      <p:cViewPr varScale="1">
        <p:scale>
          <a:sx n="60" d="100"/>
          <a:sy n="60" d="100"/>
        </p:scale>
        <p:origin x="2150" y="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dall Stephenson" userId="5b821848-39b7-4c1b-9fc1-53417b386efe" providerId="ADAL" clId="{44845D4F-13B8-4CF7-B8C2-080C69A3CED5}"/>
    <pc:docChg chg="undo custSel addSld delSld modSld">
      <pc:chgData name="Kendall Stephenson" userId="5b821848-39b7-4c1b-9fc1-53417b386efe" providerId="ADAL" clId="{44845D4F-13B8-4CF7-B8C2-080C69A3CED5}" dt="2025-09-24T01:10:17.295" v="1132" actId="1076"/>
      <pc:docMkLst>
        <pc:docMk/>
      </pc:docMkLst>
      <pc:sldChg chg="addSp delSp modSp add del mod">
        <pc:chgData name="Kendall Stephenson" userId="5b821848-39b7-4c1b-9fc1-53417b386efe" providerId="ADAL" clId="{44845D4F-13B8-4CF7-B8C2-080C69A3CED5}" dt="2025-09-23T04:56:28.510" v="172" actId="1076"/>
        <pc:sldMkLst>
          <pc:docMk/>
          <pc:sldMk cId="2837058092" sldId="257"/>
        </pc:sldMkLst>
        <pc:spChg chg="mod">
          <ac:chgData name="Kendall Stephenson" userId="5b821848-39b7-4c1b-9fc1-53417b386efe" providerId="ADAL" clId="{44845D4F-13B8-4CF7-B8C2-080C69A3CED5}" dt="2025-09-23T04:56:04.610" v="167" actId="20577"/>
          <ac:spMkLst>
            <pc:docMk/>
            <pc:sldMk cId="2837058092" sldId="257"/>
            <ac:spMk id="2" creationId="{64F9EE8F-FEA9-0731-F374-8CB11611982F}"/>
          </ac:spMkLst>
        </pc:spChg>
        <pc:spChg chg="del">
          <ac:chgData name="Kendall Stephenson" userId="5b821848-39b7-4c1b-9fc1-53417b386efe" providerId="ADAL" clId="{44845D4F-13B8-4CF7-B8C2-080C69A3CED5}" dt="2025-09-23T04:48:53.681" v="25" actId="478"/>
          <ac:spMkLst>
            <pc:docMk/>
            <pc:sldMk cId="2837058092" sldId="257"/>
            <ac:spMk id="3" creationId="{5A73C0C2-4A81-3A24-D972-C2D0D045AD8D}"/>
          </ac:spMkLst>
        </pc:spChg>
        <pc:spChg chg="add mod">
          <ac:chgData name="Kendall Stephenson" userId="5b821848-39b7-4c1b-9fc1-53417b386efe" providerId="ADAL" clId="{44845D4F-13B8-4CF7-B8C2-080C69A3CED5}" dt="2025-09-23T04:56:16.723" v="168" actId="1076"/>
          <ac:spMkLst>
            <pc:docMk/>
            <pc:sldMk cId="2837058092" sldId="257"/>
            <ac:spMk id="4" creationId="{8A6A19A0-4849-B850-99C1-2AFC8DF4AF58}"/>
          </ac:spMkLst>
        </pc:spChg>
        <pc:spChg chg="add mod">
          <ac:chgData name="Kendall Stephenson" userId="5b821848-39b7-4c1b-9fc1-53417b386efe" providerId="ADAL" clId="{44845D4F-13B8-4CF7-B8C2-080C69A3CED5}" dt="2025-09-23T04:56:20.276" v="170" actId="27636"/>
          <ac:spMkLst>
            <pc:docMk/>
            <pc:sldMk cId="2837058092" sldId="257"/>
            <ac:spMk id="5" creationId="{D39C84F7-C04E-6281-260D-F3D19CC63E4E}"/>
          </ac:spMkLst>
        </pc:spChg>
        <pc:spChg chg="add mod">
          <ac:chgData name="Kendall Stephenson" userId="5b821848-39b7-4c1b-9fc1-53417b386efe" providerId="ADAL" clId="{44845D4F-13B8-4CF7-B8C2-080C69A3CED5}" dt="2025-09-23T04:56:24.456" v="171" actId="1076"/>
          <ac:spMkLst>
            <pc:docMk/>
            <pc:sldMk cId="2837058092" sldId="257"/>
            <ac:spMk id="6" creationId="{33B5BF29-554B-9573-BDE0-F8B66EECAFCF}"/>
          </ac:spMkLst>
        </pc:spChg>
        <pc:spChg chg="add mod">
          <ac:chgData name="Kendall Stephenson" userId="5b821848-39b7-4c1b-9fc1-53417b386efe" providerId="ADAL" clId="{44845D4F-13B8-4CF7-B8C2-080C69A3CED5}" dt="2025-09-23T04:56:16.723" v="168" actId="1076"/>
          <ac:spMkLst>
            <pc:docMk/>
            <pc:sldMk cId="2837058092" sldId="257"/>
            <ac:spMk id="7" creationId="{1F72CC6A-309A-BC53-2CB2-456BDC456AC6}"/>
          </ac:spMkLst>
        </pc:spChg>
        <pc:spChg chg="add mod">
          <ac:chgData name="Kendall Stephenson" userId="5b821848-39b7-4c1b-9fc1-53417b386efe" providerId="ADAL" clId="{44845D4F-13B8-4CF7-B8C2-080C69A3CED5}" dt="2025-09-23T04:56:28.510" v="172" actId="1076"/>
          <ac:spMkLst>
            <pc:docMk/>
            <pc:sldMk cId="2837058092" sldId="257"/>
            <ac:spMk id="8" creationId="{4D53EF52-52CC-2847-4A17-C2685C09DFD1}"/>
          </ac:spMkLst>
        </pc:spChg>
      </pc:sldChg>
      <pc:sldChg chg="del">
        <pc:chgData name="Kendall Stephenson" userId="5b821848-39b7-4c1b-9fc1-53417b386efe" providerId="ADAL" clId="{44845D4F-13B8-4CF7-B8C2-080C69A3CED5}" dt="2025-09-23T02:15:03.443" v="0" actId="47"/>
        <pc:sldMkLst>
          <pc:docMk/>
          <pc:sldMk cId="3252023131" sldId="261"/>
        </pc:sldMkLst>
      </pc:sldChg>
      <pc:sldChg chg="del">
        <pc:chgData name="Kendall Stephenson" userId="5b821848-39b7-4c1b-9fc1-53417b386efe" providerId="ADAL" clId="{44845D4F-13B8-4CF7-B8C2-080C69A3CED5}" dt="2025-09-23T02:15:03.443" v="0" actId="47"/>
        <pc:sldMkLst>
          <pc:docMk/>
          <pc:sldMk cId="1454591114" sldId="262"/>
        </pc:sldMkLst>
      </pc:sldChg>
      <pc:sldChg chg="del">
        <pc:chgData name="Kendall Stephenson" userId="5b821848-39b7-4c1b-9fc1-53417b386efe" providerId="ADAL" clId="{44845D4F-13B8-4CF7-B8C2-080C69A3CED5}" dt="2025-09-23T02:15:03.443" v="0" actId="47"/>
        <pc:sldMkLst>
          <pc:docMk/>
          <pc:sldMk cId="2813047608" sldId="263"/>
        </pc:sldMkLst>
      </pc:sldChg>
      <pc:sldChg chg="add del">
        <pc:chgData name="Kendall Stephenson" userId="5b821848-39b7-4c1b-9fc1-53417b386efe" providerId="ADAL" clId="{44845D4F-13B8-4CF7-B8C2-080C69A3CED5}" dt="2025-09-23T04:48:26.038" v="23" actId="47"/>
        <pc:sldMkLst>
          <pc:docMk/>
          <pc:sldMk cId="2166285907" sldId="265"/>
        </pc:sldMkLst>
      </pc:sldChg>
      <pc:sldChg chg="del">
        <pc:chgData name="Kendall Stephenson" userId="5b821848-39b7-4c1b-9fc1-53417b386efe" providerId="ADAL" clId="{44845D4F-13B8-4CF7-B8C2-080C69A3CED5}" dt="2025-09-23T04:56:51.828" v="173" actId="47"/>
        <pc:sldMkLst>
          <pc:docMk/>
          <pc:sldMk cId="4267660017" sldId="273"/>
        </pc:sldMkLst>
      </pc:sldChg>
      <pc:sldChg chg="modAnim">
        <pc:chgData name="Kendall Stephenson" userId="5b821848-39b7-4c1b-9fc1-53417b386efe" providerId="ADAL" clId="{44845D4F-13B8-4CF7-B8C2-080C69A3CED5}" dt="2025-09-23T02:54:41.349" v="1"/>
        <pc:sldMkLst>
          <pc:docMk/>
          <pc:sldMk cId="1497769368" sldId="281"/>
        </pc:sldMkLst>
      </pc:sldChg>
      <pc:sldChg chg="del">
        <pc:chgData name="Kendall Stephenson" userId="5b821848-39b7-4c1b-9fc1-53417b386efe" providerId="ADAL" clId="{44845D4F-13B8-4CF7-B8C2-080C69A3CED5}" dt="2025-09-23T04:58:10.060" v="174" actId="47"/>
        <pc:sldMkLst>
          <pc:docMk/>
          <pc:sldMk cId="819113740" sldId="285"/>
        </pc:sldMkLst>
      </pc:sldChg>
      <pc:sldChg chg="addSp modSp mod modAnim">
        <pc:chgData name="Kendall Stephenson" userId="5b821848-39b7-4c1b-9fc1-53417b386efe" providerId="ADAL" clId="{44845D4F-13B8-4CF7-B8C2-080C69A3CED5}" dt="2025-09-23T05:10:15.668" v="234" actId="20577"/>
        <pc:sldMkLst>
          <pc:docMk/>
          <pc:sldMk cId="146878312" sldId="288"/>
        </pc:sldMkLst>
        <pc:spChg chg="mod">
          <ac:chgData name="Kendall Stephenson" userId="5b821848-39b7-4c1b-9fc1-53417b386efe" providerId="ADAL" clId="{44845D4F-13B8-4CF7-B8C2-080C69A3CED5}" dt="2025-09-23T05:08:32.070" v="175" actId="1076"/>
          <ac:spMkLst>
            <pc:docMk/>
            <pc:sldMk cId="146878312" sldId="288"/>
            <ac:spMk id="2" creationId="{117930E0-E21D-C8A4-A106-60546046F044}"/>
          </ac:spMkLst>
        </pc:spChg>
        <pc:spChg chg="mod">
          <ac:chgData name="Kendall Stephenson" userId="5b821848-39b7-4c1b-9fc1-53417b386efe" providerId="ADAL" clId="{44845D4F-13B8-4CF7-B8C2-080C69A3CED5}" dt="2025-09-23T05:08:39.320" v="176" actId="1076"/>
          <ac:spMkLst>
            <pc:docMk/>
            <pc:sldMk cId="146878312" sldId="288"/>
            <ac:spMk id="3" creationId="{0750E668-EE0D-3CC6-0452-6293FF4900F2}"/>
          </ac:spMkLst>
        </pc:spChg>
        <pc:spChg chg="add mod">
          <ac:chgData name="Kendall Stephenson" userId="5b821848-39b7-4c1b-9fc1-53417b386efe" providerId="ADAL" clId="{44845D4F-13B8-4CF7-B8C2-080C69A3CED5}" dt="2025-09-23T05:09:40.276" v="209" actId="27107"/>
          <ac:spMkLst>
            <pc:docMk/>
            <pc:sldMk cId="146878312" sldId="288"/>
            <ac:spMk id="4" creationId="{D6D0B368-E945-DF37-DC3B-EEBB94BB8697}"/>
          </ac:spMkLst>
        </pc:spChg>
        <pc:spChg chg="add mod">
          <ac:chgData name="Kendall Stephenson" userId="5b821848-39b7-4c1b-9fc1-53417b386efe" providerId="ADAL" clId="{44845D4F-13B8-4CF7-B8C2-080C69A3CED5}" dt="2025-09-23T05:10:15.668" v="234" actId="20577"/>
          <ac:spMkLst>
            <pc:docMk/>
            <pc:sldMk cId="146878312" sldId="288"/>
            <ac:spMk id="5" creationId="{25982A10-7EF8-AC34-DC11-43BA862C84A1}"/>
          </ac:spMkLst>
        </pc:spChg>
      </pc:sldChg>
      <pc:sldChg chg="modSp">
        <pc:chgData name="Kendall Stephenson" userId="5b821848-39b7-4c1b-9fc1-53417b386efe" providerId="ADAL" clId="{44845D4F-13B8-4CF7-B8C2-080C69A3CED5}" dt="2025-09-23T06:03:57.904" v="420" actId="208"/>
        <pc:sldMkLst>
          <pc:docMk/>
          <pc:sldMk cId="3378406125" sldId="289"/>
        </pc:sldMkLst>
        <pc:spChg chg="mod">
          <ac:chgData name="Kendall Stephenson" userId="5b821848-39b7-4c1b-9fc1-53417b386efe" providerId="ADAL" clId="{44845D4F-13B8-4CF7-B8C2-080C69A3CED5}" dt="2025-09-23T06:03:45.853" v="419" actId="207"/>
          <ac:spMkLst>
            <pc:docMk/>
            <pc:sldMk cId="3378406125" sldId="289"/>
            <ac:spMk id="6" creationId="{4D367F42-1B05-2FFC-F711-87E786D9601E}"/>
          </ac:spMkLst>
        </pc:spChg>
        <pc:graphicFrameChg chg="mod">
          <ac:chgData name="Kendall Stephenson" userId="5b821848-39b7-4c1b-9fc1-53417b386efe" providerId="ADAL" clId="{44845D4F-13B8-4CF7-B8C2-080C69A3CED5}" dt="2025-09-23T06:03:57.904" v="420" actId="208"/>
          <ac:graphicFrameMkLst>
            <pc:docMk/>
            <pc:sldMk cId="3378406125" sldId="289"/>
            <ac:graphicFrameMk id="4" creationId="{9FBDA5D3-A1EC-4671-8897-E54107BE4C18}"/>
          </ac:graphicFrameMkLst>
        </pc:graphicFrameChg>
      </pc:sldChg>
      <pc:sldChg chg="addSp modSp mod modAnim">
        <pc:chgData name="Kendall Stephenson" userId="5b821848-39b7-4c1b-9fc1-53417b386efe" providerId="ADAL" clId="{44845D4F-13B8-4CF7-B8C2-080C69A3CED5}" dt="2025-09-23T05:58:26.698" v="418"/>
        <pc:sldMkLst>
          <pc:docMk/>
          <pc:sldMk cId="4094218779" sldId="290"/>
        </pc:sldMkLst>
        <pc:spChg chg="add mod">
          <ac:chgData name="Kendall Stephenson" userId="5b821848-39b7-4c1b-9fc1-53417b386efe" providerId="ADAL" clId="{44845D4F-13B8-4CF7-B8C2-080C69A3CED5}" dt="2025-09-23T05:55:35.359" v="359" actId="14100"/>
          <ac:spMkLst>
            <pc:docMk/>
            <pc:sldMk cId="4094218779" sldId="290"/>
            <ac:spMk id="3" creationId="{4E9393A4-D838-7640-1F2B-D7BC1F05B02E}"/>
          </ac:spMkLst>
        </pc:spChg>
        <pc:spChg chg="add mod">
          <ac:chgData name="Kendall Stephenson" userId="5b821848-39b7-4c1b-9fc1-53417b386efe" providerId="ADAL" clId="{44845D4F-13B8-4CF7-B8C2-080C69A3CED5}" dt="2025-09-23T05:56:43.461" v="405" actId="1076"/>
          <ac:spMkLst>
            <pc:docMk/>
            <pc:sldMk cId="4094218779" sldId="290"/>
            <ac:spMk id="10" creationId="{179825FC-F24A-72FA-98DC-E374AA823B85}"/>
          </ac:spMkLst>
        </pc:spChg>
        <pc:spChg chg="add mod">
          <ac:chgData name="Kendall Stephenson" userId="5b821848-39b7-4c1b-9fc1-53417b386efe" providerId="ADAL" clId="{44845D4F-13B8-4CF7-B8C2-080C69A3CED5}" dt="2025-09-23T05:58:06.691" v="416" actId="692"/>
          <ac:spMkLst>
            <pc:docMk/>
            <pc:sldMk cId="4094218779" sldId="290"/>
            <ac:spMk id="11" creationId="{34B12871-D609-DF08-8B51-5174E72E1E97}"/>
          </ac:spMkLst>
        </pc:spChg>
      </pc:sldChg>
      <pc:sldChg chg="modSp">
        <pc:chgData name="Kendall Stephenson" userId="5b821848-39b7-4c1b-9fc1-53417b386efe" providerId="ADAL" clId="{44845D4F-13B8-4CF7-B8C2-080C69A3CED5}" dt="2025-09-23T06:04:13.343" v="422" actId="208"/>
        <pc:sldMkLst>
          <pc:docMk/>
          <pc:sldMk cId="1082292010" sldId="294"/>
        </pc:sldMkLst>
        <pc:spChg chg="mod">
          <ac:chgData name="Kendall Stephenson" userId="5b821848-39b7-4c1b-9fc1-53417b386efe" providerId="ADAL" clId="{44845D4F-13B8-4CF7-B8C2-080C69A3CED5}" dt="2025-09-23T06:04:07.969" v="421" actId="207"/>
          <ac:spMkLst>
            <pc:docMk/>
            <pc:sldMk cId="1082292010" sldId="294"/>
            <ac:spMk id="6" creationId="{83EBE555-2BA2-3134-BFED-A5C636F83C4E}"/>
          </ac:spMkLst>
        </pc:spChg>
        <pc:graphicFrameChg chg="mod">
          <ac:chgData name="Kendall Stephenson" userId="5b821848-39b7-4c1b-9fc1-53417b386efe" providerId="ADAL" clId="{44845D4F-13B8-4CF7-B8C2-080C69A3CED5}" dt="2025-09-23T06:04:13.343" v="422" actId="208"/>
          <ac:graphicFrameMkLst>
            <pc:docMk/>
            <pc:sldMk cId="1082292010" sldId="294"/>
            <ac:graphicFrameMk id="14" creationId="{B4F9BD36-41DD-45D3-9572-BA5C65C04A97}"/>
          </ac:graphicFrameMkLst>
        </pc:graphicFrameChg>
      </pc:sldChg>
      <pc:sldChg chg="addSp modSp mod modAnim">
        <pc:chgData name="Kendall Stephenson" userId="5b821848-39b7-4c1b-9fc1-53417b386efe" providerId="ADAL" clId="{44845D4F-13B8-4CF7-B8C2-080C69A3CED5}" dt="2025-09-23T04:44:58.623" v="18"/>
        <pc:sldMkLst>
          <pc:docMk/>
          <pc:sldMk cId="2928051341" sldId="295"/>
        </pc:sldMkLst>
        <pc:cxnChg chg="add mod">
          <ac:chgData name="Kendall Stephenson" userId="5b821848-39b7-4c1b-9fc1-53417b386efe" providerId="ADAL" clId="{44845D4F-13B8-4CF7-B8C2-080C69A3CED5}" dt="2025-09-23T04:44:42.782" v="15" actId="208"/>
          <ac:cxnSpMkLst>
            <pc:docMk/>
            <pc:sldMk cId="2928051341" sldId="295"/>
            <ac:cxnSpMk id="4" creationId="{7219FA47-2822-294D-5558-2E39FE21222C}"/>
          </ac:cxnSpMkLst>
        </pc:cxnChg>
      </pc:sldChg>
      <pc:sldChg chg="modSp mod">
        <pc:chgData name="Kendall Stephenson" userId="5b821848-39b7-4c1b-9fc1-53417b386efe" providerId="ADAL" clId="{44845D4F-13B8-4CF7-B8C2-080C69A3CED5}" dt="2025-09-23T04:40:07.741" v="11" actId="14100"/>
        <pc:sldMkLst>
          <pc:docMk/>
          <pc:sldMk cId="1249518439" sldId="296"/>
        </pc:sldMkLst>
        <pc:spChg chg="mod">
          <ac:chgData name="Kendall Stephenson" userId="5b821848-39b7-4c1b-9fc1-53417b386efe" providerId="ADAL" clId="{44845D4F-13B8-4CF7-B8C2-080C69A3CED5}" dt="2025-09-23T04:40:07.741" v="11" actId="14100"/>
          <ac:spMkLst>
            <pc:docMk/>
            <pc:sldMk cId="1249518439" sldId="296"/>
            <ac:spMk id="5" creationId="{31A12DD1-BE0D-6C9D-46D2-4DA35D86A0FF}"/>
          </ac:spMkLst>
        </pc:spChg>
      </pc:sldChg>
      <pc:sldChg chg="addSp delSp modSp add mod delAnim modAnim">
        <pc:chgData name="Kendall Stephenson" userId="5b821848-39b7-4c1b-9fc1-53417b386efe" providerId="ADAL" clId="{44845D4F-13B8-4CF7-B8C2-080C69A3CED5}" dt="2025-09-23T05:48:33.864" v="335" actId="27918"/>
        <pc:sldMkLst>
          <pc:docMk/>
          <pc:sldMk cId="1727124584" sldId="297"/>
        </pc:sldMkLst>
        <pc:spChg chg="mod">
          <ac:chgData name="Kendall Stephenson" userId="5b821848-39b7-4c1b-9fc1-53417b386efe" providerId="ADAL" clId="{44845D4F-13B8-4CF7-B8C2-080C69A3CED5}" dt="2025-09-23T05:14:29.879" v="250" actId="20577"/>
          <ac:spMkLst>
            <pc:docMk/>
            <pc:sldMk cId="1727124584" sldId="297"/>
            <ac:spMk id="5" creationId="{BE7AE963-CF8C-2976-EF2D-716388E8D61E}"/>
          </ac:spMkLst>
        </pc:spChg>
        <pc:spChg chg="del">
          <ac:chgData name="Kendall Stephenson" userId="5b821848-39b7-4c1b-9fc1-53417b386efe" providerId="ADAL" clId="{44845D4F-13B8-4CF7-B8C2-080C69A3CED5}" dt="2025-09-23T05:14:34.835" v="251" actId="478"/>
          <ac:spMkLst>
            <pc:docMk/>
            <pc:sldMk cId="1727124584" sldId="297"/>
            <ac:spMk id="6" creationId="{0B2795B4-4C1B-B96F-DEB0-E970F4647ECD}"/>
          </ac:spMkLst>
        </pc:spChg>
        <pc:spChg chg="del mod">
          <ac:chgData name="Kendall Stephenson" userId="5b821848-39b7-4c1b-9fc1-53417b386efe" providerId="ADAL" clId="{44845D4F-13B8-4CF7-B8C2-080C69A3CED5}" dt="2025-09-23T05:11:22.123" v="237" actId="478"/>
          <ac:spMkLst>
            <pc:docMk/>
            <pc:sldMk cId="1727124584" sldId="297"/>
            <ac:spMk id="8" creationId="{9A2D24E4-DAE0-DFC3-B2BB-EF467277A42A}"/>
          </ac:spMkLst>
        </pc:spChg>
        <pc:spChg chg="del mod">
          <ac:chgData name="Kendall Stephenson" userId="5b821848-39b7-4c1b-9fc1-53417b386efe" providerId="ADAL" clId="{44845D4F-13B8-4CF7-B8C2-080C69A3CED5}" dt="2025-09-23T05:11:22.123" v="237" actId="478"/>
          <ac:spMkLst>
            <pc:docMk/>
            <pc:sldMk cId="1727124584" sldId="297"/>
            <ac:spMk id="9" creationId="{181C06E6-DB5A-9256-2410-2D1528701A56}"/>
          </ac:spMkLst>
        </pc:spChg>
        <pc:spChg chg="del">
          <ac:chgData name="Kendall Stephenson" userId="5b821848-39b7-4c1b-9fc1-53417b386efe" providerId="ADAL" clId="{44845D4F-13B8-4CF7-B8C2-080C69A3CED5}" dt="2025-09-23T05:11:22.123" v="237" actId="478"/>
          <ac:spMkLst>
            <pc:docMk/>
            <pc:sldMk cId="1727124584" sldId="297"/>
            <ac:spMk id="10" creationId="{FD766CFB-88AB-E73C-29FA-57D38AAFE3D3}"/>
          </ac:spMkLst>
        </pc:spChg>
        <pc:spChg chg="del">
          <ac:chgData name="Kendall Stephenson" userId="5b821848-39b7-4c1b-9fc1-53417b386efe" providerId="ADAL" clId="{44845D4F-13B8-4CF7-B8C2-080C69A3CED5}" dt="2025-09-23T05:11:22.123" v="237" actId="478"/>
          <ac:spMkLst>
            <pc:docMk/>
            <pc:sldMk cId="1727124584" sldId="297"/>
            <ac:spMk id="11" creationId="{0843FF24-EF11-2336-BE8D-AA40945C2922}"/>
          </ac:spMkLst>
        </pc:spChg>
        <pc:spChg chg="del">
          <ac:chgData name="Kendall Stephenson" userId="5b821848-39b7-4c1b-9fc1-53417b386efe" providerId="ADAL" clId="{44845D4F-13B8-4CF7-B8C2-080C69A3CED5}" dt="2025-09-23T05:12:12.784" v="238" actId="478"/>
          <ac:spMkLst>
            <pc:docMk/>
            <pc:sldMk cId="1727124584" sldId="297"/>
            <ac:spMk id="12" creationId="{16107DCA-EECD-774B-E07C-F950F4CCA871}"/>
          </ac:spMkLst>
        </pc:spChg>
        <pc:graphicFrameChg chg="del">
          <ac:chgData name="Kendall Stephenson" userId="5b821848-39b7-4c1b-9fc1-53417b386efe" providerId="ADAL" clId="{44845D4F-13B8-4CF7-B8C2-080C69A3CED5}" dt="2025-09-23T05:14:03.443" v="241" actId="478"/>
          <ac:graphicFrameMkLst>
            <pc:docMk/>
            <pc:sldMk cId="1727124584" sldId="297"/>
            <ac:graphicFrameMk id="2" creationId="{6611DF90-9625-732C-9BB0-1F67A480C7F1}"/>
          </ac:graphicFrameMkLst>
        </pc:graphicFrameChg>
        <pc:graphicFrameChg chg="del">
          <ac:chgData name="Kendall Stephenson" userId="5b821848-39b7-4c1b-9fc1-53417b386efe" providerId="ADAL" clId="{44845D4F-13B8-4CF7-B8C2-080C69A3CED5}" dt="2025-09-23T05:13:58.439" v="240" actId="478"/>
          <ac:graphicFrameMkLst>
            <pc:docMk/>
            <pc:sldMk cId="1727124584" sldId="297"/>
            <ac:graphicFrameMk id="3" creationId="{AFCE8B10-65DB-92AE-96C7-45B35E5B4923}"/>
          </ac:graphicFrameMkLst>
        </pc:graphicFrameChg>
        <pc:graphicFrameChg chg="del">
          <ac:chgData name="Kendall Stephenson" userId="5b821848-39b7-4c1b-9fc1-53417b386efe" providerId="ADAL" clId="{44845D4F-13B8-4CF7-B8C2-080C69A3CED5}" dt="2025-09-23T05:13:51.277" v="239" actId="478"/>
          <ac:graphicFrameMkLst>
            <pc:docMk/>
            <pc:sldMk cId="1727124584" sldId="297"/>
            <ac:graphicFrameMk id="4" creationId="{142AD2E5-5154-2AD3-B48A-5A4846424D7D}"/>
          </ac:graphicFrameMkLst>
        </pc:graphicFrameChg>
        <pc:graphicFrameChg chg="add mod">
          <ac:chgData name="Kendall Stephenson" userId="5b821848-39b7-4c1b-9fc1-53417b386efe" providerId="ADAL" clId="{44845D4F-13B8-4CF7-B8C2-080C69A3CED5}" dt="2025-09-23T05:14:20.678" v="247" actId="14100"/>
          <ac:graphicFrameMkLst>
            <pc:docMk/>
            <pc:sldMk cId="1727124584" sldId="297"/>
            <ac:graphicFrameMk id="13" creationId="{100C366E-C5CB-4F8C-8271-9B82D0A57A04}"/>
          </ac:graphicFrameMkLst>
        </pc:graphicFrameChg>
        <pc:graphicFrameChg chg="add mod">
          <ac:chgData name="Kendall Stephenson" userId="5b821848-39b7-4c1b-9fc1-53417b386efe" providerId="ADAL" clId="{44845D4F-13B8-4CF7-B8C2-080C69A3CED5}" dt="2025-09-23T05:16:37.905" v="266" actId="14100"/>
          <ac:graphicFrameMkLst>
            <pc:docMk/>
            <pc:sldMk cId="1727124584" sldId="297"/>
            <ac:graphicFrameMk id="14" creationId="{603E9B9B-1569-4807-AC83-EDDABF40C233}"/>
          </ac:graphicFrameMkLst>
        </pc:graphicFrameChg>
      </pc:sldChg>
      <pc:sldChg chg="addSp modSp add mod modAnim">
        <pc:chgData name="Kendall Stephenson" userId="5b821848-39b7-4c1b-9fc1-53417b386efe" providerId="ADAL" clId="{44845D4F-13B8-4CF7-B8C2-080C69A3CED5}" dt="2025-09-23T05:48:33.872" v="336" actId="27918"/>
        <pc:sldMkLst>
          <pc:docMk/>
          <pc:sldMk cId="3408781564" sldId="298"/>
        </pc:sldMkLst>
        <pc:spChg chg="mod">
          <ac:chgData name="Kendall Stephenson" userId="5b821848-39b7-4c1b-9fc1-53417b386efe" providerId="ADAL" clId="{44845D4F-13B8-4CF7-B8C2-080C69A3CED5}" dt="2025-09-23T05:26:33.851" v="276" actId="20577"/>
          <ac:spMkLst>
            <pc:docMk/>
            <pc:sldMk cId="3408781564" sldId="298"/>
            <ac:spMk id="5" creationId="{74A24DDB-E5A4-11DD-6CF5-86BD3D166391}"/>
          </ac:spMkLst>
        </pc:spChg>
        <pc:graphicFrameChg chg="add mod">
          <ac:chgData name="Kendall Stephenson" userId="5b821848-39b7-4c1b-9fc1-53417b386efe" providerId="ADAL" clId="{44845D4F-13B8-4CF7-B8C2-080C69A3CED5}" dt="2025-09-23T05:28:21.327" v="286" actId="14100"/>
          <ac:graphicFrameMkLst>
            <pc:docMk/>
            <pc:sldMk cId="3408781564" sldId="298"/>
            <ac:graphicFrameMk id="2" creationId="{023DF605-C6B1-4BF5-84A2-BE461BC2C7ED}"/>
          </ac:graphicFrameMkLst>
        </pc:graphicFrameChg>
      </pc:sldChg>
      <pc:sldChg chg="addSp delSp modSp add mod delAnim modAnim">
        <pc:chgData name="Kendall Stephenson" userId="5b821848-39b7-4c1b-9fc1-53417b386efe" providerId="ADAL" clId="{44845D4F-13B8-4CF7-B8C2-080C69A3CED5}" dt="2025-09-23T05:48:33.872" v="337" actId="27918"/>
        <pc:sldMkLst>
          <pc:docMk/>
          <pc:sldMk cId="3967087036" sldId="299"/>
        </pc:sldMkLst>
        <pc:spChg chg="mod">
          <ac:chgData name="Kendall Stephenson" userId="5b821848-39b7-4c1b-9fc1-53417b386efe" providerId="ADAL" clId="{44845D4F-13B8-4CF7-B8C2-080C69A3CED5}" dt="2025-09-23T05:31:43.028" v="295" actId="20577"/>
          <ac:spMkLst>
            <pc:docMk/>
            <pc:sldMk cId="3967087036" sldId="299"/>
            <ac:spMk id="5" creationId="{55409C22-7917-0B63-F1C9-C7FAA2D7EDE6}"/>
          </ac:spMkLst>
        </pc:spChg>
        <pc:graphicFrameChg chg="del">
          <ac:chgData name="Kendall Stephenson" userId="5b821848-39b7-4c1b-9fc1-53417b386efe" providerId="ADAL" clId="{44845D4F-13B8-4CF7-B8C2-080C69A3CED5}" dt="2025-09-23T05:30:49.383" v="289" actId="478"/>
          <ac:graphicFrameMkLst>
            <pc:docMk/>
            <pc:sldMk cId="3967087036" sldId="299"/>
            <ac:graphicFrameMk id="2" creationId="{7464B6AF-F41C-B26E-F3D7-2BCE6B0E5F79}"/>
          </ac:graphicFrameMkLst>
        </pc:graphicFrameChg>
        <pc:graphicFrameChg chg="add mod modVis">
          <ac:chgData name="Kendall Stephenson" userId="5b821848-39b7-4c1b-9fc1-53417b386efe" providerId="ADAL" clId="{44845D4F-13B8-4CF7-B8C2-080C69A3CED5}" dt="2025-09-23T05:34:47.879" v="309" actId="14429"/>
          <ac:graphicFrameMkLst>
            <pc:docMk/>
            <pc:sldMk cId="3967087036" sldId="299"/>
            <ac:graphicFrameMk id="3" creationId="{8859D969-7555-4C94-B22E-B55DB6FE50E8}"/>
          </ac:graphicFrameMkLst>
        </pc:graphicFrameChg>
        <pc:graphicFrameChg chg="mod modVis">
          <ac:chgData name="Kendall Stephenson" userId="5b821848-39b7-4c1b-9fc1-53417b386efe" providerId="ADAL" clId="{44845D4F-13B8-4CF7-B8C2-080C69A3CED5}" dt="2025-09-23T05:34:59.056" v="314" actId="14429"/>
          <ac:graphicFrameMkLst>
            <pc:docMk/>
            <pc:sldMk cId="3967087036" sldId="299"/>
            <ac:graphicFrameMk id="13" creationId="{A305473C-586E-D7E3-A07A-59583CAD2BFD}"/>
          </ac:graphicFrameMkLst>
        </pc:graphicFrameChg>
        <pc:graphicFrameChg chg="mod modVis">
          <ac:chgData name="Kendall Stephenson" userId="5b821848-39b7-4c1b-9fc1-53417b386efe" providerId="ADAL" clId="{44845D4F-13B8-4CF7-B8C2-080C69A3CED5}" dt="2025-09-23T05:34:51.379" v="311" actId="14429"/>
          <ac:graphicFrameMkLst>
            <pc:docMk/>
            <pc:sldMk cId="3967087036" sldId="299"/>
            <ac:graphicFrameMk id="14" creationId="{A9E530C9-8A95-DA76-04F7-53657E740D55}"/>
          </ac:graphicFrameMkLst>
        </pc:graphicFrameChg>
      </pc:sldChg>
      <pc:sldChg chg="addSp modSp add mod modAnim">
        <pc:chgData name="Kendall Stephenson" userId="5b821848-39b7-4c1b-9fc1-53417b386efe" providerId="ADAL" clId="{44845D4F-13B8-4CF7-B8C2-080C69A3CED5}" dt="2025-09-23T05:48:25.859" v="333" actId="27918"/>
        <pc:sldMkLst>
          <pc:docMk/>
          <pc:sldMk cId="598614006" sldId="300"/>
        </pc:sldMkLst>
        <pc:spChg chg="mod">
          <ac:chgData name="Kendall Stephenson" userId="5b821848-39b7-4c1b-9fc1-53417b386efe" providerId="ADAL" clId="{44845D4F-13B8-4CF7-B8C2-080C69A3CED5}" dt="2025-09-23T05:40:05.231" v="323" actId="20577"/>
          <ac:spMkLst>
            <pc:docMk/>
            <pc:sldMk cId="598614006" sldId="300"/>
            <ac:spMk id="5" creationId="{34151587-5BDA-64AA-AF5A-A8F1AA4B739A}"/>
          </ac:spMkLst>
        </pc:spChg>
        <pc:graphicFrameChg chg="add mod">
          <ac:chgData name="Kendall Stephenson" userId="5b821848-39b7-4c1b-9fc1-53417b386efe" providerId="ADAL" clId="{44845D4F-13B8-4CF7-B8C2-080C69A3CED5}" dt="2025-09-23T05:42:10.664" v="331" actId="14100"/>
          <ac:graphicFrameMkLst>
            <pc:docMk/>
            <pc:sldMk cId="598614006" sldId="300"/>
            <ac:graphicFrameMk id="2" creationId="{5C8B9E17-3DBF-47C2-93FE-69CB4BEBB76A}"/>
          </ac:graphicFrameMkLst>
        </pc:graphicFrameChg>
      </pc:sldChg>
      <pc:sldChg chg="addSp modSp add mod modAnim">
        <pc:chgData name="Kendall Stephenson" userId="5b821848-39b7-4c1b-9fc1-53417b386efe" providerId="ADAL" clId="{44845D4F-13B8-4CF7-B8C2-080C69A3CED5}" dt="2025-09-23T05:53:21.522" v="354"/>
        <pc:sldMkLst>
          <pc:docMk/>
          <pc:sldMk cId="3715561175" sldId="301"/>
        </pc:sldMkLst>
        <pc:spChg chg="mod">
          <ac:chgData name="Kendall Stephenson" userId="5b821848-39b7-4c1b-9fc1-53417b386efe" providerId="ADAL" clId="{44845D4F-13B8-4CF7-B8C2-080C69A3CED5}" dt="2025-09-23T05:48:44.241" v="341" actId="20577"/>
          <ac:spMkLst>
            <pc:docMk/>
            <pc:sldMk cId="3715561175" sldId="301"/>
            <ac:spMk id="5" creationId="{24F849B9-263E-BBCD-CA9D-83A420FE85D2}"/>
          </ac:spMkLst>
        </pc:spChg>
        <pc:graphicFrameChg chg="add mod">
          <ac:chgData name="Kendall Stephenson" userId="5b821848-39b7-4c1b-9fc1-53417b386efe" providerId="ADAL" clId="{44845D4F-13B8-4CF7-B8C2-080C69A3CED5}" dt="2025-09-23T05:50:10.124" v="349" actId="14100"/>
          <ac:graphicFrameMkLst>
            <pc:docMk/>
            <pc:sldMk cId="3715561175" sldId="301"/>
            <ac:graphicFrameMk id="4" creationId="{4DB65BF8-7BED-4F32-A788-3E6BEFC94CBF}"/>
          </ac:graphicFrameMkLst>
        </pc:graphicFrameChg>
      </pc:sldChg>
      <pc:sldChg chg="addSp modSp add mod modAnim">
        <pc:chgData name="Kendall Stephenson" userId="5b821848-39b7-4c1b-9fc1-53417b386efe" providerId="ADAL" clId="{44845D4F-13B8-4CF7-B8C2-080C69A3CED5}" dt="2025-09-23T06:12:32.315" v="450" actId="20577"/>
        <pc:sldMkLst>
          <pc:docMk/>
          <pc:sldMk cId="2416906268" sldId="302"/>
        </pc:sldMkLst>
        <pc:spChg chg="mod">
          <ac:chgData name="Kendall Stephenson" userId="5b821848-39b7-4c1b-9fc1-53417b386efe" providerId="ADAL" clId="{44845D4F-13B8-4CF7-B8C2-080C69A3CED5}" dt="2025-09-23T06:06:56.510" v="425" actId="1076"/>
          <ac:spMkLst>
            <pc:docMk/>
            <pc:sldMk cId="2416906268" sldId="302"/>
            <ac:spMk id="5" creationId="{96A81390-A4CB-634C-2A42-B100FB0F2110}"/>
          </ac:spMkLst>
        </pc:spChg>
        <pc:spChg chg="add mod">
          <ac:chgData name="Kendall Stephenson" userId="5b821848-39b7-4c1b-9fc1-53417b386efe" providerId="ADAL" clId="{44845D4F-13B8-4CF7-B8C2-080C69A3CED5}" dt="2025-09-23T06:07:18.366" v="428" actId="20577"/>
          <ac:spMkLst>
            <pc:docMk/>
            <pc:sldMk cId="2416906268" sldId="302"/>
            <ac:spMk id="6" creationId="{0F991192-4F75-4D31-DDA3-E991800633A4}"/>
          </ac:spMkLst>
        </pc:spChg>
        <pc:spChg chg="add mod">
          <ac:chgData name="Kendall Stephenson" userId="5b821848-39b7-4c1b-9fc1-53417b386efe" providerId="ADAL" clId="{44845D4F-13B8-4CF7-B8C2-080C69A3CED5}" dt="2025-09-23T06:07:12.613" v="427" actId="1076"/>
          <ac:spMkLst>
            <pc:docMk/>
            <pc:sldMk cId="2416906268" sldId="302"/>
            <ac:spMk id="8" creationId="{953CC4C9-46B3-7F80-C3A5-2D03A223F9B6}"/>
          </ac:spMkLst>
        </pc:spChg>
        <pc:spChg chg="add mod">
          <ac:chgData name="Kendall Stephenson" userId="5b821848-39b7-4c1b-9fc1-53417b386efe" providerId="ADAL" clId="{44845D4F-13B8-4CF7-B8C2-080C69A3CED5}" dt="2025-09-23T06:07:22.464" v="429" actId="20577"/>
          <ac:spMkLst>
            <pc:docMk/>
            <pc:sldMk cId="2416906268" sldId="302"/>
            <ac:spMk id="9" creationId="{C850AEF1-360D-4477-09CE-EF2488C5E6E1}"/>
          </ac:spMkLst>
        </pc:spChg>
        <pc:spChg chg="add mod">
          <ac:chgData name="Kendall Stephenson" userId="5b821848-39b7-4c1b-9fc1-53417b386efe" providerId="ADAL" clId="{44845D4F-13B8-4CF7-B8C2-080C69A3CED5}" dt="2025-09-23T06:07:24.932" v="430" actId="20577"/>
          <ac:spMkLst>
            <pc:docMk/>
            <pc:sldMk cId="2416906268" sldId="302"/>
            <ac:spMk id="10" creationId="{17556B41-65CE-77AF-0A25-F81634BB2AAC}"/>
          </ac:spMkLst>
        </pc:spChg>
        <pc:spChg chg="add mod">
          <ac:chgData name="Kendall Stephenson" userId="5b821848-39b7-4c1b-9fc1-53417b386efe" providerId="ADAL" clId="{44845D4F-13B8-4CF7-B8C2-080C69A3CED5}" dt="2025-09-23T06:12:32.315" v="450" actId="20577"/>
          <ac:spMkLst>
            <pc:docMk/>
            <pc:sldMk cId="2416906268" sldId="302"/>
            <ac:spMk id="12" creationId="{26BBCF1C-4F14-F4D8-4D50-3029BF73F64E}"/>
          </ac:spMkLst>
        </pc:spChg>
        <pc:graphicFrameChg chg="mod">
          <ac:chgData name="Kendall Stephenson" userId="5b821848-39b7-4c1b-9fc1-53417b386efe" providerId="ADAL" clId="{44845D4F-13B8-4CF7-B8C2-080C69A3CED5}" dt="2025-09-23T06:06:56.510" v="425" actId="1076"/>
          <ac:graphicFrameMkLst>
            <pc:docMk/>
            <pc:sldMk cId="2416906268" sldId="302"/>
            <ac:graphicFrameMk id="2" creationId="{AFE0BD87-B2FB-5F6A-C392-5D067F745120}"/>
          </ac:graphicFrameMkLst>
        </pc:graphicFrameChg>
        <pc:graphicFrameChg chg="mod">
          <ac:chgData name="Kendall Stephenson" userId="5b821848-39b7-4c1b-9fc1-53417b386efe" providerId="ADAL" clId="{44845D4F-13B8-4CF7-B8C2-080C69A3CED5}" dt="2025-09-23T06:06:56.510" v="425" actId="1076"/>
          <ac:graphicFrameMkLst>
            <pc:docMk/>
            <pc:sldMk cId="2416906268" sldId="302"/>
            <ac:graphicFrameMk id="3" creationId="{01AA50F2-6320-3B03-E222-9D8D08BF11E8}"/>
          </ac:graphicFrameMkLst>
        </pc:graphicFrameChg>
        <pc:graphicFrameChg chg="mod">
          <ac:chgData name="Kendall Stephenson" userId="5b821848-39b7-4c1b-9fc1-53417b386efe" providerId="ADAL" clId="{44845D4F-13B8-4CF7-B8C2-080C69A3CED5}" dt="2025-09-23T06:06:56.510" v="425" actId="1076"/>
          <ac:graphicFrameMkLst>
            <pc:docMk/>
            <pc:sldMk cId="2416906268" sldId="302"/>
            <ac:graphicFrameMk id="4" creationId="{0D1CE29D-B979-9E55-33DA-C3D72D00C23F}"/>
          </ac:graphicFrameMkLst>
        </pc:graphicFrameChg>
        <pc:graphicFrameChg chg="add mod">
          <ac:chgData name="Kendall Stephenson" userId="5b821848-39b7-4c1b-9fc1-53417b386efe" providerId="ADAL" clId="{44845D4F-13B8-4CF7-B8C2-080C69A3CED5}" dt="2025-09-23T06:11:52.751" v="448" actId="1076"/>
          <ac:graphicFrameMkLst>
            <pc:docMk/>
            <pc:sldMk cId="2416906268" sldId="302"/>
            <ac:graphicFrameMk id="11" creationId="{E39436F2-EC47-4094-A316-27E9EE8AC915}"/>
          </ac:graphicFrameMkLst>
        </pc:graphicFrameChg>
        <pc:graphicFrameChg chg="mod">
          <ac:chgData name="Kendall Stephenson" userId="5b821848-39b7-4c1b-9fc1-53417b386efe" providerId="ADAL" clId="{44845D4F-13B8-4CF7-B8C2-080C69A3CED5}" dt="2025-09-23T06:06:56.510" v="425" actId="1076"/>
          <ac:graphicFrameMkLst>
            <pc:docMk/>
            <pc:sldMk cId="2416906268" sldId="302"/>
            <ac:graphicFrameMk id="13" creationId="{F866C416-3F87-83CB-8923-886CE9CD13AC}"/>
          </ac:graphicFrameMkLst>
        </pc:graphicFrameChg>
        <pc:graphicFrameChg chg="mod">
          <ac:chgData name="Kendall Stephenson" userId="5b821848-39b7-4c1b-9fc1-53417b386efe" providerId="ADAL" clId="{44845D4F-13B8-4CF7-B8C2-080C69A3CED5}" dt="2025-09-23T06:06:56.510" v="425" actId="1076"/>
          <ac:graphicFrameMkLst>
            <pc:docMk/>
            <pc:sldMk cId="2416906268" sldId="302"/>
            <ac:graphicFrameMk id="14" creationId="{7907AF50-E368-A7B9-94FC-A465C4C71F8F}"/>
          </ac:graphicFrameMkLst>
        </pc:graphicFrameChg>
      </pc:sldChg>
      <pc:sldChg chg="new">
        <pc:chgData name="Kendall Stephenson" userId="5b821848-39b7-4c1b-9fc1-53417b386efe" providerId="ADAL" clId="{44845D4F-13B8-4CF7-B8C2-080C69A3CED5}" dt="2025-09-23T06:24:02.389" v="451" actId="680"/>
        <pc:sldMkLst>
          <pc:docMk/>
          <pc:sldMk cId="522452924" sldId="303"/>
        </pc:sldMkLst>
      </pc:sldChg>
      <pc:sldChg chg="add">
        <pc:chgData name="Kendall Stephenson" userId="5b821848-39b7-4c1b-9fc1-53417b386efe" providerId="ADAL" clId="{44845D4F-13B8-4CF7-B8C2-080C69A3CED5}" dt="2025-09-23T06:24:05.390" v="452"/>
        <pc:sldMkLst>
          <pc:docMk/>
          <pc:sldMk cId="3790634157" sldId="304"/>
        </pc:sldMkLst>
      </pc:sldChg>
      <pc:sldChg chg="addSp delSp modSp add mod">
        <pc:chgData name="Kendall Stephenson" userId="5b821848-39b7-4c1b-9fc1-53417b386efe" providerId="ADAL" clId="{44845D4F-13B8-4CF7-B8C2-080C69A3CED5}" dt="2025-09-24T01:10:17.295" v="1132" actId="1076"/>
        <pc:sldMkLst>
          <pc:docMk/>
          <pc:sldMk cId="3425377112" sldId="305"/>
        </pc:sldMkLst>
        <pc:spChg chg="add mod">
          <ac:chgData name="Kendall Stephenson" userId="5b821848-39b7-4c1b-9fc1-53417b386efe" providerId="ADAL" clId="{44845D4F-13B8-4CF7-B8C2-080C69A3CED5}" dt="2025-09-24T01:07:25.203" v="1070" actId="1076"/>
          <ac:spMkLst>
            <pc:docMk/>
            <pc:sldMk cId="3425377112" sldId="305"/>
            <ac:spMk id="2" creationId="{BD5EC3F2-15CA-B546-91A9-1D1CD9AB9C34}"/>
          </ac:spMkLst>
        </pc:spChg>
        <pc:spChg chg="add mod">
          <ac:chgData name="Kendall Stephenson" userId="5b821848-39b7-4c1b-9fc1-53417b386efe" providerId="ADAL" clId="{44845D4F-13B8-4CF7-B8C2-080C69A3CED5}" dt="2025-09-24T01:10:17.295" v="1132" actId="1076"/>
          <ac:spMkLst>
            <pc:docMk/>
            <pc:sldMk cId="3425377112" sldId="305"/>
            <ac:spMk id="3" creationId="{090D5773-48A7-1E59-F009-2976D5C4C49A}"/>
          </ac:spMkLst>
        </pc:spChg>
        <pc:spChg chg="add mod">
          <ac:chgData name="Kendall Stephenson" userId="5b821848-39b7-4c1b-9fc1-53417b386efe" providerId="ADAL" clId="{44845D4F-13B8-4CF7-B8C2-080C69A3CED5}" dt="2025-09-24T01:10:17.295" v="1132" actId="1076"/>
          <ac:spMkLst>
            <pc:docMk/>
            <pc:sldMk cId="3425377112" sldId="305"/>
            <ac:spMk id="4" creationId="{BB82D8D7-50D5-BF60-5285-67ED886E4FBC}"/>
          </ac:spMkLst>
        </pc:spChg>
        <pc:spChg chg="mod">
          <ac:chgData name="Kendall Stephenson" userId="5b821848-39b7-4c1b-9fc1-53417b386efe" providerId="ADAL" clId="{44845D4F-13B8-4CF7-B8C2-080C69A3CED5}" dt="2025-09-24T00:57:32.490" v="980" actId="20577"/>
          <ac:spMkLst>
            <pc:docMk/>
            <pc:sldMk cId="3425377112" sldId="305"/>
            <ac:spMk id="5" creationId="{C8923C7C-B2EB-140F-398D-9C8C677F99D4}"/>
          </ac:spMkLst>
        </pc:spChg>
        <pc:spChg chg="add mod">
          <ac:chgData name="Kendall Stephenson" userId="5b821848-39b7-4c1b-9fc1-53417b386efe" providerId="ADAL" clId="{44845D4F-13B8-4CF7-B8C2-080C69A3CED5}" dt="2025-09-24T01:10:12.194" v="1131" actId="1076"/>
          <ac:spMkLst>
            <pc:docMk/>
            <pc:sldMk cId="3425377112" sldId="305"/>
            <ac:spMk id="6" creationId="{C925221E-2889-46B0-129F-D5BFFD5FFD12}"/>
          </ac:spMkLst>
        </pc:spChg>
        <pc:spChg chg="mod">
          <ac:chgData name="Kendall Stephenson" userId="5b821848-39b7-4c1b-9fc1-53417b386efe" providerId="ADAL" clId="{44845D4F-13B8-4CF7-B8C2-080C69A3CED5}" dt="2025-09-24T01:01:49.308" v="1046" actId="1076"/>
          <ac:spMkLst>
            <pc:docMk/>
            <pc:sldMk cId="3425377112" sldId="305"/>
            <ac:spMk id="7" creationId="{ABC19E54-8AAA-065A-2F54-3AAD5421D913}"/>
          </ac:spMkLst>
        </pc:spChg>
        <pc:spChg chg="del">
          <ac:chgData name="Kendall Stephenson" userId="5b821848-39b7-4c1b-9fc1-53417b386efe" providerId="ADAL" clId="{44845D4F-13B8-4CF7-B8C2-080C69A3CED5}" dt="2025-09-23T06:34:24.692" v="852" actId="478"/>
          <ac:spMkLst>
            <pc:docMk/>
            <pc:sldMk cId="3425377112" sldId="305"/>
            <ac:spMk id="8" creationId="{0EE0268E-E692-9944-AC75-816C65FE5D99}"/>
          </ac:spMkLst>
        </pc:spChg>
        <pc:spChg chg="add mod">
          <ac:chgData name="Kendall Stephenson" userId="5b821848-39b7-4c1b-9fc1-53417b386efe" providerId="ADAL" clId="{44845D4F-13B8-4CF7-B8C2-080C69A3CED5}" dt="2025-09-24T01:10:12.194" v="1131" actId="1076"/>
          <ac:spMkLst>
            <pc:docMk/>
            <pc:sldMk cId="3425377112" sldId="305"/>
            <ac:spMk id="8" creationId="{E038DE65-D31A-EABB-C780-E9739A65DF36}"/>
          </ac:spMkLst>
        </pc:spChg>
        <pc:spChg chg="add mod">
          <ac:chgData name="Kendall Stephenson" userId="5b821848-39b7-4c1b-9fc1-53417b386efe" providerId="ADAL" clId="{44845D4F-13B8-4CF7-B8C2-080C69A3CED5}" dt="2025-09-24T01:08:11.552" v="1079" actId="20577"/>
          <ac:spMkLst>
            <pc:docMk/>
            <pc:sldMk cId="3425377112" sldId="305"/>
            <ac:spMk id="9" creationId="{620C5C01-99EE-34D5-DE23-66B34F27C511}"/>
          </ac:spMkLst>
        </pc:spChg>
        <pc:spChg chg="add mod">
          <ac:chgData name="Kendall Stephenson" userId="5b821848-39b7-4c1b-9fc1-53417b386efe" providerId="ADAL" clId="{44845D4F-13B8-4CF7-B8C2-080C69A3CED5}" dt="2025-09-24T01:08:56.665" v="1094" actId="20577"/>
          <ac:spMkLst>
            <pc:docMk/>
            <pc:sldMk cId="3425377112" sldId="305"/>
            <ac:spMk id="10" creationId="{DA8AE5F4-8F81-FE29-9D52-D8383F572BAC}"/>
          </ac:spMkLst>
        </pc:spChg>
        <pc:spChg chg="del">
          <ac:chgData name="Kendall Stephenson" userId="5b821848-39b7-4c1b-9fc1-53417b386efe" providerId="ADAL" clId="{44845D4F-13B8-4CF7-B8C2-080C69A3CED5}" dt="2025-09-23T06:34:15.092" v="850" actId="478"/>
          <ac:spMkLst>
            <pc:docMk/>
            <pc:sldMk cId="3425377112" sldId="305"/>
            <ac:spMk id="13" creationId="{537A709C-2BE8-AD1E-8FE1-6304C00F03AC}"/>
          </ac:spMkLst>
        </pc:spChg>
        <pc:spChg chg="mod">
          <ac:chgData name="Kendall Stephenson" userId="5b821848-39b7-4c1b-9fc1-53417b386efe" providerId="ADAL" clId="{44845D4F-13B8-4CF7-B8C2-080C69A3CED5}" dt="2025-09-24T01:07:25.203" v="1070" actId="1076"/>
          <ac:spMkLst>
            <pc:docMk/>
            <pc:sldMk cId="3425377112" sldId="305"/>
            <ac:spMk id="14" creationId="{2DD789A9-5038-164E-BDF1-FD6A323F5F8F}"/>
          </ac:spMkLst>
        </pc:spChg>
        <pc:spChg chg="del">
          <ac:chgData name="Kendall Stephenson" userId="5b821848-39b7-4c1b-9fc1-53417b386efe" providerId="ADAL" clId="{44845D4F-13B8-4CF7-B8C2-080C69A3CED5}" dt="2025-09-23T06:36:25.183" v="886" actId="478"/>
          <ac:spMkLst>
            <pc:docMk/>
            <pc:sldMk cId="3425377112" sldId="305"/>
            <ac:spMk id="16" creationId="{5B589BA7-5E66-67AF-F918-10CF0860CC8C}"/>
          </ac:spMkLst>
        </pc:spChg>
        <pc:spChg chg="del">
          <ac:chgData name="Kendall Stephenson" userId="5b821848-39b7-4c1b-9fc1-53417b386efe" providerId="ADAL" clId="{44845D4F-13B8-4CF7-B8C2-080C69A3CED5}" dt="2025-09-23T06:34:17.220" v="851" actId="478"/>
          <ac:spMkLst>
            <pc:docMk/>
            <pc:sldMk cId="3425377112" sldId="305"/>
            <ac:spMk id="18" creationId="{398FD224-BAE1-48D0-7E9E-41E2B458C5B4}"/>
          </ac:spMkLst>
        </pc:spChg>
        <pc:spChg chg="del">
          <ac:chgData name="Kendall Stephenson" userId="5b821848-39b7-4c1b-9fc1-53417b386efe" providerId="ADAL" clId="{44845D4F-13B8-4CF7-B8C2-080C69A3CED5}" dt="2025-09-23T06:34:24.692" v="852" actId="478"/>
          <ac:spMkLst>
            <pc:docMk/>
            <pc:sldMk cId="3425377112" sldId="305"/>
            <ac:spMk id="19" creationId="{81857BEB-62EE-6066-3C34-CD8FC59E127A}"/>
          </ac:spMkLst>
        </pc:spChg>
        <pc:spChg chg="del">
          <ac:chgData name="Kendall Stephenson" userId="5b821848-39b7-4c1b-9fc1-53417b386efe" providerId="ADAL" clId="{44845D4F-13B8-4CF7-B8C2-080C69A3CED5}" dt="2025-09-23T06:34:24.692" v="852" actId="478"/>
          <ac:spMkLst>
            <pc:docMk/>
            <pc:sldMk cId="3425377112" sldId="305"/>
            <ac:spMk id="20" creationId="{DE9113E8-CFF9-FB36-7C13-853836845117}"/>
          </ac:spMkLst>
        </pc:spChg>
      </pc:sldChg>
      <pc:sldChg chg="addSp delSp modSp add mod delAnim">
        <pc:chgData name="Kendall Stephenson" userId="5b821848-39b7-4c1b-9fc1-53417b386efe" providerId="ADAL" clId="{44845D4F-13B8-4CF7-B8C2-080C69A3CED5}" dt="2025-09-24T01:09:35.238" v="1130" actId="20577"/>
        <pc:sldMkLst>
          <pc:docMk/>
          <pc:sldMk cId="4270948322" sldId="306"/>
        </pc:sldMkLst>
        <pc:spChg chg="del">
          <ac:chgData name="Kendall Stephenson" userId="5b821848-39b7-4c1b-9fc1-53417b386efe" providerId="ADAL" clId="{44845D4F-13B8-4CF7-B8C2-080C69A3CED5}" dt="2025-09-23T06:26:40.751" v="454" actId="478"/>
          <ac:spMkLst>
            <pc:docMk/>
            <pc:sldMk cId="4270948322" sldId="306"/>
            <ac:spMk id="2" creationId="{94A2CAE9-B098-5DC1-968A-AA452F01C613}"/>
          </ac:spMkLst>
        </pc:spChg>
        <pc:spChg chg="del">
          <ac:chgData name="Kendall Stephenson" userId="5b821848-39b7-4c1b-9fc1-53417b386efe" providerId="ADAL" clId="{44845D4F-13B8-4CF7-B8C2-080C69A3CED5}" dt="2025-09-23T06:29:37.207" v="588" actId="478"/>
          <ac:spMkLst>
            <pc:docMk/>
            <pc:sldMk cId="4270948322" sldId="306"/>
            <ac:spMk id="3" creationId="{400F7D25-2F00-0800-5405-D956EC939AA4}"/>
          </ac:spMkLst>
        </pc:spChg>
        <pc:spChg chg="mod">
          <ac:chgData name="Kendall Stephenson" userId="5b821848-39b7-4c1b-9fc1-53417b386efe" providerId="ADAL" clId="{44845D4F-13B8-4CF7-B8C2-080C69A3CED5}" dt="2025-09-24T01:09:35.238" v="1130" actId="20577"/>
          <ac:spMkLst>
            <pc:docMk/>
            <pc:sldMk cId="4270948322" sldId="306"/>
            <ac:spMk id="4" creationId="{F6F3975E-9E8B-5E0C-6F13-72A7C82E0A0B}"/>
          </ac:spMkLst>
        </pc:spChg>
        <pc:spChg chg="del">
          <ac:chgData name="Kendall Stephenson" userId="5b821848-39b7-4c1b-9fc1-53417b386efe" providerId="ADAL" clId="{44845D4F-13B8-4CF7-B8C2-080C69A3CED5}" dt="2025-09-23T06:29:44.522" v="589" actId="478"/>
          <ac:spMkLst>
            <pc:docMk/>
            <pc:sldMk cId="4270948322" sldId="306"/>
            <ac:spMk id="5" creationId="{D97AD560-464E-C54E-E5D2-06C38907FBC8}"/>
          </ac:spMkLst>
        </pc:spChg>
        <pc:spChg chg="del">
          <ac:chgData name="Kendall Stephenson" userId="5b821848-39b7-4c1b-9fc1-53417b386efe" providerId="ADAL" clId="{44845D4F-13B8-4CF7-B8C2-080C69A3CED5}" dt="2025-09-23T06:29:37.207" v="588" actId="478"/>
          <ac:spMkLst>
            <pc:docMk/>
            <pc:sldMk cId="4270948322" sldId="306"/>
            <ac:spMk id="6" creationId="{F33C4045-F797-F493-AFF5-E330B1C841B5}"/>
          </ac:spMkLst>
        </pc:spChg>
        <pc:spChg chg="del">
          <ac:chgData name="Kendall Stephenson" userId="5b821848-39b7-4c1b-9fc1-53417b386efe" providerId="ADAL" clId="{44845D4F-13B8-4CF7-B8C2-080C69A3CED5}" dt="2025-09-23T06:29:37.207" v="588" actId="478"/>
          <ac:spMkLst>
            <pc:docMk/>
            <pc:sldMk cId="4270948322" sldId="306"/>
            <ac:spMk id="7" creationId="{5DFEAC83-EC5E-D6E6-BF16-A87579657AAE}"/>
          </ac:spMkLst>
        </pc:spChg>
        <pc:spChg chg="del">
          <ac:chgData name="Kendall Stephenson" userId="5b821848-39b7-4c1b-9fc1-53417b386efe" providerId="ADAL" clId="{44845D4F-13B8-4CF7-B8C2-080C69A3CED5}" dt="2025-09-23T06:29:37.207" v="588" actId="478"/>
          <ac:spMkLst>
            <pc:docMk/>
            <pc:sldMk cId="4270948322" sldId="306"/>
            <ac:spMk id="8" creationId="{BC40520B-EE0D-E42F-FA15-53A567FD7CBB}"/>
          </ac:spMkLst>
        </pc:spChg>
        <pc:spChg chg="del">
          <ac:chgData name="Kendall Stephenson" userId="5b821848-39b7-4c1b-9fc1-53417b386efe" providerId="ADAL" clId="{44845D4F-13B8-4CF7-B8C2-080C69A3CED5}" dt="2025-09-23T06:29:37.207" v="588" actId="478"/>
          <ac:spMkLst>
            <pc:docMk/>
            <pc:sldMk cId="4270948322" sldId="306"/>
            <ac:spMk id="9" creationId="{9FB06CA2-A4DA-4BB5-52AC-8D3A14D30E12}"/>
          </ac:spMkLst>
        </pc:spChg>
        <pc:spChg chg="del">
          <ac:chgData name="Kendall Stephenson" userId="5b821848-39b7-4c1b-9fc1-53417b386efe" providerId="ADAL" clId="{44845D4F-13B8-4CF7-B8C2-080C69A3CED5}" dt="2025-09-23T06:29:44.522" v="589" actId="478"/>
          <ac:spMkLst>
            <pc:docMk/>
            <pc:sldMk cId="4270948322" sldId="306"/>
            <ac:spMk id="10" creationId="{1D3FB910-32E9-33C1-581D-35835214039A}"/>
          </ac:spMkLst>
        </pc:spChg>
        <pc:spChg chg="del">
          <ac:chgData name="Kendall Stephenson" userId="5b821848-39b7-4c1b-9fc1-53417b386efe" providerId="ADAL" clId="{44845D4F-13B8-4CF7-B8C2-080C69A3CED5}" dt="2025-09-23T06:29:37.207" v="588" actId="478"/>
          <ac:spMkLst>
            <pc:docMk/>
            <pc:sldMk cId="4270948322" sldId="306"/>
            <ac:spMk id="11" creationId="{09E471AD-8B9A-7F37-ABAA-5621DFAEB929}"/>
          </ac:spMkLst>
        </pc:spChg>
        <pc:spChg chg="del">
          <ac:chgData name="Kendall Stephenson" userId="5b821848-39b7-4c1b-9fc1-53417b386efe" providerId="ADAL" clId="{44845D4F-13B8-4CF7-B8C2-080C69A3CED5}" dt="2025-09-23T06:29:37.207" v="588" actId="478"/>
          <ac:spMkLst>
            <pc:docMk/>
            <pc:sldMk cId="4270948322" sldId="306"/>
            <ac:spMk id="13" creationId="{93DF073A-AEA1-45AF-2538-8FCA0A930042}"/>
          </ac:spMkLst>
        </pc:spChg>
        <pc:spChg chg="del">
          <ac:chgData name="Kendall Stephenson" userId="5b821848-39b7-4c1b-9fc1-53417b386efe" providerId="ADAL" clId="{44845D4F-13B8-4CF7-B8C2-080C69A3CED5}" dt="2025-09-23T06:29:44.522" v="589" actId="478"/>
          <ac:spMkLst>
            <pc:docMk/>
            <pc:sldMk cId="4270948322" sldId="306"/>
            <ac:spMk id="14" creationId="{5A89719B-7792-A463-D400-7385E4BBB277}"/>
          </ac:spMkLst>
        </pc:spChg>
        <pc:spChg chg="add del mod">
          <ac:chgData name="Kendall Stephenson" userId="5b821848-39b7-4c1b-9fc1-53417b386efe" providerId="ADAL" clId="{44845D4F-13B8-4CF7-B8C2-080C69A3CED5}" dt="2025-09-23T06:26:43.888" v="455" actId="478"/>
          <ac:spMkLst>
            <pc:docMk/>
            <pc:sldMk cId="4270948322" sldId="306"/>
            <ac:spMk id="17" creationId="{0B3B3526-A68B-DDC2-DE8D-AEE2FA3DD36E}"/>
          </ac:spMkLst>
        </pc:spChg>
        <pc:spChg chg="del">
          <ac:chgData name="Kendall Stephenson" userId="5b821848-39b7-4c1b-9fc1-53417b386efe" providerId="ADAL" clId="{44845D4F-13B8-4CF7-B8C2-080C69A3CED5}" dt="2025-09-23T06:29:37.207" v="588" actId="478"/>
          <ac:spMkLst>
            <pc:docMk/>
            <pc:sldMk cId="4270948322" sldId="306"/>
            <ac:spMk id="24" creationId="{D40AFAF2-B6CB-D3D5-E9DA-B50B9F110659}"/>
          </ac:spMkLst>
        </pc:spChg>
        <pc:spChg chg="del">
          <ac:chgData name="Kendall Stephenson" userId="5b821848-39b7-4c1b-9fc1-53417b386efe" providerId="ADAL" clId="{44845D4F-13B8-4CF7-B8C2-080C69A3CED5}" dt="2025-09-23T06:29:37.207" v="588" actId="478"/>
          <ac:spMkLst>
            <pc:docMk/>
            <pc:sldMk cId="4270948322" sldId="306"/>
            <ac:spMk id="25" creationId="{4134F5FD-E028-B839-D778-1D1A0ACDC45D}"/>
          </ac:spMkLst>
        </pc:spChg>
        <pc:spChg chg="del">
          <ac:chgData name="Kendall Stephenson" userId="5b821848-39b7-4c1b-9fc1-53417b386efe" providerId="ADAL" clId="{44845D4F-13B8-4CF7-B8C2-080C69A3CED5}" dt="2025-09-23T06:29:37.207" v="588" actId="478"/>
          <ac:spMkLst>
            <pc:docMk/>
            <pc:sldMk cId="4270948322" sldId="306"/>
            <ac:spMk id="27" creationId="{69FF01C8-E153-4010-B530-39297D87FA04}"/>
          </ac:spMkLst>
        </pc:spChg>
        <pc:spChg chg="del">
          <ac:chgData name="Kendall Stephenson" userId="5b821848-39b7-4c1b-9fc1-53417b386efe" providerId="ADAL" clId="{44845D4F-13B8-4CF7-B8C2-080C69A3CED5}" dt="2025-09-23T06:29:44.522" v="589" actId="478"/>
          <ac:spMkLst>
            <pc:docMk/>
            <pc:sldMk cId="4270948322" sldId="306"/>
            <ac:spMk id="28" creationId="{B89B67F8-B66D-93AB-B1ED-70C18FF3ABF0}"/>
          </ac:spMkLst>
        </pc:spChg>
        <pc:spChg chg="del">
          <ac:chgData name="Kendall Stephenson" userId="5b821848-39b7-4c1b-9fc1-53417b386efe" providerId="ADAL" clId="{44845D4F-13B8-4CF7-B8C2-080C69A3CED5}" dt="2025-09-23T06:29:44.522" v="589" actId="478"/>
          <ac:spMkLst>
            <pc:docMk/>
            <pc:sldMk cId="4270948322" sldId="306"/>
            <ac:spMk id="29" creationId="{A0B9DD76-A1DC-5B68-A8F2-7257D377A6CF}"/>
          </ac:spMkLst>
        </pc:spChg>
        <pc:cxnChg chg="del">
          <ac:chgData name="Kendall Stephenson" userId="5b821848-39b7-4c1b-9fc1-53417b386efe" providerId="ADAL" clId="{44845D4F-13B8-4CF7-B8C2-080C69A3CED5}" dt="2025-09-23T06:29:24.253" v="587" actId="478"/>
          <ac:cxnSpMkLst>
            <pc:docMk/>
            <pc:sldMk cId="4270948322" sldId="306"/>
            <ac:cxnSpMk id="12" creationId="{ADFF13CA-F37D-0B5E-AEBC-5A988B6ED660}"/>
          </ac:cxnSpMkLst>
        </pc:cxnChg>
        <pc:cxnChg chg="del">
          <ac:chgData name="Kendall Stephenson" userId="5b821848-39b7-4c1b-9fc1-53417b386efe" providerId="ADAL" clId="{44845D4F-13B8-4CF7-B8C2-080C69A3CED5}" dt="2025-09-23T06:29:44.522" v="589" actId="478"/>
          <ac:cxnSpMkLst>
            <pc:docMk/>
            <pc:sldMk cId="4270948322" sldId="306"/>
            <ac:cxnSpMk id="15" creationId="{39EC17FE-B7C0-4B8D-768F-41BCB947D590}"/>
          </ac:cxnSpMkLst>
        </pc:cxnChg>
      </pc:sldChg>
      <pc:sldChg chg="addSp delSp modSp add mod addAnim delAnim modAnim">
        <pc:chgData name="Kendall Stephenson" userId="5b821848-39b7-4c1b-9fc1-53417b386efe" providerId="ADAL" clId="{44845D4F-13B8-4CF7-B8C2-080C69A3CED5}" dt="2025-09-24T00:36:55.244" v="941"/>
        <pc:sldMkLst>
          <pc:docMk/>
          <pc:sldMk cId="2976031147" sldId="307"/>
        </pc:sldMkLst>
        <pc:spChg chg="mod">
          <ac:chgData name="Kendall Stephenson" userId="5b821848-39b7-4c1b-9fc1-53417b386efe" providerId="ADAL" clId="{44845D4F-13B8-4CF7-B8C2-080C69A3CED5}" dt="2025-09-24T00:28:11.359" v="918" actId="207"/>
          <ac:spMkLst>
            <pc:docMk/>
            <pc:sldMk cId="2976031147" sldId="307"/>
            <ac:spMk id="5" creationId="{5CBF5AA6-B938-E528-ECBB-C858C7E46915}"/>
          </ac:spMkLst>
        </pc:spChg>
        <pc:spChg chg="add mod">
          <ac:chgData name="Kendall Stephenson" userId="5b821848-39b7-4c1b-9fc1-53417b386efe" providerId="ADAL" clId="{44845D4F-13B8-4CF7-B8C2-080C69A3CED5}" dt="2025-09-24T00:34:01.661" v="935" actId="207"/>
          <ac:spMkLst>
            <pc:docMk/>
            <pc:sldMk cId="2976031147" sldId="307"/>
            <ac:spMk id="6" creationId="{19390762-3D0F-6934-8D9F-6C84AA4EDFF2}"/>
          </ac:spMkLst>
        </pc:spChg>
        <pc:graphicFrameChg chg="add del mod">
          <ac:chgData name="Kendall Stephenson" userId="5b821848-39b7-4c1b-9fc1-53417b386efe" providerId="ADAL" clId="{44845D4F-13B8-4CF7-B8C2-080C69A3CED5}" dt="2025-09-24T00:30:27.819" v="923" actId="1076"/>
          <ac:graphicFrameMkLst>
            <pc:docMk/>
            <pc:sldMk cId="2976031147" sldId="307"/>
            <ac:graphicFrameMk id="2" creationId="{DDE87CF4-6CCC-94FB-B473-6C5B781E3D16}"/>
          </ac:graphicFrameMkLst>
        </pc:graphicFrameChg>
        <pc:graphicFrameChg chg="del mod">
          <ac:chgData name="Kendall Stephenson" userId="5b821848-39b7-4c1b-9fc1-53417b386efe" providerId="ADAL" clId="{44845D4F-13B8-4CF7-B8C2-080C69A3CED5}" dt="2025-09-24T00:26:59.245" v="912" actId="478"/>
          <ac:graphicFrameMkLst>
            <pc:docMk/>
            <pc:sldMk cId="2976031147" sldId="307"/>
            <ac:graphicFrameMk id="3" creationId="{231E1ED5-19D7-C2AC-6A2C-745A49878994}"/>
          </ac:graphicFrameMkLst>
        </pc:graphicFrameChg>
        <pc:graphicFrameChg chg="add mod">
          <ac:chgData name="Kendall Stephenson" userId="5b821848-39b7-4c1b-9fc1-53417b386efe" providerId="ADAL" clId="{44845D4F-13B8-4CF7-B8C2-080C69A3CED5}" dt="2025-09-24T00:32:39.196" v="932" actId="692"/>
          <ac:graphicFrameMkLst>
            <pc:docMk/>
            <pc:sldMk cId="2976031147" sldId="307"/>
            <ac:graphicFrameMk id="4" creationId="{02F5838B-A525-3150-CBA7-04CD95BC5C2E}"/>
          </ac:graphicFrameMkLst>
        </pc:graphicFrameChg>
        <pc:graphicFrameChg chg="mod">
          <ac:chgData name="Kendall Stephenson" userId="5b821848-39b7-4c1b-9fc1-53417b386efe" providerId="ADAL" clId="{44845D4F-13B8-4CF7-B8C2-080C69A3CED5}" dt="2025-09-24T00:30:16.713" v="922" actId="2085"/>
          <ac:graphicFrameMkLst>
            <pc:docMk/>
            <pc:sldMk cId="2976031147" sldId="307"/>
            <ac:graphicFrameMk id="13" creationId="{F920039F-40BB-E56B-AAB1-1305AD119C92}"/>
          </ac:graphicFrameMkLst>
        </pc:graphicFrameChg>
        <pc:graphicFrameChg chg="del mod">
          <ac:chgData name="Kendall Stephenson" userId="5b821848-39b7-4c1b-9fc1-53417b386efe" providerId="ADAL" clId="{44845D4F-13B8-4CF7-B8C2-080C69A3CED5}" dt="2025-09-24T00:27:08.510" v="914" actId="478"/>
          <ac:graphicFrameMkLst>
            <pc:docMk/>
            <pc:sldMk cId="2976031147" sldId="307"/>
            <ac:graphicFrameMk id="14" creationId="{E86FEE45-9A14-136C-6CDA-7CF15D3FDA0B}"/>
          </ac:graphicFrameMkLst>
        </pc:graphicFrameChg>
      </pc:sldChg>
      <pc:sldChg chg="add del">
        <pc:chgData name="Kendall Stephenson" userId="5b821848-39b7-4c1b-9fc1-53417b386efe" providerId="ADAL" clId="{44845D4F-13B8-4CF7-B8C2-080C69A3CED5}" dt="2025-09-24T00:34:39.630" v="936" actId="47"/>
        <pc:sldMkLst>
          <pc:docMk/>
          <pc:sldMk cId="344210709" sldId="308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Analog%20vs%20digital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Analog%20vs%20digital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Analog%20vs%20digital.xlsx" TargetMode="Externa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chartUserShapes" Target="../drawings/drawing1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Analog%20vs%20digital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Analog%20vs%20digital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Analog%20vs%20digital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Analog%20vs%20digital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Analog%20vs%20digital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Analog%20vs%20digital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Analog%20vs%20digital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Analog%20vs%20digita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Analog%20vs%20digital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Analog%20vs%20digital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Analog%20vs%20digital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.xlsx" TargetMode="External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.xlsx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Analog%20vs%20digita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.xlsx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.xlsx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.xlsx" TargetMode="External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.xlsx" TargetMode="External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.xlsx" TargetMode="External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.xlsx" TargetMode="External"/><Relationship Id="rId2" Type="http://schemas.microsoft.com/office/2011/relationships/chartColorStyle" Target="colors35.xml"/><Relationship Id="rId1" Type="http://schemas.microsoft.com/office/2011/relationships/chartStyle" Target="style35.xm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.xlsx" TargetMode="External"/><Relationship Id="rId2" Type="http://schemas.microsoft.com/office/2011/relationships/chartColorStyle" Target="colors36.xml"/><Relationship Id="rId1" Type="http://schemas.microsoft.com/office/2011/relationships/chartStyle" Target="style36.xm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.xlsx" TargetMode="External"/><Relationship Id="rId2" Type="http://schemas.microsoft.com/office/2011/relationships/chartColorStyle" Target="colors37.xml"/><Relationship Id="rId1" Type="http://schemas.microsoft.com/office/2011/relationships/chartStyle" Target="style37.xml"/></Relationships>
</file>

<file path=ppt/charts/_rels/chart38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.xlsx" TargetMode="External"/><Relationship Id="rId2" Type="http://schemas.microsoft.com/office/2011/relationships/chartColorStyle" Target="colors38.xml"/><Relationship Id="rId1" Type="http://schemas.microsoft.com/office/2011/relationships/chartStyle" Target="style38.xml"/></Relationships>
</file>

<file path=ppt/charts/_rels/chart39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.xlsx" TargetMode="External"/><Relationship Id="rId2" Type="http://schemas.microsoft.com/office/2011/relationships/chartColorStyle" Target="colors39.xml"/><Relationship Id="rId1" Type="http://schemas.microsoft.com/office/2011/relationships/chartStyle" Target="style39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Analog%20vs%20digital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40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.xlsx" TargetMode="External"/><Relationship Id="rId2" Type="http://schemas.microsoft.com/office/2011/relationships/chartColorStyle" Target="colors40.xml"/><Relationship Id="rId1" Type="http://schemas.microsoft.com/office/2011/relationships/chartStyle" Target="style40.xml"/></Relationships>
</file>

<file path=ppt/charts/_rels/chart41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.xlsx" TargetMode="External"/><Relationship Id="rId2" Type="http://schemas.microsoft.com/office/2011/relationships/chartColorStyle" Target="colors41.xml"/><Relationship Id="rId1" Type="http://schemas.microsoft.com/office/2011/relationships/chartStyle" Target="style41.xml"/></Relationships>
</file>

<file path=ppt/charts/_rels/chart42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.xlsx" TargetMode="External"/><Relationship Id="rId2" Type="http://schemas.microsoft.com/office/2011/relationships/chartColorStyle" Target="colors42.xml"/><Relationship Id="rId1" Type="http://schemas.microsoft.com/office/2011/relationships/chartStyle" Target="style42.xml"/></Relationships>
</file>

<file path=ppt/charts/_rels/chart43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.xlsx" TargetMode="External"/><Relationship Id="rId2" Type="http://schemas.microsoft.com/office/2011/relationships/chartColorStyle" Target="colors43.xml"/><Relationship Id="rId1" Type="http://schemas.microsoft.com/office/2011/relationships/chartStyle" Target="style43.xml"/></Relationships>
</file>

<file path=ppt/charts/_rels/chart44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.xlsx" TargetMode="External"/><Relationship Id="rId2" Type="http://schemas.microsoft.com/office/2011/relationships/chartColorStyle" Target="colors44.xml"/><Relationship Id="rId1" Type="http://schemas.microsoft.com/office/2011/relationships/chartStyle" Target="style44.xml"/></Relationships>
</file>

<file path=ppt/charts/_rels/chart45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.xlsx" TargetMode="External"/><Relationship Id="rId2" Type="http://schemas.microsoft.com/office/2011/relationships/chartColorStyle" Target="colors45.xml"/><Relationship Id="rId1" Type="http://schemas.microsoft.com/office/2011/relationships/chartStyle" Target="style45.xml"/></Relationships>
</file>

<file path=ppt/charts/_rels/chart46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.xlsx" TargetMode="External"/><Relationship Id="rId2" Type="http://schemas.microsoft.com/office/2011/relationships/chartColorStyle" Target="colors46.xml"/><Relationship Id="rId1" Type="http://schemas.microsoft.com/office/2011/relationships/chartStyle" Target="style46.xml"/></Relationships>
</file>

<file path=ppt/charts/_rels/chart47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.xlsx" TargetMode="External"/><Relationship Id="rId2" Type="http://schemas.microsoft.com/office/2011/relationships/chartColorStyle" Target="colors47.xml"/><Relationship Id="rId1" Type="http://schemas.microsoft.com/office/2011/relationships/chartStyle" Target="style47.xml"/></Relationships>
</file>

<file path=ppt/charts/_rels/chart48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.xlsx" TargetMode="External"/><Relationship Id="rId2" Type="http://schemas.microsoft.com/office/2011/relationships/chartColorStyle" Target="colors48.xml"/><Relationship Id="rId1" Type="http://schemas.microsoft.com/office/2011/relationships/chartStyle" Target="style48.xml"/></Relationships>
</file>

<file path=ppt/charts/_rels/chart49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.xlsx" TargetMode="External"/><Relationship Id="rId2" Type="http://schemas.microsoft.com/office/2011/relationships/chartColorStyle" Target="colors49.xml"/><Relationship Id="rId1" Type="http://schemas.microsoft.com/office/2011/relationships/chartStyle" Target="style49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Analog%20vs%20digital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50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.xlsx" TargetMode="External"/><Relationship Id="rId2" Type="http://schemas.microsoft.com/office/2011/relationships/chartColorStyle" Target="colors50.xml"/><Relationship Id="rId1" Type="http://schemas.microsoft.com/office/2011/relationships/chartStyle" Target="style50.xml"/></Relationships>
</file>

<file path=ppt/charts/_rels/chart51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.xlsx" TargetMode="External"/><Relationship Id="rId2" Type="http://schemas.microsoft.com/office/2011/relationships/chartColorStyle" Target="colors51.xml"/><Relationship Id="rId1" Type="http://schemas.microsoft.com/office/2011/relationships/chartStyle" Target="style51.xml"/></Relationships>
</file>

<file path=ppt/charts/_rels/chart52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.xlsx" TargetMode="External"/><Relationship Id="rId2" Type="http://schemas.microsoft.com/office/2011/relationships/chartColorStyle" Target="colors52.xml"/><Relationship Id="rId1" Type="http://schemas.microsoft.com/office/2011/relationships/chartStyle" Target="style52.xml"/></Relationships>
</file>

<file path=ppt/charts/_rels/chart53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.xlsx" TargetMode="External"/><Relationship Id="rId2" Type="http://schemas.microsoft.com/office/2011/relationships/chartColorStyle" Target="colors53.xml"/><Relationship Id="rId1" Type="http://schemas.microsoft.com/office/2011/relationships/chartStyle" Target="style53.xml"/></Relationships>
</file>

<file path=ppt/charts/_rels/chart54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Sampling%20&amp;%20Aliasing.xlsx" TargetMode="External"/><Relationship Id="rId2" Type="http://schemas.microsoft.com/office/2011/relationships/chartColorStyle" Target="colors54.xml"/><Relationship Id="rId1" Type="http://schemas.microsoft.com/office/2011/relationships/chartStyle" Target="style5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Analog%20vs%20digital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Analog%20vs%20digital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Analog%20vs%20digital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Documents/China%20Courses/Digital%20Signal%20Processing/Analog%20vs%20digital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Circuit Voltage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'[Analog vs digital.xlsx]Circuit Voltage'!$C$7:$C$257</c:f>
              <c:numCache>
                <c:formatCode>General</c:formatCode>
                <c:ptCount val="251"/>
                <c:pt idx="0">
                  <c:v>0</c:v>
                </c:pt>
                <c:pt idx="1">
                  <c:v>2E-3</c:v>
                </c:pt>
                <c:pt idx="2">
                  <c:v>4.0000000000000001E-3</c:v>
                </c:pt>
                <c:pt idx="3">
                  <c:v>6.0000000000000001E-3</c:v>
                </c:pt>
                <c:pt idx="4">
                  <c:v>8.0000000000000002E-3</c:v>
                </c:pt>
                <c:pt idx="5">
                  <c:v>0.01</c:v>
                </c:pt>
                <c:pt idx="6">
                  <c:v>1.2E-2</c:v>
                </c:pt>
                <c:pt idx="7">
                  <c:v>1.4E-2</c:v>
                </c:pt>
                <c:pt idx="8">
                  <c:v>1.6E-2</c:v>
                </c:pt>
                <c:pt idx="9">
                  <c:v>1.8000000000000002E-2</c:v>
                </c:pt>
                <c:pt idx="10">
                  <c:v>2.0000000000000004E-2</c:v>
                </c:pt>
                <c:pt idx="11">
                  <c:v>2.2000000000000006E-2</c:v>
                </c:pt>
                <c:pt idx="12">
                  <c:v>2.4000000000000007E-2</c:v>
                </c:pt>
                <c:pt idx="13">
                  <c:v>2.6000000000000009E-2</c:v>
                </c:pt>
                <c:pt idx="14">
                  <c:v>2.8000000000000011E-2</c:v>
                </c:pt>
                <c:pt idx="15">
                  <c:v>3.0000000000000013E-2</c:v>
                </c:pt>
                <c:pt idx="16">
                  <c:v>3.2000000000000015E-2</c:v>
                </c:pt>
                <c:pt idx="17">
                  <c:v>3.4000000000000016E-2</c:v>
                </c:pt>
                <c:pt idx="18">
                  <c:v>3.6000000000000018E-2</c:v>
                </c:pt>
                <c:pt idx="19">
                  <c:v>3.800000000000002E-2</c:v>
                </c:pt>
                <c:pt idx="20">
                  <c:v>4.0000000000000022E-2</c:v>
                </c:pt>
                <c:pt idx="21">
                  <c:v>4.2000000000000023E-2</c:v>
                </c:pt>
                <c:pt idx="22">
                  <c:v>4.4000000000000025E-2</c:v>
                </c:pt>
                <c:pt idx="23">
                  <c:v>4.6000000000000027E-2</c:v>
                </c:pt>
                <c:pt idx="24">
                  <c:v>4.8000000000000029E-2</c:v>
                </c:pt>
                <c:pt idx="25">
                  <c:v>5.0000000000000031E-2</c:v>
                </c:pt>
                <c:pt idx="26">
                  <c:v>5.2000000000000032E-2</c:v>
                </c:pt>
                <c:pt idx="27">
                  <c:v>5.4000000000000034E-2</c:v>
                </c:pt>
                <c:pt idx="28">
                  <c:v>5.6000000000000036E-2</c:v>
                </c:pt>
                <c:pt idx="29">
                  <c:v>5.8000000000000038E-2</c:v>
                </c:pt>
                <c:pt idx="30">
                  <c:v>6.0000000000000039E-2</c:v>
                </c:pt>
                <c:pt idx="31">
                  <c:v>6.2000000000000041E-2</c:v>
                </c:pt>
                <c:pt idx="32">
                  <c:v>6.4000000000000043E-2</c:v>
                </c:pt>
                <c:pt idx="33">
                  <c:v>6.6000000000000045E-2</c:v>
                </c:pt>
                <c:pt idx="34">
                  <c:v>6.8000000000000047E-2</c:v>
                </c:pt>
                <c:pt idx="35">
                  <c:v>7.0000000000000048E-2</c:v>
                </c:pt>
                <c:pt idx="36">
                  <c:v>7.200000000000005E-2</c:v>
                </c:pt>
                <c:pt idx="37">
                  <c:v>7.4000000000000052E-2</c:v>
                </c:pt>
                <c:pt idx="38">
                  <c:v>7.6000000000000054E-2</c:v>
                </c:pt>
                <c:pt idx="39">
                  <c:v>7.8000000000000055E-2</c:v>
                </c:pt>
                <c:pt idx="40">
                  <c:v>8.0000000000000057E-2</c:v>
                </c:pt>
                <c:pt idx="41">
                  <c:v>8.2000000000000059E-2</c:v>
                </c:pt>
                <c:pt idx="42">
                  <c:v>8.4000000000000061E-2</c:v>
                </c:pt>
                <c:pt idx="43">
                  <c:v>8.6000000000000063E-2</c:v>
                </c:pt>
                <c:pt idx="44">
                  <c:v>8.8000000000000064E-2</c:v>
                </c:pt>
                <c:pt idx="45">
                  <c:v>9.0000000000000066E-2</c:v>
                </c:pt>
                <c:pt idx="46">
                  <c:v>9.2000000000000068E-2</c:v>
                </c:pt>
                <c:pt idx="47">
                  <c:v>9.400000000000007E-2</c:v>
                </c:pt>
                <c:pt idx="48">
                  <c:v>9.6000000000000071E-2</c:v>
                </c:pt>
                <c:pt idx="49">
                  <c:v>9.8000000000000073E-2</c:v>
                </c:pt>
                <c:pt idx="50">
                  <c:v>0.10000000000000007</c:v>
                </c:pt>
                <c:pt idx="51">
                  <c:v>0.10200000000000008</c:v>
                </c:pt>
                <c:pt idx="52">
                  <c:v>0.10400000000000008</c:v>
                </c:pt>
                <c:pt idx="53">
                  <c:v>0.10600000000000008</c:v>
                </c:pt>
                <c:pt idx="54">
                  <c:v>0.10800000000000008</c:v>
                </c:pt>
                <c:pt idx="55">
                  <c:v>0.11000000000000008</c:v>
                </c:pt>
                <c:pt idx="56">
                  <c:v>0.11200000000000009</c:v>
                </c:pt>
                <c:pt idx="57">
                  <c:v>0.11400000000000009</c:v>
                </c:pt>
                <c:pt idx="58">
                  <c:v>0.11600000000000009</c:v>
                </c:pt>
                <c:pt idx="59">
                  <c:v>0.11800000000000009</c:v>
                </c:pt>
                <c:pt idx="60">
                  <c:v>0.12000000000000009</c:v>
                </c:pt>
                <c:pt idx="61">
                  <c:v>0.12200000000000009</c:v>
                </c:pt>
                <c:pt idx="62">
                  <c:v>0.1240000000000001</c:v>
                </c:pt>
                <c:pt idx="63">
                  <c:v>0.12600000000000008</c:v>
                </c:pt>
                <c:pt idx="64">
                  <c:v>0.12800000000000009</c:v>
                </c:pt>
                <c:pt idx="65">
                  <c:v>0.13000000000000009</c:v>
                </c:pt>
                <c:pt idx="66">
                  <c:v>0.13200000000000009</c:v>
                </c:pt>
                <c:pt idx="67">
                  <c:v>0.13400000000000009</c:v>
                </c:pt>
                <c:pt idx="68">
                  <c:v>0.13600000000000009</c:v>
                </c:pt>
                <c:pt idx="69">
                  <c:v>0.13800000000000009</c:v>
                </c:pt>
                <c:pt idx="70">
                  <c:v>0.1400000000000001</c:v>
                </c:pt>
                <c:pt idx="71">
                  <c:v>0.1420000000000001</c:v>
                </c:pt>
                <c:pt idx="72">
                  <c:v>0.1440000000000001</c:v>
                </c:pt>
                <c:pt idx="73">
                  <c:v>0.1460000000000001</c:v>
                </c:pt>
                <c:pt idx="74">
                  <c:v>0.1480000000000001</c:v>
                </c:pt>
                <c:pt idx="75">
                  <c:v>0.15000000000000011</c:v>
                </c:pt>
                <c:pt idx="76">
                  <c:v>0.15200000000000011</c:v>
                </c:pt>
                <c:pt idx="77">
                  <c:v>0.15400000000000011</c:v>
                </c:pt>
                <c:pt idx="78">
                  <c:v>0.15600000000000011</c:v>
                </c:pt>
                <c:pt idx="79">
                  <c:v>0.15800000000000011</c:v>
                </c:pt>
                <c:pt idx="80">
                  <c:v>0.16000000000000011</c:v>
                </c:pt>
                <c:pt idx="81">
                  <c:v>0.16200000000000012</c:v>
                </c:pt>
                <c:pt idx="82">
                  <c:v>0.16400000000000012</c:v>
                </c:pt>
                <c:pt idx="83">
                  <c:v>0.16600000000000012</c:v>
                </c:pt>
                <c:pt idx="84">
                  <c:v>0.16800000000000012</c:v>
                </c:pt>
                <c:pt idx="85">
                  <c:v>0.17000000000000012</c:v>
                </c:pt>
                <c:pt idx="86">
                  <c:v>0.17200000000000013</c:v>
                </c:pt>
                <c:pt idx="87">
                  <c:v>0.17400000000000013</c:v>
                </c:pt>
                <c:pt idx="88">
                  <c:v>0.17600000000000013</c:v>
                </c:pt>
                <c:pt idx="89">
                  <c:v>0.17800000000000013</c:v>
                </c:pt>
                <c:pt idx="90">
                  <c:v>0.18000000000000013</c:v>
                </c:pt>
                <c:pt idx="91">
                  <c:v>0.18200000000000013</c:v>
                </c:pt>
                <c:pt idx="92">
                  <c:v>0.18400000000000014</c:v>
                </c:pt>
                <c:pt idx="93">
                  <c:v>0.18600000000000014</c:v>
                </c:pt>
                <c:pt idx="94">
                  <c:v>0.18800000000000014</c:v>
                </c:pt>
                <c:pt idx="95">
                  <c:v>0.19000000000000014</c:v>
                </c:pt>
                <c:pt idx="96">
                  <c:v>0.19200000000000014</c:v>
                </c:pt>
                <c:pt idx="97">
                  <c:v>0.19400000000000014</c:v>
                </c:pt>
                <c:pt idx="98">
                  <c:v>0.19600000000000015</c:v>
                </c:pt>
                <c:pt idx="99">
                  <c:v>0.19800000000000015</c:v>
                </c:pt>
                <c:pt idx="100">
                  <c:v>0.20000000000000015</c:v>
                </c:pt>
                <c:pt idx="101">
                  <c:v>0.20200000000000015</c:v>
                </c:pt>
                <c:pt idx="102">
                  <c:v>0.20400000000000015</c:v>
                </c:pt>
                <c:pt idx="103">
                  <c:v>0.20600000000000016</c:v>
                </c:pt>
                <c:pt idx="104">
                  <c:v>0.20800000000000016</c:v>
                </c:pt>
                <c:pt idx="105">
                  <c:v>0.21000000000000016</c:v>
                </c:pt>
                <c:pt idx="106">
                  <c:v>0.21200000000000016</c:v>
                </c:pt>
                <c:pt idx="107">
                  <c:v>0.21400000000000016</c:v>
                </c:pt>
                <c:pt idx="108">
                  <c:v>0.21600000000000016</c:v>
                </c:pt>
                <c:pt idx="109">
                  <c:v>0.21800000000000017</c:v>
                </c:pt>
                <c:pt idx="110">
                  <c:v>0.22000000000000017</c:v>
                </c:pt>
                <c:pt idx="111">
                  <c:v>0.22200000000000017</c:v>
                </c:pt>
                <c:pt idx="112">
                  <c:v>0.22400000000000017</c:v>
                </c:pt>
                <c:pt idx="113">
                  <c:v>0.22600000000000017</c:v>
                </c:pt>
                <c:pt idx="114">
                  <c:v>0.22800000000000017</c:v>
                </c:pt>
                <c:pt idx="115">
                  <c:v>0.23000000000000018</c:v>
                </c:pt>
                <c:pt idx="116">
                  <c:v>0.23200000000000018</c:v>
                </c:pt>
                <c:pt idx="117">
                  <c:v>0.23400000000000018</c:v>
                </c:pt>
                <c:pt idx="118">
                  <c:v>0.23600000000000018</c:v>
                </c:pt>
                <c:pt idx="119">
                  <c:v>0.23800000000000018</c:v>
                </c:pt>
                <c:pt idx="120">
                  <c:v>0.24000000000000019</c:v>
                </c:pt>
                <c:pt idx="121">
                  <c:v>0.24200000000000019</c:v>
                </c:pt>
                <c:pt idx="122">
                  <c:v>0.24400000000000019</c:v>
                </c:pt>
                <c:pt idx="123">
                  <c:v>0.24600000000000019</c:v>
                </c:pt>
                <c:pt idx="124">
                  <c:v>0.24800000000000019</c:v>
                </c:pt>
                <c:pt idx="125">
                  <c:v>0.25000000000000017</c:v>
                </c:pt>
                <c:pt idx="126">
                  <c:v>0.25200000000000017</c:v>
                </c:pt>
                <c:pt idx="127">
                  <c:v>0.25400000000000017</c:v>
                </c:pt>
                <c:pt idx="128">
                  <c:v>0.25600000000000017</c:v>
                </c:pt>
                <c:pt idx="129">
                  <c:v>0.25800000000000017</c:v>
                </c:pt>
                <c:pt idx="130">
                  <c:v>0.26000000000000018</c:v>
                </c:pt>
                <c:pt idx="131">
                  <c:v>0.26200000000000018</c:v>
                </c:pt>
                <c:pt idx="132">
                  <c:v>0.26400000000000018</c:v>
                </c:pt>
                <c:pt idx="133">
                  <c:v>0.26600000000000018</c:v>
                </c:pt>
                <c:pt idx="134">
                  <c:v>0.26800000000000018</c:v>
                </c:pt>
                <c:pt idx="135">
                  <c:v>0.27000000000000018</c:v>
                </c:pt>
                <c:pt idx="136">
                  <c:v>0.27200000000000019</c:v>
                </c:pt>
                <c:pt idx="137">
                  <c:v>0.27400000000000019</c:v>
                </c:pt>
                <c:pt idx="138">
                  <c:v>0.27600000000000019</c:v>
                </c:pt>
                <c:pt idx="139">
                  <c:v>0.27800000000000019</c:v>
                </c:pt>
                <c:pt idx="140">
                  <c:v>0.28000000000000019</c:v>
                </c:pt>
                <c:pt idx="141">
                  <c:v>0.28200000000000019</c:v>
                </c:pt>
                <c:pt idx="142">
                  <c:v>0.2840000000000002</c:v>
                </c:pt>
                <c:pt idx="143">
                  <c:v>0.2860000000000002</c:v>
                </c:pt>
                <c:pt idx="144">
                  <c:v>0.2880000000000002</c:v>
                </c:pt>
                <c:pt idx="145">
                  <c:v>0.2900000000000002</c:v>
                </c:pt>
                <c:pt idx="146">
                  <c:v>0.2920000000000002</c:v>
                </c:pt>
                <c:pt idx="147">
                  <c:v>0.29400000000000021</c:v>
                </c:pt>
                <c:pt idx="148">
                  <c:v>0.29600000000000021</c:v>
                </c:pt>
                <c:pt idx="149">
                  <c:v>0.29800000000000021</c:v>
                </c:pt>
                <c:pt idx="150">
                  <c:v>0.30000000000000021</c:v>
                </c:pt>
                <c:pt idx="151">
                  <c:v>0.30200000000000021</c:v>
                </c:pt>
                <c:pt idx="152">
                  <c:v>0.30400000000000021</c:v>
                </c:pt>
                <c:pt idx="153">
                  <c:v>0.30600000000000022</c:v>
                </c:pt>
                <c:pt idx="154">
                  <c:v>0.30800000000000022</c:v>
                </c:pt>
                <c:pt idx="155">
                  <c:v>0.31000000000000022</c:v>
                </c:pt>
                <c:pt idx="156">
                  <c:v>0.31200000000000022</c:v>
                </c:pt>
                <c:pt idx="157">
                  <c:v>0.31400000000000022</c:v>
                </c:pt>
                <c:pt idx="158">
                  <c:v>0.31600000000000023</c:v>
                </c:pt>
                <c:pt idx="159">
                  <c:v>0.31800000000000023</c:v>
                </c:pt>
                <c:pt idx="160">
                  <c:v>0.32000000000000023</c:v>
                </c:pt>
                <c:pt idx="161">
                  <c:v>0.32200000000000023</c:v>
                </c:pt>
                <c:pt idx="162">
                  <c:v>0.32400000000000023</c:v>
                </c:pt>
                <c:pt idx="163">
                  <c:v>0.32600000000000023</c:v>
                </c:pt>
                <c:pt idx="164">
                  <c:v>0.32800000000000024</c:v>
                </c:pt>
                <c:pt idx="165">
                  <c:v>0.33000000000000024</c:v>
                </c:pt>
                <c:pt idx="166">
                  <c:v>0.33200000000000024</c:v>
                </c:pt>
                <c:pt idx="167">
                  <c:v>0.33400000000000024</c:v>
                </c:pt>
                <c:pt idx="168">
                  <c:v>0.33600000000000024</c:v>
                </c:pt>
                <c:pt idx="169">
                  <c:v>0.33800000000000024</c:v>
                </c:pt>
                <c:pt idx="170">
                  <c:v>0.34000000000000025</c:v>
                </c:pt>
                <c:pt idx="171">
                  <c:v>0.34200000000000025</c:v>
                </c:pt>
                <c:pt idx="172">
                  <c:v>0.34400000000000025</c:v>
                </c:pt>
                <c:pt idx="173">
                  <c:v>0.34600000000000025</c:v>
                </c:pt>
                <c:pt idx="174">
                  <c:v>0.34800000000000025</c:v>
                </c:pt>
                <c:pt idx="175">
                  <c:v>0.35000000000000026</c:v>
                </c:pt>
                <c:pt idx="176">
                  <c:v>0.35200000000000026</c:v>
                </c:pt>
                <c:pt idx="177">
                  <c:v>0.35400000000000026</c:v>
                </c:pt>
                <c:pt idx="178">
                  <c:v>0.35600000000000026</c:v>
                </c:pt>
                <c:pt idx="179">
                  <c:v>0.35800000000000026</c:v>
                </c:pt>
                <c:pt idx="180">
                  <c:v>0.36000000000000026</c:v>
                </c:pt>
                <c:pt idx="181">
                  <c:v>0.36200000000000027</c:v>
                </c:pt>
                <c:pt idx="182">
                  <c:v>0.36400000000000027</c:v>
                </c:pt>
                <c:pt idx="183">
                  <c:v>0.36600000000000027</c:v>
                </c:pt>
                <c:pt idx="184">
                  <c:v>0.36800000000000027</c:v>
                </c:pt>
                <c:pt idx="185">
                  <c:v>0.37000000000000027</c:v>
                </c:pt>
                <c:pt idx="186">
                  <c:v>0.37200000000000027</c:v>
                </c:pt>
                <c:pt idx="187">
                  <c:v>0.37400000000000028</c:v>
                </c:pt>
                <c:pt idx="188">
                  <c:v>0.37600000000000028</c:v>
                </c:pt>
                <c:pt idx="189">
                  <c:v>0.37800000000000028</c:v>
                </c:pt>
                <c:pt idx="190">
                  <c:v>0.38000000000000028</c:v>
                </c:pt>
                <c:pt idx="191">
                  <c:v>0.38200000000000028</c:v>
                </c:pt>
                <c:pt idx="192">
                  <c:v>0.38400000000000029</c:v>
                </c:pt>
                <c:pt idx="193">
                  <c:v>0.38600000000000029</c:v>
                </c:pt>
                <c:pt idx="194">
                  <c:v>0.38800000000000029</c:v>
                </c:pt>
                <c:pt idx="195">
                  <c:v>0.39000000000000029</c:v>
                </c:pt>
                <c:pt idx="196">
                  <c:v>0.39200000000000029</c:v>
                </c:pt>
                <c:pt idx="197">
                  <c:v>0.39400000000000029</c:v>
                </c:pt>
                <c:pt idx="198">
                  <c:v>0.3960000000000003</c:v>
                </c:pt>
                <c:pt idx="199">
                  <c:v>0.3980000000000003</c:v>
                </c:pt>
                <c:pt idx="200">
                  <c:v>0.4000000000000003</c:v>
                </c:pt>
                <c:pt idx="201">
                  <c:v>0.4020000000000003</c:v>
                </c:pt>
                <c:pt idx="202">
                  <c:v>0.4040000000000003</c:v>
                </c:pt>
                <c:pt idx="203">
                  <c:v>0.40600000000000031</c:v>
                </c:pt>
                <c:pt idx="204">
                  <c:v>0.40800000000000031</c:v>
                </c:pt>
                <c:pt idx="205">
                  <c:v>0.41000000000000031</c:v>
                </c:pt>
                <c:pt idx="206">
                  <c:v>0.41200000000000031</c:v>
                </c:pt>
                <c:pt idx="207">
                  <c:v>0.41400000000000031</c:v>
                </c:pt>
                <c:pt idx="208">
                  <c:v>0.41600000000000031</c:v>
                </c:pt>
                <c:pt idx="209">
                  <c:v>0.41800000000000032</c:v>
                </c:pt>
                <c:pt idx="210">
                  <c:v>0.42000000000000032</c:v>
                </c:pt>
                <c:pt idx="211">
                  <c:v>0.42200000000000032</c:v>
                </c:pt>
                <c:pt idx="212">
                  <c:v>0.42400000000000032</c:v>
                </c:pt>
                <c:pt idx="213">
                  <c:v>0.42600000000000032</c:v>
                </c:pt>
                <c:pt idx="214">
                  <c:v>0.42800000000000032</c:v>
                </c:pt>
                <c:pt idx="215">
                  <c:v>0.43000000000000033</c:v>
                </c:pt>
                <c:pt idx="216">
                  <c:v>0.43200000000000033</c:v>
                </c:pt>
                <c:pt idx="217">
                  <c:v>0.43400000000000033</c:v>
                </c:pt>
                <c:pt idx="218">
                  <c:v>0.43600000000000033</c:v>
                </c:pt>
                <c:pt idx="219">
                  <c:v>0.43800000000000033</c:v>
                </c:pt>
                <c:pt idx="220">
                  <c:v>0.44000000000000034</c:v>
                </c:pt>
                <c:pt idx="221">
                  <c:v>0.44200000000000034</c:v>
                </c:pt>
                <c:pt idx="222">
                  <c:v>0.44400000000000034</c:v>
                </c:pt>
                <c:pt idx="223">
                  <c:v>0.44600000000000034</c:v>
                </c:pt>
                <c:pt idx="224">
                  <c:v>0.44800000000000034</c:v>
                </c:pt>
                <c:pt idx="225">
                  <c:v>0.45000000000000034</c:v>
                </c:pt>
                <c:pt idx="226">
                  <c:v>0.45200000000000035</c:v>
                </c:pt>
                <c:pt idx="227">
                  <c:v>0.45400000000000035</c:v>
                </c:pt>
                <c:pt idx="228">
                  <c:v>0.45600000000000035</c:v>
                </c:pt>
                <c:pt idx="229">
                  <c:v>0.45800000000000035</c:v>
                </c:pt>
                <c:pt idx="230">
                  <c:v>0.46000000000000035</c:v>
                </c:pt>
                <c:pt idx="231">
                  <c:v>0.46200000000000035</c:v>
                </c:pt>
                <c:pt idx="232">
                  <c:v>0.46400000000000036</c:v>
                </c:pt>
                <c:pt idx="233">
                  <c:v>0.46600000000000036</c:v>
                </c:pt>
                <c:pt idx="234">
                  <c:v>0.46800000000000036</c:v>
                </c:pt>
                <c:pt idx="235">
                  <c:v>0.47000000000000036</c:v>
                </c:pt>
                <c:pt idx="236">
                  <c:v>0.47200000000000036</c:v>
                </c:pt>
                <c:pt idx="237">
                  <c:v>0.47400000000000037</c:v>
                </c:pt>
                <c:pt idx="238">
                  <c:v>0.47600000000000037</c:v>
                </c:pt>
                <c:pt idx="239">
                  <c:v>0.47800000000000037</c:v>
                </c:pt>
                <c:pt idx="240">
                  <c:v>0.48000000000000037</c:v>
                </c:pt>
                <c:pt idx="241">
                  <c:v>0.48200000000000037</c:v>
                </c:pt>
                <c:pt idx="242">
                  <c:v>0.48400000000000037</c:v>
                </c:pt>
                <c:pt idx="243">
                  <c:v>0.48600000000000038</c:v>
                </c:pt>
                <c:pt idx="244">
                  <c:v>0.48800000000000038</c:v>
                </c:pt>
                <c:pt idx="245">
                  <c:v>0.49000000000000038</c:v>
                </c:pt>
                <c:pt idx="246">
                  <c:v>0.49200000000000038</c:v>
                </c:pt>
                <c:pt idx="247">
                  <c:v>0.49400000000000038</c:v>
                </c:pt>
                <c:pt idx="248">
                  <c:v>0.49600000000000039</c:v>
                </c:pt>
                <c:pt idx="249">
                  <c:v>0.49800000000000039</c:v>
                </c:pt>
                <c:pt idx="250">
                  <c:v>0.50000000000000033</c:v>
                </c:pt>
              </c:numCache>
            </c:numRef>
          </c:xVal>
          <c:yVal>
            <c:numRef>
              <c:f>'[Analog vs digital.xlsx]Circuit Voltage'!$D$7:$D$257</c:f>
              <c:numCache>
                <c:formatCode>General</c:formatCode>
                <c:ptCount val="251"/>
                <c:pt idx="0">
                  <c:v>1</c:v>
                </c:pt>
                <c:pt idx="1">
                  <c:v>1.0594039800797344</c:v>
                </c:pt>
                <c:pt idx="2">
                  <c:v>1.1176316825430304</c:v>
                </c:pt>
                <c:pt idx="3">
                  <c:v>1.174706399247254</c:v>
                </c:pt>
                <c:pt idx="4">
                  <c:v>1.2306509608400926</c:v>
                </c:pt>
                <c:pt idx="5">
                  <c:v>1.2854877458921212</c:v>
                </c:pt>
                <c:pt idx="6">
                  <c:v>1.3392386898485276</c:v>
                </c:pt>
                <c:pt idx="7">
                  <c:v>1.3919252938035824</c:v>
                </c:pt>
                <c:pt idx="8">
                  <c:v>1.443568633101366</c:v>
                </c:pt>
                <c:pt idx="9">
                  <c:v>1.494189365766184</c:v>
                </c:pt>
                <c:pt idx="10">
                  <c:v>1.5438077407660544</c:v>
                </c:pt>
                <c:pt idx="11">
                  <c:v>1.5924436061125644</c:v>
                </c:pt>
                <c:pt idx="12">
                  <c:v>1.6401164168003399</c:v>
                </c:pt>
                <c:pt idx="13">
                  <c:v>1.6868452425893015</c:v>
                </c:pt>
                <c:pt idx="14">
                  <c:v>1.7326487756328239</c:v>
                </c:pt>
                <c:pt idx="15">
                  <c:v>1.7775453379548467</c:v>
                </c:pt>
                <c:pt idx="16">
                  <c:v>1.8215528887789274</c:v>
                </c:pt>
                <c:pt idx="17">
                  <c:v>1.8646890317121709</c:v>
                </c:pt>
                <c:pt idx="18">
                  <c:v>1.9069710217869074</c:v>
                </c:pt>
                <c:pt idx="19">
                  <c:v>1.948415772362933</c:v>
                </c:pt>
                <c:pt idx="20">
                  <c:v>1.9890398618930822</c:v>
                </c:pt>
                <c:pt idx="21">
                  <c:v>2.02885954055483</c:v>
                </c:pt>
                <c:pt idx="22">
                  <c:v>2.0678907367505763</c:v>
                </c:pt>
                <c:pt idx="23">
                  <c:v>2.1061490634792226</c:v>
                </c:pt>
                <c:pt idx="24">
                  <c:v>2.143649824581578</c:v>
                </c:pt>
                <c:pt idx="25">
                  <c:v>2.1804080208620999</c:v>
                </c:pt>
                <c:pt idx="26">
                  <c:v>2.2164383560894176</c:v>
                </c:pt>
                <c:pt idx="27">
                  <c:v>2.2517552428780316</c:v>
                </c:pt>
                <c:pt idx="28">
                  <c:v>2.2863728084535557</c:v>
                </c:pt>
                <c:pt idx="29">
                  <c:v>2.3203049003037943</c:v>
                </c:pt>
                <c:pt idx="30">
                  <c:v>2.3535650917179209</c:v>
                </c:pt>
                <c:pt idx="31">
                  <c:v>2.3861666872159768</c:v>
                </c:pt>
                <c:pt idx="32">
                  <c:v>2.418122727870855</c:v>
                </c:pt>
                <c:pt idx="33">
                  <c:v>2.4494459965249029</c:v>
                </c:pt>
                <c:pt idx="34">
                  <c:v>2.4801490229032317</c:v>
                </c:pt>
                <c:pt idx="35">
                  <c:v>2.5102440886257722</c:v>
                </c:pt>
                <c:pt idx="36">
                  <c:v>2.5397432321200855</c:v>
                </c:pt>
                <c:pt idx="37">
                  <c:v>2.5686582534368974</c:v>
                </c:pt>
                <c:pt idx="38">
                  <c:v>2.5970007189702731</c:v>
                </c:pt>
                <c:pt idx="39">
                  <c:v>2.6247819660843299</c:v>
                </c:pt>
                <c:pt idx="40">
                  <c:v>2.6520131076483358</c:v>
                </c:pt>
                <c:pt idx="41">
                  <c:v>2.6787050364820031</c:v>
                </c:pt>
                <c:pt idx="42">
                  <c:v>2.7048684297127616</c:v>
                </c:pt>
                <c:pt idx="43">
                  <c:v>2.730513753046754</c:v>
                </c:pt>
                <c:pt idx="44">
                  <c:v>2.7556512649552563</c:v>
                </c:pt>
                <c:pt idx="45">
                  <c:v>2.7802910207782032</c:v>
                </c:pt>
                <c:pt idx="46">
                  <c:v>2.8044428767464584</c:v>
                </c:pt>
                <c:pt idx="47">
                  <c:v>2.8281164939244374</c:v>
                </c:pt>
                <c:pt idx="48">
                  <c:v>2.8513213420746646</c:v>
                </c:pt>
                <c:pt idx="49">
                  <c:v>2.8740667034458021</c:v>
                </c:pt>
                <c:pt idx="50">
                  <c:v>2.8963616764856739</c:v>
                </c:pt>
                <c:pt idx="51">
                  <c:v>2.9182151794807658</c:v>
                </c:pt>
                <c:pt idx="52">
                  <c:v>2.9396359541236601</c:v>
                </c:pt>
                <c:pt idx="53">
                  <c:v>2.9606325690098285</c:v>
                </c:pt>
                <c:pt idx="54">
                  <c:v>2.9812134230651832</c:v>
                </c:pt>
                <c:pt idx="55">
                  <c:v>3.001386748905762</c:v>
                </c:pt>
                <c:pt idx="56">
                  <c:v>3.0211606161308824</c:v>
                </c:pt>
                <c:pt idx="57">
                  <c:v>3.0405429345510893</c:v>
                </c:pt>
                <c:pt idx="58">
                  <c:v>3.0595414573521849</c:v>
                </c:pt>
                <c:pt idx="59">
                  <c:v>3.0781637841966072</c:v>
                </c:pt>
                <c:pt idx="60">
                  <c:v>3.0964173642633943</c:v>
                </c:pt>
                <c:pt idx="61">
                  <c:v>3.1143094992279581</c:v>
                </c:pt>
                <c:pt idx="62">
                  <c:v>3.1318473461828491</c:v>
                </c:pt>
                <c:pt idx="63">
                  <c:v>3.1490379205006898</c:v>
                </c:pt>
                <c:pt idx="64">
                  <c:v>3.1658880986404183</c:v>
                </c:pt>
                <c:pt idx="65">
                  <c:v>3.1824046208979628</c:v>
                </c:pt>
                <c:pt idx="66">
                  <c:v>3.1985940941024493</c:v>
                </c:pt>
                <c:pt idx="67">
                  <c:v>3.2144629942590228</c:v>
                </c:pt>
                <c:pt idx="68">
                  <c:v>3.230017669139333</c:v>
                </c:pt>
                <c:pt idx="69">
                  <c:v>3.2452643408207313</c:v>
                </c:pt>
                <c:pt idx="70">
                  <c:v>3.2602091081751814</c:v>
                </c:pt>
                <c:pt idx="71">
                  <c:v>3.274857949308891</c:v>
                </c:pt>
                <c:pt idx="72">
                  <c:v>3.2892167239536354</c:v>
                </c:pt>
                <c:pt idx="73">
                  <c:v>3.303291175810724</c:v>
                </c:pt>
                <c:pt idx="74">
                  <c:v>3.3170869348485623</c:v>
                </c:pt>
                <c:pt idx="75">
                  <c:v>3.3306095195547112</c:v>
                </c:pt>
                <c:pt idx="76">
                  <c:v>3.3438643391433565</c:v>
                </c:pt>
                <c:pt idx="77">
                  <c:v>3.3568566957190669</c:v>
                </c:pt>
                <c:pt idx="78">
                  <c:v>3.3695917863977063</c:v>
                </c:pt>
                <c:pt idx="79">
                  <c:v>3.3820747053853504</c:v>
                </c:pt>
                <c:pt idx="80">
                  <c:v>3.3943104460160343</c:v>
                </c:pt>
                <c:pt idx="81">
                  <c:v>3.4063039027491566</c:v>
                </c:pt>
                <c:pt idx="82">
                  <c:v>3.4180598731273251</c:v>
                </c:pt>
                <c:pt idx="83">
                  <c:v>3.4295830596954389</c:v>
                </c:pt>
                <c:pt idx="84">
                  <c:v>3.4408780718817704</c:v>
                </c:pt>
                <c:pt idx="85">
                  <c:v>3.4519494278417966</c:v>
                </c:pt>
                <c:pt idx="86">
                  <c:v>3.462801556265521</c:v>
                </c:pt>
                <c:pt idx="87">
                  <c:v>3.4734387981490098</c:v>
                </c:pt>
                <c:pt idx="88">
                  <c:v>3.4838654085308489</c:v>
                </c:pt>
                <c:pt idx="89">
                  <c:v>3.4940855581942141</c:v>
                </c:pt>
                <c:pt idx="90">
                  <c:v>3.5041033353352411</c:v>
                </c:pt>
                <c:pt idx="91">
                  <c:v>3.5139227471983583</c:v>
                </c:pt>
                <c:pt idx="92">
                  <c:v>3.5235477216792384</c:v>
                </c:pt>
                <c:pt idx="93">
                  <c:v>3.5329821088960087</c:v>
                </c:pt>
                <c:pt idx="94">
                  <c:v>3.5422296827293489</c:v>
                </c:pt>
                <c:pt idx="95">
                  <c:v>3.5512941423320954</c:v>
                </c:pt>
                <c:pt idx="96">
                  <c:v>3.56017911360895</c:v>
                </c:pt>
                <c:pt idx="97">
                  <c:v>3.5688881506668917</c:v>
                </c:pt>
                <c:pt idx="98">
                  <c:v>3.5774247372368655</c:v>
                </c:pt>
                <c:pt idx="99">
                  <c:v>3.5857922880673221</c:v>
                </c:pt>
                <c:pt idx="100">
                  <c:v>3.5939941502901624</c:v>
                </c:pt>
                <c:pt idx="101">
                  <c:v>3.6020336047596353</c:v>
                </c:pt>
                <c:pt idx="102">
                  <c:v>3.6099138673647229</c:v>
                </c:pt>
                <c:pt idx="103">
                  <c:v>3.6176380903155385</c:v>
                </c:pt>
                <c:pt idx="104">
                  <c:v>3.6252093634042533</c:v>
                </c:pt>
                <c:pt idx="105">
                  <c:v>3.6326307152410546</c:v>
                </c:pt>
                <c:pt idx="106">
                  <c:v>3.6399051144656305</c:v>
                </c:pt>
                <c:pt idx="107">
                  <c:v>3.6470354709346631</c:v>
                </c:pt>
                <c:pt idx="108">
                  <c:v>3.6540246368858131</c:v>
                </c:pt>
                <c:pt idx="109">
                  <c:v>3.6608754080786508</c:v>
                </c:pt>
                <c:pt idx="110">
                  <c:v>3.667590524912999</c:v>
                </c:pt>
                <c:pt idx="111">
                  <c:v>3.6741726735251268</c:v>
                </c:pt>
                <c:pt idx="112">
                  <c:v>3.680624486862242</c:v>
                </c:pt>
                <c:pt idx="113">
                  <c:v>3.6869485457357056</c:v>
                </c:pt>
                <c:pt idx="114">
                  <c:v>3.693147379853388</c:v>
                </c:pt>
                <c:pt idx="115">
                  <c:v>3.6992234688315895</c:v>
                </c:pt>
                <c:pt idx="116">
                  <c:v>3.7051792431869157</c:v>
                </c:pt>
                <c:pt idx="117">
                  <c:v>3.7110170853085211</c:v>
                </c:pt>
                <c:pt idx="118">
                  <c:v>3.7167393304110936</c:v>
                </c:pt>
                <c:pt idx="119">
                  <c:v>3.7223482674689707</c:v>
                </c:pt>
                <c:pt idx="120">
                  <c:v>3.7278461401317631</c:v>
                </c:pt>
                <c:pt idx="121">
                  <c:v>3.7332351476218415</c:v>
                </c:pt>
                <c:pt idx="122">
                  <c:v>3.7385174456140566</c:v>
                </c:pt>
                <c:pt idx="123">
                  <c:v>3.7436951470980366</c:v>
                </c:pt>
                <c:pt idx="124">
                  <c:v>3.7487703232234124</c:v>
                </c:pt>
                <c:pt idx="125">
                  <c:v>3.7537450041283038</c:v>
                </c:pt>
                <c:pt idx="126">
                  <c:v>3.7586211797514029</c:v>
                </c:pt>
                <c:pt idx="127">
                  <c:v>3.7634008006279753</c:v>
                </c:pt>
                <c:pt idx="128">
                  <c:v>3.768085778670101</c:v>
                </c:pt>
                <c:pt idx="129">
                  <c:v>3.772677987931464</c:v>
                </c:pt>
                <c:pt idx="130">
                  <c:v>3.7771792653569989</c:v>
                </c:pt>
                <c:pt idx="131">
                  <c:v>3.7815914115176934</c:v>
                </c:pt>
                <c:pt idx="132">
                  <c:v>3.7859161913308421</c:v>
                </c:pt>
                <c:pt idx="133">
                  <c:v>3.7901553347660344</c:v>
                </c:pt>
                <c:pt idx="134">
                  <c:v>3.7943105375371666</c:v>
                </c:pt>
                <c:pt idx="135">
                  <c:v>3.7983834617807508</c:v>
                </c:pt>
                <c:pt idx="136">
                  <c:v>3.8023757367207915</c:v>
                </c:pt>
                <c:pt idx="137">
                  <c:v>3.8062889593204949</c:v>
                </c:pt>
                <c:pt idx="138">
                  <c:v>3.8101246949210781</c:v>
                </c:pt>
                <c:pt idx="139">
                  <c:v>3.8138844778679255</c:v>
                </c:pt>
                <c:pt idx="140">
                  <c:v>3.8175698121243462</c:v>
                </c:pt>
                <c:pt idx="141">
                  <c:v>3.8211821718731822</c:v>
                </c:pt>
                <c:pt idx="142">
                  <c:v>3.8247230021064977</c:v>
                </c:pt>
                <c:pt idx="143">
                  <c:v>3.8281937192035982</c:v>
                </c:pt>
                <c:pt idx="144">
                  <c:v>3.8315957114975991</c:v>
                </c:pt>
                <c:pt idx="145">
                  <c:v>3.8349303398307786</c:v>
                </c:pt>
                <c:pt idx="146">
                  <c:v>3.8381989380989321</c:v>
                </c:pt>
                <c:pt idx="147">
                  <c:v>3.8414028137849492</c:v>
                </c:pt>
                <c:pt idx="148">
                  <c:v>3.8445432484818229</c:v>
                </c:pt>
                <c:pt idx="149">
                  <c:v>3.8476214984053048</c:v>
                </c:pt>
                <c:pt idx="150">
                  <c:v>3.8506387948964083</c:v>
                </c:pt>
                <c:pt idx="151">
                  <c:v>3.8535963449139614</c:v>
                </c:pt>
                <c:pt idx="152">
                  <c:v>3.8564953315174053</c:v>
                </c:pt>
                <c:pt idx="153">
                  <c:v>3.8593369143400347</c:v>
                </c:pt>
                <c:pt idx="154">
                  <c:v>3.8621222300528677</c:v>
                </c:pt>
                <c:pt idx="155">
                  <c:v>3.8648523928193268</c:v>
                </c:pt>
                <c:pt idx="156">
                  <c:v>3.8675284947409216</c:v>
                </c:pt>
                <c:pt idx="157">
                  <c:v>3.8701516062941024</c:v>
                </c:pt>
                <c:pt idx="158">
                  <c:v>3.872722776758466</c:v>
                </c:pt>
                <c:pt idx="159">
                  <c:v>3.8752430346364806</c:v>
                </c:pt>
                <c:pt idx="160">
                  <c:v>3.8777133880649015</c:v>
                </c:pt>
                <c:pt idx="161">
                  <c:v>3.8801348252180383</c:v>
                </c:pt>
                <c:pt idx="162">
                  <c:v>3.8825083147030388</c:v>
                </c:pt>
                <c:pt idx="163">
                  <c:v>3.8848348059473441</c:v>
                </c:pt>
                <c:pt idx="164">
                  <c:v>3.8871152295784714</c:v>
                </c:pt>
                <c:pt idx="165">
                  <c:v>3.8893504977962801</c:v>
                </c:pt>
                <c:pt idx="166">
                  <c:v>3.891541504737861</c:v>
                </c:pt>
                <c:pt idx="167">
                  <c:v>3.8936891268352043</c:v>
                </c:pt>
                <c:pt idx="168">
                  <c:v>3.8957942231657845</c:v>
                </c:pt>
                <c:pt idx="169">
                  <c:v>3.897857635796202</c:v>
                </c:pt>
                <c:pt idx="170">
                  <c:v>3.8998801901190219</c:v>
                </c:pt>
                <c:pt idx="171">
                  <c:v>3.9018626951829409</c:v>
                </c:pt>
                <c:pt idx="172">
                  <c:v>3.9038059440164181</c:v>
                </c:pt>
                <c:pt idx="173">
                  <c:v>3.905710713944897</c:v>
                </c:pt>
                <c:pt idx="174">
                  <c:v>3.9075777669017469</c:v>
                </c:pt>
                <c:pt idx="175">
                  <c:v>3.9094078497330447</c:v>
                </c:pt>
                <c:pt idx="176">
                  <c:v>3.9112016944963242</c:v>
                </c:pt>
                <c:pt idx="177">
                  <c:v>3.912960018753409</c:v>
                </c:pt>
                <c:pt idx="178">
                  <c:v>3.9146835258574466</c:v>
                </c:pt>
                <c:pt idx="179">
                  <c:v>3.9163729052342591</c:v>
                </c:pt>
                <c:pt idx="180">
                  <c:v>3.9180288326581225</c:v>
                </c:pt>
                <c:pt idx="181">
                  <c:v>3.9196519705220858</c:v>
                </c:pt>
                <c:pt idx="182">
                  <c:v>3.9212429681029364</c:v>
                </c:pt>
                <c:pt idx="183">
                  <c:v>3.9228024618209205</c:v>
                </c:pt>
                <c:pt idx="184">
                  <c:v>3.9243310754943184</c:v>
                </c:pt>
                <c:pt idx="185">
                  <c:v>3.9258294205889821</c:v>
                </c:pt>
                <c:pt idx="186">
                  <c:v>3.9272980964629269</c:v>
                </c:pt>
                <c:pt idx="187">
                  <c:v>3.9287376906060851</c:v>
                </c:pt>
                <c:pt idx="188">
                  <c:v>3.9301487788753091</c:v>
                </c:pt>
                <c:pt idx="189">
                  <c:v>3.9315319257247214</c:v>
                </c:pt>
                <c:pt idx="190">
                  <c:v>3.9328876844315035</c:v>
                </c:pt>
                <c:pt idx="191">
                  <c:v>3.9342165973172154</c:v>
                </c:pt>
                <c:pt idx="192">
                  <c:v>3.9355191959647304</c:v>
                </c:pt>
                <c:pt idx="193">
                  <c:v>3.936796001430876</c:v>
                </c:pt>
                <c:pt idx="194">
                  <c:v>3.9380475244548623</c:v>
                </c:pt>
                <c:pt idx="195">
                  <c:v>3.9392742656625872</c:v>
                </c:pt>
                <c:pt idx="196">
                  <c:v>3.9404767157668892</c:v>
                </c:pt>
                <c:pt idx="197">
                  <c:v>3.9416553557638441</c:v>
                </c:pt>
                <c:pt idx="198">
                  <c:v>3.9428106571251651</c:v>
                </c:pt>
                <c:pt idx="199">
                  <c:v>3.9439430819868018</c:v>
                </c:pt>
                <c:pt idx="200">
                  <c:v>3.9450530833337978</c:v>
                </c:pt>
                <c:pt idx="201">
                  <c:v>3.9461411051814914</c:v>
                </c:pt>
                <c:pt idx="202">
                  <c:v>3.9472075827531299</c:v>
                </c:pt>
                <c:pt idx="203">
                  <c:v>3.9482529426539612</c:v>
                </c:pt>
                <c:pt idx="204">
                  <c:v>3.9492776030418844</c:v>
                </c:pt>
                <c:pt idx="205">
                  <c:v>3.9502819737947164</c:v>
                </c:pt>
                <c:pt idx="206">
                  <c:v>3.9512664566741504</c:v>
                </c:pt>
                <c:pt idx="207">
                  <c:v>3.9522314454864649</c:v>
                </c:pt>
                <c:pt idx="208">
                  <c:v>3.9531773262400516</c:v>
                </c:pt>
                <c:pt idx="209">
                  <c:v>3.9541044772998237</c:v>
                </c:pt>
                <c:pt idx="210">
                  <c:v>3.9550132695385671</c:v>
                </c:pt>
                <c:pt idx="211">
                  <c:v>3.9559040664852949</c:v>
                </c:pt>
                <c:pt idx="212">
                  <c:v>3.9567772244706632</c:v>
                </c:pt>
                <c:pt idx="213">
                  <c:v>3.9576330927695085</c:v>
                </c:pt>
                <c:pt idx="214">
                  <c:v>3.9584720137405616</c:v>
                </c:pt>
                <c:pt idx="215">
                  <c:v>3.9592943229633972</c:v>
                </c:pt>
                <c:pt idx="216">
                  <c:v>3.9601003493726687</c:v>
                </c:pt>
                <c:pt idx="217">
                  <c:v>3.9608904153896871</c:v>
                </c:pt>
                <c:pt idx="218">
                  <c:v>3.9616648370513929</c:v>
                </c:pt>
                <c:pt idx="219">
                  <c:v>3.9624239241367771</c:v>
                </c:pt>
                <c:pt idx="220">
                  <c:v>3.9631679802907946</c:v>
                </c:pt>
                <c:pt idx="221">
                  <c:v>3.9638973031458287</c:v>
                </c:pt>
                <c:pt idx="222">
                  <c:v>3.9646121844407456</c:v>
                </c:pt>
                <c:pt idx="223">
                  <c:v>3.9653129101375946</c:v>
                </c:pt>
                <c:pt idx="224">
                  <c:v>3.9659997605359978</c:v>
                </c:pt>
                <c:pt idx="225">
                  <c:v>3.9666730103852732</c:v>
                </c:pt>
                <c:pt idx="226">
                  <c:v>3.9673329289943369</c:v>
                </c:pt>
                <c:pt idx="227">
                  <c:v>3.9679797803394314</c:v>
                </c:pt>
                <c:pt idx="228">
                  <c:v>3.9686138231697199</c:v>
                </c:pt>
                <c:pt idx="229">
                  <c:v>3.9692353111107881</c:v>
                </c:pt>
                <c:pt idx="230">
                  <c:v>3.9698444927660992</c:v>
                </c:pt>
                <c:pt idx="231">
                  <c:v>3.9704416118164385</c:v>
                </c:pt>
                <c:pt idx="232">
                  <c:v>3.9710269071173867</c:v>
                </c:pt>
                <c:pt idx="233">
                  <c:v>3.9716006127948691</c:v>
                </c:pt>
                <c:pt idx="234">
                  <c:v>3.9721629583388061</c:v>
                </c:pt>
                <c:pt idx="235">
                  <c:v>3.9727141686949126</c:v>
                </c:pt>
                <c:pt idx="236">
                  <c:v>3.9732544643546817</c:v>
                </c:pt>
                <c:pt idx="237">
                  <c:v>3.9737840614435802</c:v>
                </c:pt>
                <c:pt idx="238">
                  <c:v>3.9743031718075059</c:v>
                </c:pt>
                <c:pt idx="239">
                  <c:v>3.9748120030975258</c:v>
                </c:pt>
                <c:pt idx="240">
                  <c:v>3.9753107588529399</c:v>
                </c:pt>
                <c:pt idx="241">
                  <c:v>3.9757996385827012</c:v>
                </c:pt>
                <c:pt idx="242">
                  <c:v>3.9762788378452196</c:v>
                </c:pt>
                <c:pt idx="243">
                  <c:v>3.9767485483265901</c:v>
                </c:pt>
                <c:pt idx="244">
                  <c:v>3.9772089579172674</c:v>
                </c:pt>
                <c:pt idx="245">
                  <c:v>3.9776602507872272</c:v>
                </c:pt>
                <c:pt idx="246">
                  <c:v>3.9781026074596344</c:v>
                </c:pt>
                <c:pt idx="247">
                  <c:v>3.9785362048830564</c:v>
                </c:pt>
                <c:pt idx="248">
                  <c:v>3.9789612165022437</c:v>
                </c:pt>
                <c:pt idx="249">
                  <c:v>3.9793778123275114</c:v>
                </c:pt>
                <c:pt idx="250">
                  <c:v>3.9797861590027437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B135-4257-974C-07A494D46D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8528448"/>
        <c:axId val="146841712"/>
      </c:scatterChart>
      <c:valAx>
        <c:axId val="148528448"/>
        <c:scaling>
          <c:orientation val="minMax"/>
          <c:max val="0.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 (seconds)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841712"/>
        <c:crosses val="autoZero"/>
        <c:crossBetween val="midCat"/>
      </c:valAx>
      <c:valAx>
        <c:axId val="146841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 (Volts)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52844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507442383655532E-2"/>
          <c:y val="0.11173374613003098"/>
          <c:w val="0.95291953331414969"/>
          <c:h val="0.74794641768850101"/>
        </c:manualLayout>
      </c:layout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Sheet8!$H$10:$H$70</c:f>
              <c:numCache>
                <c:formatCode>General</c:formatCode>
                <c:ptCount val="61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-2.6999999999999997</c:v>
                </c:pt>
                <c:pt idx="4">
                  <c:v>-2.5999999999999996</c:v>
                </c:pt>
                <c:pt idx="5">
                  <c:v>-2.4999999999999996</c:v>
                </c:pt>
                <c:pt idx="6">
                  <c:v>-2.3999999999999995</c:v>
                </c:pt>
                <c:pt idx="7">
                  <c:v>-2.2999999999999994</c:v>
                </c:pt>
                <c:pt idx="8">
                  <c:v>-2.1999999999999993</c:v>
                </c:pt>
                <c:pt idx="9">
                  <c:v>-2.0999999999999992</c:v>
                </c:pt>
                <c:pt idx="10">
                  <c:v>-1.9999999999999991</c:v>
                </c:pt>
                <c:pt idx="11">
                  <c:v>-1.899999999999999</c:v>
                </c:pt>
                <c:pt idx="12">
                  <c:v>-1.7999999999999989</c:v>
                </c:pt>
                <c:pt idx="13">
                  <c:v>-1.6999999999999988</c:v>
                </c:pt>
                <c:pt idx="14">
                  <c:v>-1.5999999999999988</c:v>
                </c:pt>
                <c:pt idx="15">
                  <c:v>-1.4999999999999987</c:v>
                </c:pt>
                <c:pt idx="16">
                  <c:v>-1.3999999999999986</c:v>
                </c:pt>
                <c:pt idx="17">
                  <c:v>-1.2999999999999985</c:v>
                </c:pt>
                <c:pt idx="18">
                  <c:v>-1.1999999999999984</c:v>
                </c:pt>
                <c:pt idx="19">
                  <c:v>-1.0999999999999983</c:v>
                </c:pt>
                <c:pt idx="20">
                  <c:v>-0.99999999999999833</c:v>
                </c:pt>
                <c:pt idx="21">
                  <c:v>-0.89999999999999836</c:v>
                </c:pt>
                <c:pt idx="22">
                  <c:v>-0.79999999999999838</c:v>
                </c:pt>
                <c:pt idx="23">
                  <c:v>-0.6999999999999984</c:v>
                </c:pt>
                <c:pt idx="24">
                  <c:v>-0.59999999999999842</c:v>
                </c:pt>
                <c:pt idx="25">
                  <c:v>-0.49999999999999845</c:v>
                </c:pt>
                <c:pt idx="26">
                  <c:v>-0.39999999999999847</c:v>
                </c:pt>
                <c:pt idx="27">
                  <c:v>-0.29999999999999849</c:v>
                </c:pt>
                <c:pt idx="28">
                  <c:v>-0.19999999999999848</c:v>
                </c:pt>
                <c:pt idx="29">
                  <c:v>-9.9999999999998479E-2</c:v>
                </c:pt>
                <c:pt idx="30">
                  <c:v>1.5265566588595902E-15</c:v>
                </c:pt>
                <c:pt idx="31">
                  <c:v>0.10000000000000153</c:v>
                </c:pt>
                <c:pt idx="32">
                  <c:v>0.20000000000000154</c:v>
                </c:pt>
                <c:pt idx="33">
                  <c:v>0.30000000000000154</c:v>
                </c:pt>
                <c:pt idx="34">
                  <c:v>0.40000000000000158</c:v>
                </c:pt>
                <c:pt idx="35">
                  <c:v>0.50000000000000155</c:v>
                </c:pt>
                <c:pt idx="36">
                  <c:v>0.60000000000000153</c:v>
                </c:pt>
                <c:pt idx="37">
                  <c:v>0.70000000000000151</c:v>
                </c:pt>
                <c:pt idx="38">
                  <c:v>0.80000000000000149</c:v>
                </c:pt>
                <c:pt idx="39">
                  <c:v>0.90000000000000147</c:v>
                </c:pt>
                <c:pt idx="40">
                  <c:v>1.0000000000000016</c:v>
                </c:pt>
                <c:pt idx="41">
                  <c:v>1.1000000000000016</c:v>
                </c:pt>
                <c:pt idx="42">
                  <c:v>1.2000000000000017</c:v>
                </c:pt>
                <c:pt idx="43">
                  <c:v>1.3000000000000018</c:v>
                </c:pt>
                <c:pt idx="44">
                  <c:v>1.4000000000000019</c:v>
                </c:pt>
                <c:pt idx="45">
                  <c:v>1.500000000000002</c:v>
                </c:pt>
                <c:pt idx="46">
                  <c:v>1.6000000000000021</c:v>
                </c:pt>
                <c:pt idx="47">
                  <c:v>1.7000000000000022</c:v>
                </c:pt>
                <c:pt idx="48">
                  <c:v>1.8000000000000023</c:v>
                </c:pt>
                <c:pt idx="49">
                  <c:v>1.9000000000000024</c:v>
                </c:pt>
                <c:pt idx="50">
                  <c:v>2.0000000000000022</c:v>
                </c:pt>
                <c:pt idx="51">
                  <c:v>2.1000000000000023</c:v>
                </c:pt>
                <c:pt idx="52">
                  <c:v>2.2000000000000024</c:v>
                </c:pt>
                <c:pt idx="53">
                  <c:v>2.3000000000000025</c:v>
                </c:pt>
                <c:pt idx="54">
                  <c:v>2.4000000000000026</c:v>
                </c:pt>
                <c:pt idx="55">
                  <c:v>2.5000000000000027</c:v>
                </c:pt>
                <c:pt idx="56">
                  <c:v>2.6000000000000028</c:v>
                </c:pt>
                <c:pt idx="57">
                  <c:v>2.7000000000000028</c:v>
                </c:pt>
                <c:pt idx="58">
                  <c:v>2.8000000000000029</c:v>
                </c:pt>
                <c:pt idx="59">
                  <c:v>2.900000000000003</c:v>
                </c:pt>
                <c:pt idx="60">
                  <c:v>3.0000000000000031</c:v>
                </c:pt>
              </c:numCache>
            </c:numRef>
          </c:xVal>
          <c:yVal>
            <c:numRef>
              <c:f>Sheet8!$I$10:$I$70</c:f>
              <c:numCache>
                <c:formatCode>General</c:formatCode>
                <c:ptCount val="61"/>
                <c:pt idx="0">
                  <c:v>4.4318484119380075E-3</c:v>
                </c:pt>
                <c:pt idx="1">
                  <c:v>5.9525324197758538E-3</c:v>
                </c:pt>
                <c:pt idx="2">
                  <c:v>7.9154515829799686E-3</c:v>
                </c:pt>
                <c:pt idx="3">
                  <c:v>1.0420934814422605E-2</c:v>
                </c:pt>
                <c:pt idx="4">
                  <c:v>1.3582969233685634E-2</c:v>
                </c:pt>
                <c:pt idx="5">
                  <c:v>1.7528300493568554E-2</c:v>
                </c:pt>
                <c:pt idx="6">
                  <c:v>2.2394530294842931E-2</c:v>
                </c:pt>
                <c:pt idx="7">
                  <c:v>2.832703774160121E-2</c:v>
                </c:pt>
                <c:pt idx="8">
                  <c:v>3.5474592846231487E-2</c:v>
                </c:pt>
                <c:pt idx="9">
                  <c:v>4.3983595980427267E-2</c:v>
                </c:pt>
                <c:pt idx="10">
                  <c:v>5.3990966513188146E-2</c:v>
                </c:pt>
                <c:pt idx="11">
                  <c:v>6.561581477467672E-2</c:v>
                </c:pt>
                <c:pt idx="12">
                  <c:v>7.8950158300894302E-2</c:v>
                </c:pt>
                <c:pt idx="13">
                  <c:v>9.4049077376887114E-2</c:v>
                </c:pt>
                <c:pt idx="14">
                  <c:v>0.11092083467945579</c:v>
                </c:pt>
                <c:pt idx="15">
                  <c:v>0.12951759566589199</c:v>
                </c:pt>
                <c:pt idx="16">
                  <c:v>0.14972746563574515</c:v>
                </c:pt>
                <c:pt idx="17">
                  <c:v>0.17136859204780769</c:v>
                </c:pt>
                <c:pt idx="18">
                  <c:v>0.19418605498321331</c:v>
                </c:pt>
                <c:pt idx="19">
                  <c:v>0.21785217703255097</c:v>
                </c:pt>
                <c:pt idx="20">
                  <c:v>0.24197072451914375</c:v>
                </c:pt>
                <c:pt idx="21">
                  <c:v>0.26608524989875521</c:v>
                </c:pt>
                <c:pt idx="22">
                  <c:v>0.28969155276148312</c:v>
                </c:pt>
                <c:pt idx="23">
                  <c:v>0.3122539333667616</c:v>
                </c:pt>
                <c:pt idx="24">
                  <c:v>0.33322460289179995</c:v>
                </c:pt>
                <c:pt idx="25">
                  <c:v>0.3520653267642998</c:v>
                </c:pt>
                <c:pt idx="26">
                  <c:v>0.36827014030332356</c:v>
                </c:pt>
                <c:pt idx="27">
                  <c:v>0.38138781546052425</c:v>
                </c:pt>
                <c:pt idx="28">
                  <c:v>0.39104269397545599</c:v>
                </c:pt>
                <c:pt idx="29">
                  <c:v>0.39695254747701186</c:v>
                </c:pt>
                <c:pt idx="30">
                  <c:v>0.3989422804014327</c:v>
                </c:pt>
                <c:pt idx="31">
                  <c:v>0.39695254747701175</c:v>
                </c:pt>
                <c:pt idx="32">
                  <c:v>0.39104269397545577</c:v>
                </c:pt>
                <c:pt idx="33">
                  <c:v>0.38138781546052397</c:v>
                </c:pt>
                <c:pt idx="34">
                  <c:v>0.36827014030332311</c:v>
                </c:pt>
                <c:pt idx="35">
                  <c:v>0.35206532676429919</c:v>
                </c:pt>
                <c:pt idx="36">
                  <c:v>0.33322460289179934</c:v>
                </c:pt>
                <c:pt idx="37">
                  <c:v>0.31225393336676094</c:v>
                </c:pt>
                <c:pt idx="38">
                  <c:v>0.2896915527614824</c:v>
                </c:pt>
                <c:pt idx="39">
                  <c:v>0.26608524989875448</c:v>
                </c:pt>
                <c:pt idx="40">
                  <c:v>0.241970724519143</c:v>
                </c:pt>
                <c:pt idx="41">
                  <c:v>0.21785217703255014</c:v>
                </c:pt>
                <c:pt idx="42">
                  <c:v>0.19418605498321254</c:v>
                </c:pt>
                <c:pt idx="43">
                  <c:v>0.17136859204780694</c:v>
                </c:pt>
                <c:pt idx="44">
                  <c:v>0.14972746563574449</c:v>
                </c:pt>
                <c:pt idx="45">
                  <c:v>0.12951759566589133</c:v>
                </c:pt>
                <c:pt idx="46">
                  <c:v>0.1109208346794552</c:v>
                </c:pt>
                <c:pt idx="47">
                  <c:v>9.4049077376886586E-2</c:v>
                </c:pt>
                <c:pt idx="48">
                  <c:v>7.8950158300893844E-2</c:v>
                </c:pt>
                <c:pt idx="49">
                  <c:v>6.5615814774676304E-2</c:v>
                </c:pt>
                <c:pt idx="50">
                  <c:v>5.3990966513187813E-2</c:v>
                </c:pt>
                <c:pt idx="51">
                  <c:v>4.3983595980426976E-2</c:v>
                </c:pt>
                <c:pt idx="52">
                  <c:v>3.5474592846231251E-2</c:v>
                </c:pt>
                <c:pt idx="53">
                  <c:v>2.8327037741601009E-2</c:v>
                </c:pt>
                <c:pt idx="54">
                  <c:v>2.2394530294842761E-2</c:v>
                </c:pt>
                <c:pt idx="55">
                  <c:v>1.7528300493568419E-2</c:v>
                </c:pt>
                <c:pt idx="56">
                  <c:v>1.3582969233685523E-2</c:v>
                </c:pt>
                <c:pt idx="57">
                  <c:v>1.0420934814422515E-2</c:v>
                </c:pt>
                <c:pt idx="58">
                  <c:v>7.9154515829798974E-3</c:v>
                </c:pt>
                <c:pt idx="59">
                  <c:v>5.9525324197758009E-3</c:v>
                </c:pt>
                <c:pt idx="60">
                  <c:v>4.4318484119379676E-3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5A5D-4596-81DB-292306BB15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22348352"/>
        <c:axId val="197627904"/>
      </c:scatterChart>
      <c:valAx>
        <c:axId val="522348352"/>
        <c:scaling>
          <c:orientation val="minMax"/>
          <c:max val="3"/>
          <c:min val="-3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Standard Deviations from the Mean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627904"/>
        <c:crosses val="autoZero"/>
        <c:crossBetween val="midCat"/>
      </c:valAx>
      <c:valAx>
        <c:axId val="197627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00" b="0" i="0" u="none" strike="noStrike" kern="1200" baseline="0" dirty="0">
                    <a:solidFill>
                      <a:prstClr val="black">
                        <a:lumMod val="65000"/>
                        <a:lumOff val="35000"/>
                      </a:prstClr>
                    </a:solidFill>
                  </a:rPr>
                  <a:t>Probability Density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234835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'standard normal'!$H$30:$H$50</c:f>
              <c:numCache>
                <c:formatCode>General</c:formatCode>
                <c:ptCount val="21"/>
                <c:pt idx="0">
                  <c:v>-0.99999999999999833</c:v>
                </c:pt>
                <c:pt idx="1">
                  <c:v>-0.89999999999999836</c:v>
                </c:pt>
                <c:pt idx="2">
                  <c:v>-0.79999999999999838</c:v>
                </c:pt>
                <c:pt idx="3">
                  <c:v>-0.6999999999999984</c:v>
                </c:pt>
                <c:pt idx="4">
                  <c:v>-0.59999999999999842</c:v>
                </c:pt>
                <c:pt idx="5">
                  <c:v>-0.49999999999999845</c:v>
                </c:pt>
                <c:pt idx="6">
                  <c:v>-0.39999999999999847</c:v>
                </c:pt>
                <c:pt idx="7">
                  <c:v>-0.29999999999999849</c:v>
                </c:pt>
                <c:pt idx="8">
                  <c:v>-0.19999999999999848</c:v>
                </c:pt>
                <c:pt idx="9">
                  <c:v>-9.9999999999998479E-2</c:v>
                </c:pt>
                <c:pt idx="10">
                  <c:v>1.5265566588595902E-15</c:v>
                </c:pt>
                <c:pt idx="11">
                  <c:v>0.10000000000000153</c:v>
                </c:pt>
                <c:pt idx="12">
                  <c:v>0.20000000000000154</c:v>
                </c:pt>
                <c:pt idx="13">
                  <c:v>0.30000000000000154</c:v>
                </c:pt>
                <c:pt idx="14">
                  <c:v>0.40000000000000158</c:v>
                </c:pt>
                <c:pt idx="15">
                  <c:v>0.50000000000000155</c:v>
                </c:pt>
                <c:pt idx="16">
                  <c:v>0.60000000000000153</c:v>
                </c:pt>
                <c:pt idx="17">
                  <c:v>0.70000000000000151</c:v>
                </c:pt>
                <c:pt idx="18">
                  <c:v>0.80000000000000149</c:v>
                </c:pt>
                <c:pt idx="19">
                  <c:v>0.90000000000000147</c:v>
                </c:pt>
                <c:pt idx="20">
                  <c:v>1.0000000000000016</c:v>
                </c:pt>
              </c:numCache>
            </c:numRef>
          </c:cat>
          <c:val>
            <c:numRef>
              <c:f>'standard normal'!$I$30:$I$50</c:f>
              <c:numCache>
                <c:formatCode>General</c:formatCode>
                <c:ptCount val="21"/>
                <c:pt idx="0">
                  <c:v>0.24197072451914375</c:v>
                </c:pt>
                <c:pt idx="1">
                  <c:v>0.26608524989875521</c:v>
                </c:pt>
                <c:pt idx="2">
                  <c:v>0.28969155276148312</c:v>
                </c:pt>
                <c:pt idx="3">
                  <c:v>0.3122539333667616</c:v>
                </c:pt>
                <c:pt idx="4">
                  <c:v>0.33322460289179995</c:v>
                </c:pt>
                <c:pt idx="5">
                  <c:v>0.3520653267642998</c:v>
                </c:pt>
                <c:pt idx="6">
                  <c:v>0.36827014030332356</c:v>
                </c:pt>
                <c:pt idx="7">
                  <c:v>0.38138781546052425</c:v>
                </c:pt>
                <c:pt idx="8">
                  <c:v>0.39104269397545599</c:v>
                </c:pt>
                <c:pt idx="9">
                  <c:v>0.39695254747701186</c:v>
                </c:pt>
                <c:pt idx="10">
                  <c:v>0.3989422804014327</c:v>
                </c:pt>
                <c:pt idx="11">
                  <c:v>0.39695254747701175</c:v>
                </c:pt>
                <c:pt idx="12">
                  <c:v>0.39104269397545577</c:v>
                </c:pt>
                <c:pt idx="13">
                  <c:v>0.38138781546052397</c:v>
                </c:pt>
                <c:pt idx="14">
                  <c:v>0.36827014030332311</c:v>
                </c:pt>
                <c:pt idx="15">
                  <c:v>0.35206532676429919</c:v>
                </c:pt>
                <c:pt idx="16">
                  <c:v>0.33322460289179934</c:v>
                </c:pt>
                <c:pt idx="17">
                  <c:v>0.31225393336676094</c:v>
                </c:pt>
                <c:pt idx="18">
                  <c:v>0.2896915527614824</c:v>
                </c:pt>
                <c:pt idx="19">
                  <c:v>0.26608524989875448</c:v>
                </c:pt>
                <c:pt idx="20">
                  <c:v>0.241970724519143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76-49E5-A41C-02309079A7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22348352"/>
        <c:axId val="197627904"/>
      </c:areaChart>
      <c:catAx>
        <c:axId val="522348352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97627904"/>
        <c:crosses val="autoZero"/>
        <c:auto val="1"/>
        <c:lblAlgn val="ctr"/>
        <c:lblOffset val="100"/>
        <c:tickMarkSkip val="1"/>
        <c:noMultiLvlLbl val="0"/>
      </c:catAx>
      <c:valAx>
        <c:axId val="19762790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2234835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Distribution Around the Mean </a:t>
            </a:r>
            <a:r>
              <a:rPr lang="en-US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for Data Set  1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Sheet1!$C$7:$C$56</c:f>
              <c:numCache>
                <c:formatCode>General</c:formatCode>
                <c:ptCount val="5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</c:numCache>
            </c:numRef>
          </c:xVal>
          <c:yVal>
            <c:numRef>
              <c:f>Sheet1!$D$7:$D$56</c:f>
              <c:numCache>
                <c:formatCode>General</c:formatCode>
                <c:ptCount val="50"/>
                <c:pt idx="0">
                  <c:v>6.3578808761114933</c:v>
                </c:pt>
                <c:pt idx="1">
                  <c:v>6.2602767597084803</c:v>
                </c:pt>
                <c:pt idx="2">
                  <c:v>5.1104685566704022</c:v>
                </c:pt>
                <c:pt idx="3">
                  <c:v>7.8241157701516677</c:v>
                </c:pt>
                <c:pt idx="4">
                  <c:v>4.2979459347599827</c:v>
                </c:pt>
                <c:pt idx="5">
                  <c:v>4.8514434783109017</c:v>
                </c:pt>
                <c:pt idx="6">
                  <c:v>5.5103051764483624</c:v>
                </c:pt>
                <c:pt idx="7">
                  <c:v>7.6506433157101785</c:v>
                </c:pt>
                <c:pt idx="8">
                  <c:v>7.1513900509814254</c:v>
                </c:pt>
                <c:pt idx="9">
                  <c:v>5.867572170019435</c:v>
                </c:pt>
                <c:pt idx="10">
                  <c:v>6.1408964506426029</c:v>
                </c:pt>
                <c:pt idx="11">
                  <c:v>5.231102976280936</c:v>
                </c:pt>
                <c:pt idx="12">
                  <c:v>5.9600196050319481</c:v>
                </c:pt>
                <c:pt idx="13">
                  <c:v>5.5189266239036492</c:v>
                </c:pt>
                <c:pt idx="14">
                  <c:v>6.5905033255708885</c:v>
                </c:pt>
                <c:pt idx="15">
                  <c:v>5.7914124789317416</c:v>
                </c:pt>
                <c:pt idx="16">
                  <c:v>7.155190587922033</c:v>
                </c:pt>
                <c:pt idx="17">
                  <c:v>6.7791208872055817</c:v>
                </c:pt>
                <c:pt idx="18">
                  <c:v>5.7722765687263049</c:v>
                </c:pt>
                <c:pt idx="19">
                  <c:v>4.9566090782239378</c:v>
                </c:pt>
                <c:pt idx="20">
                  <c:v>6.7327872646734157</c:v>
                </c:pt>
                <c:pt idx="21">
                  <c:v>4.2374045574040675</c:v>
                </c:pt>
                <c:pt idx="22">
                  <c:v>5.7819583548165312</c:v>
                </c:pt>
                <c:pt idx="23">
                  <c:v>6.1168704482341072</c:v>
                </c:pt>
                <c:pt idx="24">
                  <c:v>6.5504206814154591</c:v>
                </c:pt>
                <c:pt idx="25">
                  <c:v>6.2629581463133563</c:v>
                </c:pt>
                <c:pt idx="26">
                  <c:v>4.5028527845509529</c:v>
                </c:pt>
                <c:pt idx="27">
                  <c:v>6.6345910691700887</c:v>
                </c:pt>
                <c:pt idx="28">
                  <c:v>6.4575745207776976</c:v>
                </c:pt>
                <c:pt idx="29">
                  <c:v>7.3032711779074919</c:v>
                </c:pt>
                <c:pt idx="30">
                  <c:v>5.5203345966685546</c:v>
                </c:pt>
                <c:pt idx="31">
                  <c:v>4.8486135427435144</c:v>
                </c:pt>
                <c:pt idx="32">
                  <c:v>6.5459455353611604</c:v>
                </c:pt>
                <c:pt idx="33">
                  <c:v>5.6165924668921949</c:v>
                </c:pt>
                <c:pt idx="34">
                  <c:v>4.7315239386045391</c:v>
                </c:pt>
                <c:pt idx="35">
                  <c:v>5.9529374418172916</c:v>
                </c:pt>
                <c:pt idx="36">
                  <c:v>5.3936733102349956</c:v>
                </c:pt>
                <c:pt idx="37">
                  <c:v>7.6891515268703241</c:v>
                </c:pt>
                <c:pt idx="38">
                  <c:v>5.7882420451782002</c:v>
                </c:pt>
                <c:pt idx="39">
                  <c:v>6.1884691607714926</c:v>
                </c:pt>
                <c:pt idx="40">
                  <c:v>6.2834103575377158</c:v>
                </c:pt>
                <c:pt idx="41">
                  <c:v>5.3421093404578182</c:v>
                </c:pt>
                <c:pt idx="42">
                  <c:v>5.5076545776613104</c:v>
                </c:pt>
                <c:pt idx="43">
                  <c:v>4.5731290094547239</c:v>
                </c:pt>
                <c:pt idx="44">
                  <c:v>8.0334323361575635</c:v>
                </c:pt>
                <c:pt idx="45">
                  <c:v>5.5402882168361218</c:v>
                </c:pt>
                <c:pt idx="46">
                  <c:v>4.0854112652184789</c:v>
                </c:pt>
                <c:pt idx="47">
                  <c:v>6.655832961355415</c:v>
                </c:pt>
                <c:pt idx="48">
                  <c:v>6.2209188142218057</c:v>
                </c:pt>
                <c:pt idx="49">
                  <c:v>6.4049235452153521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39B-4C88-953F-4B6A9276B748}"/>
            </c:ext>
          </c:extLst>
        </c:ser>
        <c:ser>
          <c:idx val="1"/>
          <c:order val="1"/>
          <c:tx>
            <c:v>Average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Sheet1!$G$60:$G$61</c:f>
              <c:numCache>
                <c:formatCode>General</c:formatCode>
                <c:ptCount val="2"/>
                <c:pt idx="0">
                  <c:v>0</c:v>
                </c:pt>
                <c:pt idx="1">
                  <c:v>50</c:v>
                </c:pt>
              </c:numCache>
            </c:numRef>
          </c:xVal>
          <c:yVal>
            <c:numRef>
              <c:f>Sheet1!$H$60:$H$61</c:f>
              <c:numCache>
                <c:formatCode>General</c:formatCode>
                <c:ptCount val="2"/>
                <c:pt idx="0">
                  <c:v>6.0079016791142212</c:v>
                </c:pt>
                <c:pt idx="1">
                  <c:v>6.0079016791142212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339B-4C88-953F-4B6A9276B7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860351"/>
        <c:axId val="37860831"/>
      </c:scatterChart>
      <c:valAx>
        <c:axId val="37860351"/>
        <c:scaling>
          <c:orientation val="minMax"/>
          <c:max val="5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Data</a:t>
                </a:r>
                <a:r>
                  <a:rPr lang="en-US" baseline="0" dirty="0"/>
                  <a:t> Point Number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860831"/>
        <c:crosses val="autoZero"/>
        <c:crossBetween val="midCat"/>
      </c:valAx>
      <c:valAx>
        <c:axId val="378608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Value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86035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Distribution Around the Mean for Data Set 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'Sheet1 (2)'!$C$7:$C$56</c:f>
              <c:numCache>
                <c:formatCode>General</c:formatCode>
                <c:ptCount val="5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</c:numCache>
            </c:numRef>
          </c:xVal>
          <c:yVal>
            <c:numRef>
              <c:f>'Sheet1 (2)'!$D$7:$D$56</c:f>
              <c:numCache>
                <c:formatCode>General</c:formatCode>
                <c:ptCount val="50"/>
                <c:pt idx="0">
                  <c:v>5.5517329375188584</c:v>
                </c:pt>
                <c:pt idx="1">
                  <c:v>6.2888158847859374</c:v>
                </c:pt>
                <c:pt idx="2">
                  <c:v>5.9794986401482175</c:v>
                </c:pt>
                <c:pt idx="3">
                  <c:v>6.2724906941676828</c:v>
                </c:pt>
                <c:pt idx="4">
                  <c:v>7.0067178639890022</c:v>
                </c:pt>
                <c:pt idx="5">
                  <c:v>6.8511151127186807</c:v>
                </c:pt>
                <c:pt idx="6">
                  <c:v>6.0046159585100165</c:v>
                </c:pt>
                <c:pt idx="7">
                  <c:v>5.2429619600432762</c:v>
                </c:pt>
                <c:pt idx="8">
                  <c:v>6.7003068612771779</c:v>
                </c:pt>
                <c:pt idx="9">
                  <c:v>6.2200032331851602</c:v>
                </c:pt>
                <c:pt idx="10">
                  <c:v>5.8539258472284503</c:v>
                </c:pt>
                <c:pt idx="11">
                  <c:v>6.2049480320742418</c:v>
                </c:pt>
                <c:pt idx="12">
                  <c:v>5.1763506499932568</c:v>
                </c:pt>
                <c:pt idx="13">
                  <c:v>6.9363646162874151</c:v>
                </c:pt>
                <c:pt idx="14">
                  <c:v>6.009572499762653</c:v>
                </c:pt>
                <c:pt idx="15">
                  <c:v>5.1737964913472663</c:v>
                </c:pt>
                <c:pt idx="16">
                  <c:v>6.8410053084642843</c:v>
                </c:pt>
                <c:pt idx="17">
                  <c:v>6.761515495465833</c:v>
                </c:pt>
                <c:pt idx="18">
                  <c:v>6.0085169485518835</c:v>
                </c:pt>
                <c:pt idx="19">
                  <c:v>6.2435456977974839</c:v>
                </c:pt>
                <c:pt idx="20">
                  <c:v>5.9483864764925363</c:v>
                </c:pt>
                <c:pt idx="21">
                  <c:v>5.194773983889216</c:v>
                </c:pt>
                <c:pt idx="22">
                  <c:v>5.9018457922495182</c:v>
                </c:pt>
                <c:pt idx="23">
                  <c:v>5.7352892846382346</c:v>
                </c:pt>
                <c:pt idx="24">
                  <c:v>6.4327051314768493</c:v>
                </c:pt>
                <c:pt idx="25">
                  <c:v>5.6068105917464992</c:v>
                </c:pt>
                <c:pt idx="26">
                  <c:v>5.6754709332639477</c:v>
                </c:pt>
                <c:pt idx="27">
                  <c:v>5.3883351668005641</c:v>
                </c:pt>
                <c:pt idx="28">
                  <c:v>5.0006326039110318</c:v>
                </c:pt>
                <c:pt idx="29">
                  <c:v>5.1375880246505563</c:v>
                </c:pt>
                <c:pt idx="30">
                  <c:v>5.8565307103039892</c:v>
                </c:pt>
                <c:pt idx="31">
                  <c:v>6.3750462799603547</c:v>
                </c:pt>
                <c:pt idx="32">
                  <c:v>6.4439335368205333</c:v>
                </c:pt>
                <c:pt idx="33">
                  <c:v>6.3355773034748193</c:v>
                </c:pt>
                <c:pt idx="34">
                  <c:v>6.7281739277492987</c:v>
                </c:pt>
                <c:pt idx="35">
                  <c:v>6.4270396305658322</c:v>
                </c:pt>
                <c:pt idx="36">
                  <c:v>6.5043447684587639</c:v>
                </c:pt>
                <c:pt idx="37">
                  <c:v>5.2924172540022765</c:v>
                </c:pt>
                <c:pt idx="38">
                  <c:v>5.527428761345055</c:v>
                </c:pt>
                <c:pt idx="39">
                  <c:v>5.9915645370685953</c:v>
                </c:pt>
                <c:pt idx="40">
                  <c:v>6.0737548465968549</c:v>
                </c:pt>
                <c:pt idx="41">
                  <c:v>6.3109561349721028</c:v>
                </c:pt>
                <c:pt idx="42">
                  <c:v>6.2148421728144738</c:v>
                </c:pt>
                <c:pt idx="43">
                  <c:v>5.2491566351897498</c:v>
                </c:pt>
                <c:pt idx="44">
                  <c:v>6.849173162870879</c:v>
                </c:pt>
                <c:pt idx="45">
                  <c:v>6.495344649504192</c:v>
                </c:pt>
                <c:pt idx="46">
                  <c:v>5.7267257566156484</c:v>
                </c:pt>
                <c:pt idx="47">
                  <c:v>4.8359291480405702</c:v>
                </c:pt>
                <c:pt idx="48">
                  <c:v>7.0705601205524911</c:v>
                </c:pt>
                <c:pt idx="49">
                  <c:v>6.7079652648508628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A0CA-45FD-9938-48C38344DD39}"/>
            </c:ext>
          </c:extLst>
        </c:ser>
        <c:ser>
          <c:idx val="1"/>
          <c:order val="1"/>
          <c:tx>
            <c:v>Average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'Sheet1 (2)'!$G$60:$G$61</c:f>
              <c:numCache>
                <c:formatCode>General</c:formatCode>
                <c:ptCount val="2"/>
                <c:pt idx="0">
                  <c:v>0</c:v>
                </c:pt>
                <c:pt idx="1">
                  <c:v>50</c:v>
                </c:pt>
              </c:numCache>
            </c:numRef>
          </c:xVal>
          <c:yVal>
            <c:numRef>
              <c:f>'Sheet1 (2)'!$H$60:$H$61</c:f>
              <c:numCache>
                <c:formatCode>General</c:formatCode>
                <c:ptCount val="2"/>
                <c:pt idx="0">
                  <c:v>6.1016320560825248</c:v>
                </c:pt>
                <c:pt idx="1">
                  <c:v>6.1016320560825248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A0CA-45FD-9938-48C38344DD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860351"/>
        <c:axId val="37860831"/>
      </c:scatterChart>
      <c:valAx>
        <c:axId val="37860351"/>
        <c:scaling>
          <c:orientation val="minMax"/>
          <c:max val="5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00" b="0" i="0" u="none" strike="noStrike" kern="1200" baseline="0" dirty="0">
                    <a:solidFill>
                      <a:prstClr val="black">
                        <a:lumMod val="65000"/>
                        <a:lumOff val="35000"/>
                      </a:prstClr>
                    </a:solidFill>
                  </a:rPr>
                  <a:t>Data Point Number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860831"/>
        <c:crosses val="autoZero"/>
        <c:crossBetween val="midCat"/>
      </c:valAx>
      <c:valAx>
        <c:axId val="37860831"/>
        <c:scaling>
          <c:orientation val="minMax"/>
          <c:max val="9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Value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86035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Normal Distributions with </a:t>
            </a:r>
            <a:r>
              <a:rPr lang="el-GR"/>
              <a:t>μ</a:t>
            </a:r>
            <a:r>
              <a:rPr lang="en-US"/>
              <a:t> = 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v>Stdev = 1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'normal mean 6'!$E$10:$E$70</c:f>
              <c:numCache>
                <c:formatCode>General</c:formatCode>
                <c:ptCount val="61"/>
                <c:pt idx="0">
                  <c:v>3</c:v>
                </c:pt>
                <c:pt idx="1">
                  <c:v>3.1</c:v>
                </c:pt>
                <c:pt idx="2">
                  <c:v>3.2</c:v>
                </c:pt>
                <c:pt idx="3">
                  <c:v>3.3000000000000003</c:v>
                </c:pt>
                <c:pt idx="4">
                  <c:v>3.4000000000000004</c:v>
                </c:pt>
                <c:pt idx="5">
                  <c:v>3.5000000000000004</c:v>
                </c:pt>
                <c:pt idx="6">
                  <c:v>3.6000000000000005</c:v>
                </c:pt>
                <c:pt idx="7">
                  <c:v>3.7000000000000006</c:v>
                </c:pt>
                <c:pt idx="8">
                  <c:v>3.8000000000000007</c:v>
                </c:pt>
                <c:pt idx="9">
                  <c:v>3.9000000000000008</c:v>
                </c:pt>
                <c:pt idx="10">
                  <c:v>4.0000000000000009</c:v>
                </c:pt>
                <c:pt idx="11">
                  <c:v>4.1000000000000014</c:v>
                </c:pt>
                <c:pt idx="12">
                  <c:v>4.2000000000000011</c:v>
                </c:pt>
                <c:pt idx="13">
                  <c:v>4.3000000000000007</c:v>
                </c:pt>
                <c:pt idx="14">
                  <c:v>4.4000000000000012</c:v>
                </c:pt>
                <c:pt idx="15">
                  <c:v>4.5000000000000018</c:v>
                </c:pt>
                <c:pt idx="16">
                  <c:v>4.6000000000000014</c:v>
                </c:pt>
                <c:pt idx="17">
                  <c:v>4.7000000000000011</c:v>
                </c:pt>
                <c:pt idx="18">
                  <c:v>4.8000000000000016</c:v>
                </c:pt>
                <c:pt idx="19">
                  <c:v>4.9000000000000021</c:v>
                </c:pt>
                <c:pt idx="20">
                  <c:v>5.0000000000000018</c:v>
                </c:pt>
                <c:pt idx="21">
                  <c:v>5.1000000000000014</c:v>
                </c:pt>
                <c:pt idx="22">
                  <c:v>5.200000000000002</c:v>
                </c:pt>
                <c:pt idx="23">
                  <c:v>5.3000000000000016</c:v>
                </c:pt>
                <c:pt idx="24">
                  <c:v>5.4000000000000012</c:v>
                </c:pt>
                <c:pt idx="25">
                  <c:v>5.5000000000000018</c:v>
                </c:pt>
                <c:pt idx="26">
                  <c:v>5.6000000000000014</c:v>
                </c:pt>
                <c:pt idx="27">
                  <c:v>5.7000000000000011</c:v>
                </c:pt>
                <c:pt idx="28">
                  <c:v>5.8000000000000016</c:v>
                </c:pt>
                <c:pt idx="29">
                  <c:v>5.9000000000000012</c:v>
                </c:pt>
                <c:pt idx="30">
                  <c:v>6.0000000000000018</c:v>
                </c:pt>
                <c:pt idx="31">
                  <c:v>6.1000000000000014</c:v>
                </c:pt>
                <c:pt idx="32">
                  <c:v>6.200000000000002</c:v>
                </c:pt>
                <c:pt idx="33">
                  <c:v>6.3000000000000016</c:v>
                </c:pt>
                <c:pt idx="34">
                  <c:v>6.4000000000000012</c:v>
                </c:pt>
                <c:pt idx="35">
                  <c:v>6.5000000000000018</c:v>
                </c:pt>
                <c:pt idx="36">
                  <c:v>6.6000000000000014</c:v>
                </c:pt>
                <c:pt idx="37">
                  <c:v>6.7000000000000011</c:v>
                </c:pt>
                <c:pt idx="38">
                  <c:v>6.8000000000000016</c:v>
                </c:pt>
                <c:pt idx="39">
                  <c:v>6.9000000000000012</c:v>
                </c:pt>
                <c:pt idx="40">
                  <c:v>7.0000000000000018</c:v>
                </c:pt>
                <c:pt idx="41">
                  <c:v>7.1000000000000014</c:v>
                </c:pt>
                <c:pt idx="42">
                  <c:v>7.200000000000002</c:v>
                </c:pt>
                <c:pt idx="43">
                  <c:v>7.3000000000000016</c:v>
                </c:pt>
                <c:pt idx="44">
                  <c:v>7.4000000000000021</c:v>
                </c:pt>
                <c:pt idx="45">
                  <c:v>7.5000000000000018</c:v>
                </c:pt>
                <c:pt idx="46">
                  <c:v>7.6000000000000023</c:v>
                </c:pt>
                <c:pt idx="47">
                  <c:v>7.700000000000002</c:v>
                </c:pt>
                <c:pt idx="48">
                  <c:v>7.8000000000000025</c:v>
                </c:pt>
                <c:pt idx="49">
                  <c:v>7.9000000000000021</c:v>
                </c:pt>
                <c:pt idx="50">
                  <c:v>8.0000000000000018</c:v>
                </c:pt>
                <c:pt idx="51">
                  <c:v>8.1000000000000014</c:v>
                </c:pt>
                <c:pt idx="52">
                  <c:v>8.2000000000000028</c:v>
                </c:pt>
                <c:pt idx="53">
                  <c:v>8.3000000000000025</c:v>
                </c:pt>
                <c:pt idx="54">
                  <c:v>8.4000000000000021</c:v>
                </c:pt>
                <c:pt idx="55">
                  <c:v>8.5000000000000036</c:v>
                </c:pt>
                <c:pt idx="56">
                  <c:v>8.6000000000000032</c:v>
                </c:pt>
                <c:pt idx="57">
                  <c:v>8.7000000000000028</c:v>
                </c:pt>
                <c:pt idx="58">
                  <c:v>8.8000000000000025</c:v>
                </c:pt>
                <c:pt idx="59">
                  <c:v>8.9000000000000021</c:v>
                </c:pt>
                <c:pt idx="60">
                  <c:v>9.0000000000000036</c:v>
                </c:pt>
              </c:numCache>
            </c:numRef>
          </c:xVal>
          <c:yVal>
            <c:numRef>
              <c:f>'normal mean 6'!$F$10:$F$70</c:f>
              <c:numCache>
                <c:formatCode>General</c:formatCode>
                <c:ptCount val="61"/>
                <c:pt idx="0">
                  <c:v>4.4318484119380075E-3</c:v>
                </c:pt>
                <c:pt idx="1">
                  <c:v>5.9525324197758538E-3</c:v>
                </c:pt>
                <c:pt idx="2">
                  <c:v>7.9154515829799686E-3</c:v>
                </c:pt>
                <c:pt idx="3">
                  <c:v>1.0420934814422605E-2</c:v>
                </c:pt>
                <c:pt idx="4">
                  <c:v>1.3582969233685634E-2</c:v>
                </c:pt>
                <c:pt idx="5">
                  <c:v>1.7528300493568554E-2</c:v>
                </c:pt>
                <c:pt idx="6">
                  <c:v>2.2394530294842931E-2</c:v>
                </c:pt>
                <c:pt idx="7">
                  <c:v>2.832703774160121E-2</c:v>
                </c:pt>
                <c:pt idx="8">
                  <c:v>3.5474592846231487E-2</c:v>
                </c:pt>
                <c:pt idx="9">
                  <c:v>4.3983595980427267E-2</c:v>
                </c:pt>
                <c:pt idx="10">
                  <c:v>5.3990966513188146E-2</c:v>
                </c:pt>
                <c:pt idx="11">
                  <c:v>6.5615814774676776E-2</c:v>
                </c:pt>
                <c:pt idx="12">
                  <c:v>7.8950158300894302E-2</c:v>
                </c:pt>
                <c:pt idx="13">
                  <c:v>9.4049077376887044E-2</c:v>
                </c:pt>
                <c:pt idx="14">
                  <c:v>0.11092083467945579</c:v>
                </c:pt>
                <c:pt idx="15">
                  <c:v>0.12951759566589208</c:v>
                </c:pt>
                <c:pt idx="16">
                  <c:v>0.14972746563574515</c:v>
                </c:pt>
                <c:pt idx="17">
                  <c:v>0.17136859204780761</c:v>
                </c:pt>
                <c:pt idx="18">
                  <c:v>0.19418605498321331</c:v>
                </c:pt>
                <c:pt idx="19">
                  <c:v>0.21785217703255108</c:v>
                </c:pt>
                <c:pt idx="20">
                  <c:v>0.24197072451914381</c:v>
                </c:pt>
                <c:pt idx="21">
                  <c:v>0.26608524989875521</c:v>
                </c:pt>
                <c:pt idx="22">
                  <c:v>0.28969155276148323</c:v>
                </c:pt>
                <c:pt idx="23">
                  <c:v>0.3122539333667616</c:v>
                </c:pt>
                <c:pt idx="24">
                  <c:v>0.33322460289179989</c:v>
                </c:pt>
                <c:pt idx="25">
                  <c:v>0.35206532676429986</c:v>
                </c:pt>
                <c:pt idx="26">
                  <c:v>0.36827014030332356</c:v>
                </c:pt>
                <c:pt idx="27">
                  <c:v>0.38138781546052419</c:v>
                </c:pt>
                <c:pt idx="28">
                  <c:v>0.39104269397545599</c:v>
                </c:pt>
                <c:pt idx="29">
                  <c:v>0.39695254747701186</c:v>
                </c:pt>
                <c:pt idx="30">
                  <c:v>0.3989422804014327</c:v>
                </c:pt>
                <c:pt idx="31">
                  <c:v>0.39695254747701175</c:v>
                </c:pt>
                <c:pt idx="32">
                  <c:v>0.39104269397545577</c:v>
                </c:pt>
                <c:pt idx="33">
                  <c:v>0.38138781546052392</c:v>
                </c:pt>
                <c:pt idx="34">
                  <c:v>0.36827014030332317</c:v>
                </c:pt>
                <c:pt idx="35">
                  <c:v>0.35206532676429919</c:v>
                </c:pt>
                <c:pt idx="36">
                  <c:v>0.33322460289179939</c:v>
                </c:pt>
                <c:pt idx="37">
                  <c:v>0.31225393336676105</c:v>
                </c:pt>
                <c:pt idx="38">
                  <c:v>0.28969155276148234</c:v>
                </c:pt>
                <c:pt idx="39">
                  <c:v>0.26608524989875454</c:v>
                </c:pt>
                <c:pt idx="40">
                  <c:v>0.24197072451914292</c:v>
                </c:pt>
                <c:pt idx="41">
                  <c:v>0.21785217703255022</c:v>
                </c:pt>
                <c:pt idx="42">
                  <c:v>0.19418605498321251</c:v>
                </c:pt>
                <c:pt idx="43">
                  <c:v>0.17136859204780702</c:v>
                </c:pt>
                <c:pt idx="44">
                  <c:v>0.14972746563574441</c:v>
                </c:pt>
                <c:pt idx="45">
                  <c:v>0.12951759566589138</c:v>
                </c:pt>
                <c:pt idx="46">
                  <c:v>0.11092083467945514</c:v>
                </c:pt>
                <c:pt idx="47">
                  <c:v>9.4049077376886614E-2</c:v>
                </c:pt>
                <c:pt idx="48">
                  <c:v>7.8950158300893802E-2</c:v>
                </c:pt>
                <c:pt idx="49">
                  <c:v>6.5615814774676318E-2</c:v>
                </c:pt>
                <c:pt idx="50">
                  <c:v>5.3990966513187862E-2</c:v>
                </c:pt>
                <c:pt idx="51">
                  <c:v>4.3983595980427052E-2</c:v>
                </c:pt>
                <c:pt idx="52">
                  <c:v>3.5474592846231216E-2</c:v>
                </c:pt>
                <c:pt idx="53">
                  <c:v>2.8327037741601009E-2</c:v>
                </c:pt>
                <c:pt idx="54">
                  <c:v>2.2394530294842781E-2</c:v>
                </c:pt>
                <c:pt idx="55">
                  <c:v>1.7528300493568381E-2</c:v>
                </c:pt>
                <c:pt idx="56">
                  <c:v>1.3582969233685505E-2</c:v>
                </c:pt>
                <c:pt idx="57">
                  <c:v>1.0420934814422515E-2</c:v>
                </c:pt>
                <c:pt idx="58">
                  <c:v>7.9154515829799078E-3</c:v>
                </c:pt>
                <c:pt idx="59">
                  <c:v>5.9525324197758165E-3</c:v>
                </c:pt>
                <c:pt idx="60">
                  <c:v>4.4318484119379598E-3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6FD1-41D2-829B-591364BA6E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22348352"/>
        <c:axId val="197627904"/>
      </c:scatterChart>
      <c:valAx>
        <c:axId val="522348352"/>
        <c:scaling>
          <c:orientation val="minMax"/>
          <c:max val="12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Value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627904"/>
        <c:crosses val="autoZero"/>
        <c:crossBetween val="midCat"/>
      </c:valAx>
      <c:valAx>
        <c:axId val="197627904"/>
        <c:scaling>
          <c:orientation val="minMax"/>
          <c:max val="0.9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Probability Density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234835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Standard Normal Distribution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'standard normal'!$H$10:$H$70</c:f>
              <c:numCache>
                <c:formatCode>General</c:formatCode>
                <c:ptCount val="61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-2.6999999999999997</c:v>
                </c:pt>
                <c:pt idx="4">
                  <c:v>-2.5999999999999996</c:v>
                </c:pt>
                <c:pt idx="5">
                  <c:v>-2.4999999999999996</c:v>
                </c:pt>
                <c:pt idx="6">
                  <c:v>-2.3999999999999995</c:v>
                </c:pt>
                <c:pt idx="7">
                  <c:v>-2.2999999999999994</c:v>
                </c:pt>
                <c:pt idx="8">
                  <c:v>-2.1999999999999993</c:v>
                </c:pt>
                <c:pt idx="9">
                  <c:v>-2.0999999999999992</c:v>
                </c:pt>
                <c:pt idx="10">
                  <c:v>-1.9999999999999991</c:v>
                </c:pt>
                <c:pt idx="11">
                  <c:v>-1.899999999999999</c:v>
                </c:pt>
                <c:pt idx="12">
                  <c:v>-1.7999999999999989</c:v>
                </c:pt>
                <c:pt idx="13">
                  <c:v>-1.6999999999999988</c:v>
                </c:pt>
                <c:pt idx="14">
                  <c:v>-1.5999999999999988</c:v>
                </c:pt>
                <c:pt idx="15">
                  <c:v>-1.4999999999999987</c:v>
                </c:pt>
                <c:pt idx="16">
                  <c:v>-1.3999999999999986</c:v>
                </c:pt>
                <c:pt idx="17">
                  <c:v>-1.2999999999999985</c:v>
                </c:pt>
                <c:pt idx="18">
                  <c:v>-1.1999999999999984</c:v>
                </c:pt>
                <c:pt idx="19">
                  <c:v>-1.0999999999999983</c:v>
                </c:pt>
                <c:pt idx="20">
                  <c:v>-0.99999999999999833</c:v>
                </c:pt>
                <c:pt idx="21">
                  <c:v>-0.89999999999999836</c:v>
                </c:pt>
                <c:pt idx="22">
                  <c:v>-0.79999999999999838</c:v>
                </c:pt>
                <c:pt idx="23">
                  <c:v>-0.6999999999999984</c:v>
                </c:pt>
                <c:pt idx="24">
                  <c:v>-0.59999999999999842</c:v>
                </c:pt>
                <c:pt idx="25">
                  <c:v>-0.49999999999999845</c:v>
                </c:pt>
                <c:pt idx="26">
                  <c:v>-0.39999999999999847</c:v>
                </c:pt>
                <c:pt idx="27">
                  <c:v>-0.29999999999999849</c:v>
                </c:pt>
                <c:pt idx="28">
                  <c:v>-0.19999999999999848</c:v>
                </c:pt>
                <c:pt idx="29">
                  <c:v>-9.9999999999998479E-2</c:v>
                </c:pt>
                <c:pt idx="30">
                  <c:v>1.5265566588595902E-15</c:v>
                </c:pt>
                <c:pt idx="31">
                  <c:v>0.10000000000000153</c:v>
                </c:pt>
                <c:pt idx="32">
                  <c:v>0.20000000000000154</c:v>
                </c:pt>
                <c:pt idx="33">
                  <c:v>0.30000000000000154</c:v>
                </c:pt>
                <c:pt idx="34">
                  <c:v>0.40000000000000158</c:v>
                </c:pt>
                <c:pt idx="35">
                  <c:v>0.50000000000000155</c:v>
                </c:pt>
                <c:pt idx="36">
                  <c:v>0.60000000000000153</c:v>
                </c:pt>
                <c:pt idx="37">
                  <c:v>0.70000000000000151</c:v>
                </c:pt>
                <c:pt idx="38">
                  <c:v>0.80000000000000149</c:v>
                </c:pt>
                <c:pt idx="39">
                  <c:v>0.90000000000000147</c:v>
                </c:pt>
                <c:pt idx="40">
                  <c:v>1.0000000000000016</c:v>
                </c:pt>
                <c:pt idx="41">
                  <c:v>1.1000000000000016</c:v>
                </c:pt>
                <c:pt idx="42">
                  <c:v>1.2000000000000017</c:v>
                </c:pt>
                <c:pt idx="43">
                  <c:v>1.3000000000000018</c:v>
                </c:pt>
                <c:pt idx="44">
                  <c:v>1.4000000000000019</c:v>
                </c:pt>
                <c:pt idx="45">
                  <c:v>1.500000000000002</c:v>
                </c:pt>
                <c:pt idx="46">
                  <c:v>1.6000000000000021</c:v>
                </c:pt>
                <c:pt idx="47">
                  <c:v>1.7000000000000022</c:v>
                </c:pt>
                <c:pt idx="48">
                  <c:v>1.8000000000000023</c:v>
                </c:pt>
                <c:pt idx="49">
                  <c:v>1.9000000000000024</c:v>
                </c:pt>
                <c:pt idx="50">
                  <c:v>2.0000000000000022</c:v>
                </c:pt>
                <c:pt idx="51">
                  <c:v>2.1000000000000023</c:v>
                </c:pt>
                <c:pt idx="52">
                  <c:v>2.2000000000000024</c:v>
                </c:pt>
                <c:pt idx="53">
                  <c:v>2.3000000000000025</c:v>
                </c:pt>
                <c:pt idx="54">
                  <c:v>2.4000000000000026</c:v>
                </c:pt>
                <c:pt idx="55">
                  <c:v>2.5000000000000027</c:v>
                </c:pt>
                <c:pt idx="56">
                  <c:v>2.6000000000000028</c:v>
                </c:pt>
                <c:pt idx="57">
                  <c:v>2.7000000000000028</c:v>
                </c:pt>
                <c:pt idx="58">
                  <c:v>2.8000000000000029</c:v>
                </c:pt>
                <c:pt idx="59">
                  <c:v>2.900000000000003</c:v>
                </c:pt>
                <c:pt idx="60">
                  <c:v>3.0000000000000031</c:v>
                </c:pt>
              </c:numCache>
            </c:numRef>
          </c:xVal>
          <c:yVal>
            <c:numRef>
              <c:f>'standard normal'!$I$10:$I$70</c:f>
              <c:numCache>
                <c:formatCode>General</c:formatCode>
                <c:ptCount val="61"/>
                <c:pt idx="0">
                  <c:v>4.4318484119380075E-3</c:v>
                </c:pt>
                <c:pt idx="1">
                  <c:v>5.9525324197758538E-3</c:v>
                </c:pt>
                <c:pt idx="2">
                  <c:v>7.9154515829799686E-3</c:v>
                </c:pt>
                <c:pt idx="3">
                  <c:v>1.0420934814422605E-2</c:v>
                </c:pt>
                <c:pt idx="4">
                  <c:v>1.3582969233685634E-2</c:v>
                </c:pt>
                <c:pt idx="5">
                  <c:v>1.7528300493568554E-2</c:v>
                </c:pt>
                <c:pt idx="6">
                  <c:v>2.2394530294842931E-2</c:v>
                </c:pt>
                <c:pt idx="7">
                  <c:v>2.832703774160121E-2</c:v>
                </c:pt>
                <c:pt idx="8">
                  <c:v>3.5474592846231487E-2</c:v>
                </c:pt>
                <c:pt idx="9">
                  <c:v>4.3983595980427267E-2</c:v>
                </c:pt>
                <c:pt idx="10">
                  <c:v>5.3990966513188146E-2</c:v>
                </c:pt>
                <c:pt idx="11">
                  <c:v>6.561581477467672E-2</c:v>
                </c:pt>
                <c:pt idx="12">
                  <c:v>7.8950158300894302E-2</c:v>
                </c:pt>
                <c:pt idx="13">
                  <c:v>9.4049077376887114E-2</c:v>
                </c:pt>
                <c:pt idx="14">
                  <c:v>0.11092083467945579</c:v>
                </c:pt>
                <c:pt idx="15">
                  <c:v>0.12951759566589199</c:v>
                </c:pt>
                <c:pt idx="16">
                  <c:v>0.14972746563574515</c:v>
                </c:pt>
                <c:pt idx="17">
                  <c:v>0.17136859204780769</c:v>
                </c:pt>
                <c:pt idx="18">
                  <c:v>0.19418605498321331</c:v>
                </c:pt>
                <c:pt idx="19">
                  <c:v>0.21785217703255097</c:v>
                </c:pt>
                <c:pt idx="20">
                  <c:v>0.24197072451914375</c:v>
                </c:pt>
                <c:pt idx="21">
                  <c:v>0.26608524989875521</c:v>
                </c:pt>
                <c:pt idx="22">
                  <c:v>0.28969155276148312</c:v>
                </c:pt>
                <c:pt idx="23">
                  <c:v>0.3122539333667616</c:v>
                </c:pt>
                <c:pt idx="24">
                  <c:v>0.33322460289179995</c:v>
                </c:pt>
                <c:pt idx="25">
                  <c:v>0.3520653267642998</c:v>
                </c:pt>
                <c:pt idx="26">
                  <c:v>0.36827014030332356</c:v>
                </c:pt>
                <c:pt idx="27">
                  <c:v>0.38138781546052425</c:v>
                </c:pt>
                <c:pt idx="28">
                  <c:v>0.39104269397545599</c:v>
                </c:pt>
                <c:pt idx="29">
                  <c:v>0.39695254747701186</c:v>
                </c:pt>
                <c:pt idx="30">
                  <c:v>0.3989422804014327</c:v>
                </c:pt>
                <c:pt idx="31">
                  <c:v>0.39695254747701175</c:v>
                </c:pt>
                <c:pt idx="32">
                  <c:v>0.39104269397545577</c:v>
                </c:pt>
                <c:pt idx="33">
                  <c:v>0.38138781546052397</c:v>
                </c:pt>
                <c:pt idx="34">
                  <c:v>0.36827014030332311</c:v>
                </c:pt>
                <c:pt idx="35">
                  <c:v>0.35206532676429919</c:v>
                </c:pt>
                <c:pt idx="36">
                  <c:v>0.33322460289179934</c:v>
                </c:pt>
                <c:pt idx="37">
                  <c:v>0.31225393336676094</c:v>
                </c:pt>
                <c:pt idx="38">
                  <c:v>0.2896915527614824</c:v>
                </c:pt>
                <c:pt idx="39">
                  <c:v>0.26608524989875448</c:v>
                </c:pt>
                <c:pt idx="40">
                  <c:v>0.241970724519143</c:v>
                </c:pt>
                <c:pt idx="41">
                  <c:v>0.21785217703255014</c:v>
                </c:pt>
                <c:pt idx="42">
                  <c:v>0.19418605498321254</c:v>
                </c:pt>
                <c:pt idx="43">
                  <c:v>0.17136859204780694</c:v>
                </c:pt>
                <c:pt idx="44">
                  <c:v>0.14972746563574449</c:v>
                </c:pt>
                <c:pt idx="45">
                  <c:v>0.12951759566589133</c:v>
                </c:pt>
                <c:pt idx="46">
                  <c:v>0.1109208346794552</c:v>
                </c:pt>
                <c:pt idx="47">
                  <c:v>9.4049077376886586E-2</c:v>
                </c:pt>
                <c:pt idx="48">
                  <c:v>7.8950158300893844E-2</c:v>
                </c:pt>
                <c:pt idx="49">
                  <c:v>6.5615814774676304E-2</c:v>
                </c:pt>
                <c:pt idx="50">
                  <c:v>5.3990966513187813E-2</c:v>
                </c:pt>
                <c:pt idx="51">
                  <c:v>4.3983595980426976E-2</c:v>
                </c:pt>
                <c:pt idx="52">
                  <c:v>3.5474592846231251E-2</c:v>
                </c:pt>
                <c:pt idx="53">
                  <c:v>2.8327037741601009E-2</c:v>
                </c:pt>
                <c:pt idx="54">
                  <c:v>2.2394530294842761E-2</c:v>
                </c:pt>
                <c:pt idx="55">
                  <c:v>1.7528300493568419E-2</c:v>
                </c:pt>
                <c:pt idx="56">
                  <c:v>1.3582969233685523E-2</c:v>
                </c:pt>
                <c:pt idx="57">
                  <c:v>1.0420934814422515E-2</c:v>
                </c:pt>
                <c:pt idx="58">
                  <c:v>7.9154515829798974E-3</c:v>
                </c:pt>
                <c:pt idx="59">
                  <c:v>5.9525324197758009E-3</c:v>
                </c:pt>
                <c:pt idx="60">
                  <c:v>4.4318484119379676E-3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08CE-492A-AE5F-554766392A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22348352"/>
        <c:axId val="197627904"/>
      </c:scatterChart>
      <c:valAx>
        <c:axId val="522348352"/>
        <c:scaling>
          <c:orientation val="minMax"/>
          <c:max val="3"/>
          <c:min val="-3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Standard Deviations form the Mean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627904"/>
        <c:crosses val="autoZero"/>
        <c:crossBetween val="midCat"/>
      </c:valAx>
      <c:valAx>
        <c:axId val="197627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234835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Normal Distributions with </a:t>
            </a:r>
            <a:r>
              <a:rPr lang="el-GR"/>
              <a:t>μ</a:t>
            </a:r>
            <a:r>
              <a:rPr lang="en-US"/>
              <a:t> = 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v>Stdev = 1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'normal mean 6'!$E$10:$E$70</c:f>
              <c:numCache>
                <c:formatCode>General</c:formatCode>
                <c:ptCount val="61"/>
                <c:pt idx="0">
                  <c:v>3</c:v>
                </c:pt>
                <c:pt idx="1">
                  <c:v>3.1</c:v>
                </c:pt>
                <c:pt idx="2">
                  <c:v>3.2</c:v>
                </c:pt>
                <c:pt idx="3">
                  <c:v>3.3000000000000003</c:v>
                </c:pt>
                <c:pt idx="4">
                  <c:v>3.4000000000000004</c:v>
                </c:pt>
                <c:pt idx="5">
                  <c:v>3.5000000000000004</c:v>
                </c:pt>
                <c:pt idx="6">
                  <c:v>3.6000000000000005</c:v>
                </c:pt>
                <c:pt idx="7">
                  <c:v>3.7000000000000006</c:v>
                </c:pt>
                <c:pt idx="8">
                  <c:v>3.8000000000000007</c:v>
                </c:pt>
                <c:pt idx="9">
                  <c:v>3.9000000000000008</c:v>
                </c:pt>
                <c:pt idx="10">
                  <c:v>4.0000000000000009</c:v>
                </c:pt>
                <c:pt idx="11">
                  <c:v>4.1000000000000014</c:v>
                </c:pt>
                <c:pt idx="12">
                  <c:v>4.2000000000000011</c:v>
                </c:pt>
                <c:pt idx="13">
                  <c:v>4.3000000000000007</c:v>
                </c:pt>
                <c:pt idx="14">
                  <c:v>4.4000000000000012</c:v>
                </c:pt>
                <c:pt idx="15">
                  <c:v>4.5000000000000018</c:v>
                </c:pt>
                <c:pt idx="16">
                  <c:v>4.6000000000000014</c:v>
                </c:pt>
                <c:pt idx="17">
                  <c:v>4.7000000000000011</c:v>
                </c:pt>
                <c:pt idx="18">
                  <c:v>4.8000000000000016</c:v>
                </c:pt>
                <c:pt idx="19">
                  <c:v>4.9000000000000021</c:v>
                </c:pt>
                <c:pt idx="20">
                  <c:v>5.0000000000000018</c:v>
                </c:pt>
                <c:pt idx="21">
                  <c:v>5.1000000000000014</c:v>
                </c:pt>
                <c:pt idx="22">
                  <c:v>5.200000000000002</c:v>
                </c:pt>
                <c:pt idx="23">
                  <c:v>5.3000000000000016</c:v>
                </c:pt>
                <c:pt idx="24">
                  <c:v>5.4000000000000012</c:v>
                </c:pt>
                <c:pt idx="25">
                  <c:v>5.5000000000000018</c:v>
                </c:pt>
                <c:pt idx="26">
                  <c:v>5.6000000000000014</c:v>
                </c:pt>
                <c:pt idx="27">
                  <c:v>5.7000000000000011</c:v>
                </c:pt>
                <c:pt idx="28">
                  <c:v>5.8000000000000016</c:v>
                </c:pt>
                <c:pt idx="29">
                  <c:v>5.9000000000000012</c:v>
                </c:pt>
                <c:pt idx="30">
                  <c:v>6.0000000000000018</c:v>
                </c:pt>
                <c:pt idx="31">
                  <c:v>6.1000000000000014</c:v>
                </c:pt>
                <c:pt idx="32">
                  <c:v>6.200000000000002</c:v>
                </c:pt>
                <c:pt idx="33">
                  <c:v>6.3000000000000016</c:v>
                </c:pt>
                <c:pt idx="34">
                  <c:v>6.4000000000000012</c:v>
                </c:pt>
                <c:pt idx="35">
                  <c:v>6.5000000000000018</c:v>
                </c:pt>
                <c:pt idx="36">
                  <c:v>6.6000000000000014</c:v>
                </c:pt>
                <c:pt idx="37">
                  <c:v>6.7000000000000011</c:v>
                </c:pt>
                <c:pt idx="38">
                  <c:v>6.8000000000000016</c:v>
                </c:pt>
                <c:pt idx="39">
                  <c:v>6.9000000000000012</c:v>
                </c:pt>
                <c:pt idx="40">
                  <c:v>7.0000000000000018</c:v>
                </c:pt>
                <c:pt idx="41">
                  <c:v>7.1000000000000014</c:v>
                </c:pt>
                <c:pt idx="42">
                  <c:v>7.200000000000002</c:v>
                </c:pt>
                <c:pt idx="43">
                  <c:v>7.3000000000000016</c:v>
                </c:pt>
                <c:pt idx="44">
                  <c:v>7.4000000000000021</c:v>
                </c:pt>
                <c:pt idx="45">
                  <c:v>7.5000000000000018</c:v>
                </c:pt>
                <c:pt idx="46">
                  <c:v>7.6000000000000023</c:v>
                </c:pt>
                <c:pt idx="47">
                  <c:v>7.700000000000002</c:v>
                </c:pt>
                <c:pt idx="48">
                  <c:v>7.8000000000000025</c:v>
                </c:pt>
                <c:pt idx="49">
                  <c:v>7.9000000000000021</c:v>
                </c:pt>
                <c:pt idx="50">
                  <c:v>8.0000000000000018</c:v>
                </c:pt>
                <c:pt idx="51">
                  <c:v>8.1000000000000014</c:v>
                </c:pt>
                <c:pt idx="52">
                  <c:v>8.2000000000000028</c:v>
                </c:pt>
                <c:pt idx="53">
                  <c:v>8.3000000000000025</c:v>
                </c:pt>
                <c:pt idx="54">
                  <c:v>8.4000000000000021</c:v>
                </c:pt>
                <c:pt idx="55">
                  <c:v>8.5000000000000036</c:v>
                </c:pt>
                <c:pt idx="56">
                  <c:v>8.6000000000000032</c:v>
                </c:pt>
                <c:pt idx="57">
                  <c:v>8.7000000000000028</c:v>
                </c:pt>
                <c:pt idx="58">
                  <c:v>8.8000000000000025</c:v>
                </c:pt>
                <c:pt idx="59">
                  <c:v>8.9000000000000021</c:v>
                </c:pt>
                <c:pt idx="60">
                  <c:v>9.0000000000000036</c:v>
                </c:pt>
              </c:numCache>
            </c:numRef>
          </c:xVal>
          <c:yVal>
            <c:numRef>
              <c:f>'normal mean 6'!$F$10:$F$70</c:f>
              <c:numCache>
                <c:formatCode>General</c:formatCode>
                <c:ptCount val="61"/>
                <c:pt idx="0">
                  <c:v>4.4318484119380075E-3</c:v>
                </c:pt>
                <c:pt idx="1">
                  <c:v>5.9525324197758538E-3</c:v>
                </c:pt>
                <c:pt idx="2">
                  <c:v>7.9154515829799686E-3</c:v>
                </c:pt>
                <c:pt idx="3">
                  <c:v>1.0420934814422605E-2</c:v>
                </c:pt>
                <c:pt idx="4">
                  <c:v>1.3582969233685634E-2</c:v>
                </c:pt>
                <c:pt idx="5">
                  <c:v>1.7528300493568554E-2</c:v>
                </c:pt>
                <c:pt idx="6">
                  <c:v>2.2394530294842931E-2</c:v>
                </c:pt>
                <c:pt idx="7">
                  <c:v>2.832703774160121E-2</c:v>
                </c:pt>
                <c:pt idx="8">
                  <c:v>3.5474592846231487E-2</c:v>
                </c:pt>
                <c:pt idx="9">
                  <c:v>4.3983595980427267E-2</c:v>
                </c:pt>
                <c:pt idx="10">
                  <c:v>5.3990966513188146E-2</c:v>
                </c:pt>
                <c:pt idx="11">
                  <c:v>6.5615814774676776E-2</c:v>
                </c:pt>
                <c:pt idx="12">
                  <c:v>7.8950158300894302E-2</c:v>
                </c:pt>
                <c:pt idx="13">
                  <c:v>9.4049077376887044E-2</c:v>
                </c:pt>
                <c:pt idx="14">
                  <c:v>0.11092083467945579</c:v>
                </c:pt>
                <c:pt idx="15">
                  <c:v>0.12951759566589208</c:v>
                </c:pt>
                <c:pt idx="16">
                  <c:v>0.14972746563574515</c:v>
                </c:pt>
                <c:pt idx="17">
                  <c:v>0.17136859204780761</c:v>
                </c:pt>
                <c:pt idx="18">
                  <c:v>0.19418605498321331</c:v>
                </c:pt>
                <c:pt idx="19">
                  <c:v>0.21785217703255108</c:v>
                </c:pt>
                <c:pt idx="20">
                  <c:v>0.24197072451914381</c:v>
                </c:pt>
                <c:pt idx="21">
                  <c:v>0.26608524989875521</c:v>
                </c:pt>
                <c:pt idx="22">
                  <c:v>0.28969155276148323</c:v>
                </c:pt>
                <c:pt idx="23">
                  <c:v>0.3122539333667616</c:v>
                </c:pt>
                <c:pt idx="24">
                  <c:v>0.33322460289179989</c:v>
                </c:pt>
                <c:pt idx="25">
                  <c:v>0.35206532676429986</c:v>
                </c:pt>
                <c:pt idx="26">
                  <c:v>0.36827014030332356</c:v>
                </c:pt>
                <c:pt idx="27">
                  <c:v>0.38138781546052419</c:v>
                </c:pt>
                <c:pt idx="28">
                  <c:v>0.39104269397545599</c:v>
                </c:pt>
                <c:pt idx="29">
                  <c:v>0.39695254747701186</c:v>
                </c:pt>
                <c:pt idx="30">
                  <c:v>0.3989422804014327</c:v>
                </c:pt>
                <c:pt idx="31">
                  <c:v>0.39695254747701175</c:v>
                </c:pt>
                <c:pt idx="32">
                  <c:v>0.39104269397545577</c:v>
                </c:pt>
                <c:pt idx="33">
                  <c:v>0.38138781546052392</c:v>
                </c:pt>
                <c:pt idx="34">
                  <c:v>0.36827014030332317</c:v>
                </c:pt>
                <c:pt idx="35">
                  <c:v>0.35206532676429919</c:v>
                </c:pt>
                <c:pt idx="36">
                  <c:v>0.33322460289179939</c:v>
                </c:pt>
                <c:pt idx="37">
                  <c:v>0.31225393336676105</c:v>
                </c:pt>
                <c:pt idx="38">
                  <c:v>0.28969155276148234</c:v>
                </c:pt>
                <c:pt idx="39">
                  <c:v>0.26608524989875454</c:v>
                </c:pt>
                <c:pt idx="40">
                  <c:v>0.24197072451914292</c:v>
                </c:pt>
                <c:pt idx="41">
                  <c:v>0.21785217703255022</c:v>
                </c:pt>
                <c:pt idx="42">
                  <c:v>0.19418605498321251</c:v>
                </c:pt>
                <c:pt idx="43">
                  <c:v>0.17136859204780702</c:v>
                </c:pt>
                <c:pt idx="44">
                  <c:v>0.14972746563574441</c:v>
                </c:pt>
                <c:pt idx="45">
                  <c:v>0.12951759566589138</c:v>
                </c:pt>
                <c:pt idx="46">
                  <c:v>0.11092083467945514</c:v>
                </c:pt>
                <c:pt idx="47">
                  <c:v>9.4049077376886614E-2</c:v>
                </c:pt>
                <c:pt idx="48">
                  <c:v>7.8950158300893802E-2</c:v>
                </c:pt>
                <c:pt idx="49">
                  <c:v>6.5615814774676318E-2</c:v>
                </c:pt>
                <c:pt idx="50">
                  <c:v>5.3990966513187862E-2</c:v>
                </c:pt>
                <c:pt idx="51">
                  <c:v>4.3983595980427052E-2</c:v>
                </c:pt>
                <c:pt idx="52">
                  <c:v>3.5474592846231216E-2</c:v>
                </c:pt>
                <c:pt idx="53">
                  <c:v>2.8327037741601009E-2</c:v>
                </c:pt>
                <c:pt idx="54">
                  <c:v>2.2394530294842781E-2</c:v>
                </c:pt>
                <c:pt idx="55">
                  <c:v>1.7528300493568381E-2</c:v>
                </c:pt>
                <c:pt idx="56">
                  <c:v>1.3582969233685505E-2</c:v>
                </c:pt>
                <c:pt idx="57">
                  <c:v>1.0420934814422515E-2</c:v>
                </c:pt>
                <c:pt idx="58">
                  <c:v>7.9154515829799078E-3</c:v>
                </c:pt>
                <c:pt idx="59">
                  <c:v>5.9525324197758165E-3</c:v>
                </c:pt>
                <c:pt idx="60">
                  <c:v>4.4318484119379598E-3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6FD1-41D2-829B-591364BA6E55}"/>
            </c:ext>
          </c:extLst>
        </c:ser>
        <c:ser>
          <c:idx val="2"/>
          <c:order val="1"/>
          <c:tx>
            <c:v>stdev = 2</c:v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'normal mean 6'!$I$10:$I$70</c:f>
              <c:numCache>
                <c:formatCode>General</c:formatCode>
                <c:ptCount val="61"/>
                <c:pt idx="0">
                  <c:v>0</c:v>
                </c:pt>
                <c:pt idx="1">
                  <c:v>0.20000000000000018</c:v>
                </c:pt>
                <c:pt idx="2">
                  <c:v>0.40000000000000036</c:v>
                </c:pt>
                <c:pt idx="3">
                  <c:v>0.60000000000000053</c:v>
                </c:pt>
                <c:pt idx="4">
                  <c:v>0.80000000000000071</c:v>
                </c:pt>
                <c:pt idx="5">
                  <c:v>1.0000000000000009</c:v>
                </c:pt>
                <c:pt idx="6">
                  <c:v>1.2000000000000011</c:v>
                </c:pt>
                <c:pt idx="7">
                  <c:v>1.4000000000000012</c:v>
                </c:pt>
                <c:pt idx="8">
                  <c:v>1.6000000000000014</c:v>
                </c:pt>
                <c:pt idx="9">
                  <c:v>1.8000000000000016</c:v>
                </c:pt>
                <c:pt idx="10">
                  <c:v>2.0000000000000018</c:v>
                </c:pt>
                <c:pt idx="11">
                  <c:v>2.200000000000002</c:v>
                </c:pt>
                <c:pt idx="12">
                  <c:v>2.4000000000000021</c:v>
                </c:pt>
                <c:pt idx="13">
                  <c:v>2.6000000000000023</c:v>
                </c:pt>
                <c:pt idx="14">
                  <c:v>2.8000000000000025</c:v>
                </c:pt>
                <c:pt idx="15">
                  <c:v>3.0000000000000027</c:v>
                </c:pt>
                <c:pt idx="16">
                  <c:v>3.2000000000000028</c:v>
                </c:pt>
                <c:pt idx="17">
                  <c:v>3.400000000000003</c:v>
                </c:pt>
                <c:pt idx="18">
                  <c:v>3.6000000000000032</c:v>
                </c:pt>
                <c:pt idx="19">
                  <c:v>3.8000000000000034</c:v>
                </c:pt>
                <c:pt idx="20">
                  <c:v>4.0000000000000036</c:v>
                </c:pt>
                <c:pt idx="21">
                  <c:v>4.2000000000000028</c:v>
                </c:pt>
                <c:pt idx="22">
                  <c:v>4.400000000000003</c:v>
                </c:pt>
                <c:pt idx="23">
                  <c:v>4.6000000000000032</c:v>
                </c:pt>
                <c:pt idx="24">
                  <c:v>4.8000000000000034</c:v>
                </c:pt>
                <c:pt idx="25">
                  <c:v>5.0000000000000036</c:v>
                </c:pt>
                <c:pt idx="26">
                  <c:v>5.2000000000000028</c:v>
                </c:pt>
                <c:pt idx="27">
                  <c:v>5.400000000000003</c:v>
                </c:pt>
                <c:pt idx="28">
                  <c:v>5.6000000000000032</c:v>
                </c:pt>
                <c:pt idx="29">
                  <c:v>5.8000000000000034</c:v>
                </c:pt>
                <c:pt idx="30">
                  <c:v>6.0000000000000027</c:v>
                </c:pt>
                <c:pt idx="31">
                  <c:v>6.2000000000000028</c:v>
                </c:pt>
                <c:pt idx="32">
                  <c:v>6.400000000000003</c:v>
                </c:pt>
                <c:pt idx="33">
                  <c:v>6.6000000000000032</c:v>
                </c:pt>
                <c:pt idx="34">
                  <c:v>6.8000000000000034</c:v>
                </c:pt>
                <c:pt idx="35">
                  <c:v>7.0000000000000036</c:v>
                </c:pt>
                <c:pt idx="36">
                  <c:v>7.2000000000000028</c:v>
                </c:pt>
                <c:pt idx="37">
                  <c:v>7.400000000000003</c:v>
                </c:pt>
                <c:pt idx="38">
                  <c:v>7.6000000000000032</c:v>
                </c:pt>
                <c:pt idx="39">
                  <c:v>7.8000000000000025</c:v>
                </c:pt>
                <c:pt idx="40">
                  <c:v>8.0000000000000036</c:v>
                </c:pt>
                <c:pt idx="41">
                  <c:v>8.2000000000000028</c:v>
                </c:pt>
                <c:pt idx="42">
                  <c:v>8.4000000000000039</c:v>
                </c:pt>
                <c:pt idx="43">
                  <c:v>8.6000000000000032</c:v>
                </c:pt>
                <c:pt idx="44">
                  <c:v>8.8000000000000043</c:v>
                </c:pt>
                <c:pt idx="45">
                  <c:v>9.0000000000000036</c:v>
                </c:pt>
                <c:pt idx="46">
                  <c:v>9.2000000000000046</c:v>
                </c:pt>
                <c:pt idx="47">
                  <c:v>9.4000000000000039</c:v>
                </c:pt>
                <c:pt idx="48">
                  <c:v>9.600000000000005</c:v>
                </c:pt>
                <c:pt idx="49">
                  <c:v>9.8000000000000043</c:v>
                </c:pt>
                <c:pt idx="50">
                  <c:v>10.000000000000004</c:v>
                </c:pt>
                <c:pt idx="51">
                  <c:v>10.200000000000005</c:v>
                </c:pt>
                <c:pt idx="52">
                  <c:v>10.400000000000006</c:v>
                </c:pt>
                <c:pt idx="53">
                  <c:v>10.600000000000005</c:v>
                </c:pt>
                <c:pt idx="54">
                  <c:v>10.800000000000004</c:v>
                </c:pt>
                <c:pt idx="55">
                  <c:v>11.000000000000005</c:v>
                </c:pt>
                <c:pt idx="56">
                  <c:v>11.200000000000006</c:v>
                </c:pt>
                <c:pt idx="57">
                  <c:v>11.400000000000006</c:v>
                </c:pt>
                <c:pt idx="58">
                  <c:v>11.600000000000005</c:v>
                </c:pt>
                <c:pt idx="59">
                  <c:v>11.800000000000006</c:v>
                </c:pt>
                <c:pt idx="60">
                  <c:v>12.000000000000007</c:v>
                </c:pt>
              </c:numCache>
            </c:numRef>
          </c:xVal>
          <c:yVal>
            <c:numRef>
              <c:f>'normal mean 6'!$J$10:$J$70</c:f>
              <c:numCache>
                <c:formatCode>General</c:formatCode>
                <c:ptCount val="61"/>
                <c:pt idx="0">
                  <c:v>2.2159242059690038E-3</c:v>
                </c:pt>
                <c:pt idx="1">
                  <c:v>2.9762662098879269E-3</c:v>
                </c:pt>
                <c:pt idx="2">
                  <c:v>3.9577257914899843E-3</c:v>
                </c:pt>
                <c:pt idx="3">
                  <c:v>5.2104674072113027E-3</c:v>
                </c:pt>
                <c:pt idx="4">
                  <c:v>6.7914846168428168E-3</c:v>
                </c:pt>
                <c:pt idx="5">
                  <c:v>8.7641502467842771E-3</c:v>
                </c:pt>
                <c:pt idx="6">
                  <c:v>1.1197265147421465E-2</c:v>
                </c:pt>
                <c:pt idx="7">
                  <c:v>1.4163518870800605E-2</c:v>
                </c:pt>
                <c:pt idx="8">
                  <c:v>1.7737296423115743E-2</c:v>
                </c:pt>
                <c:pt idx="9">
                  <c:v>2.1991797990213634E-2</c:v>
                </c:pt>
                <c:pt idx="10">
                  <c:v>2.6995483256594073E-2</c:v>
                </c:pt>
                <c:pt idx="11">
                  <c:v>3.280790738733836E-2</c:v>
                </c:pt>
                <c:pt idx="12">
                  <c:v>3.9475079150447151E-2</c:v>
                </c:pt>
                <c:pt idx="13">
                  <c:v>4.7024538688443557E-2</c:v>
                </c:pt>
                <c:pt idx="14">
                  <c:v>5.5460417339727897E-2</c:v>
                </c:pt>
                <c:pt idx="15">
                  <c:v>6.4758797832945997E-2</c:v>
                </c:pt>
                <c:pt idx="16">
                  <c:v>7.4863732817872577E-2</c:v>
                </c:pt>
                <c:pt idx="17">
                  <c:v>8.5684296023903844E-2</c:v>
                </c:pt>
                <c:pt idx="18">
                  <c:v>9.7093027491606657E-2</c:v>
                </c:pt>
                <c:pt idx="19">
                  <c:v>0.10892608851627548</c:v>
                </c:pt>
                <c:pt idx="20">
                  <c:v>0.1209853622595719</c:v>
                </c:pt>
                <c:pt idx="21">
                  <c:v>0.1330426249493776</c:v>
                </c:pt>
                <c:pt idx="22">
                  <c:v>0.14484577638074156</c:v>
                </c:pt>
                <c:pt idx="23">
                  <c:v>0.1561269666833808</c:v>
                </c:pt>
                <c:pt idx="24">
                  <c:v>0.1666123014459</c:v>
                </c:pt>
                <c:pt idx="25">
                  <c:v>0.17603266338214993</c:v>
                </c:pt>
                <c:pt idx="26">
                  <c:v>0.18413507015166178</c:v>
                </c:pt>
                <c:pt idx="27">
                  <c:v>0.19069390773026212</c:v>
                </c:pt>
                <c:pt idx="28">
                  <c:v>0.195521346987728</c:v>
                </c:pt>
                <c:pt idx="29">
                  <c:v>0.19847627373850593</c:v>
                </c:pt>
                <c:pt idx="30">
                  <c:v>0.19947114020071635</c:v>
                </c:pt>
                <c:pt idx="31">
                  <c:v>0.19847627373850588</c:v>
                </c:pt>
                <c:pt idx="32">
                  <c:v>0.19552134698772788</c:v>
                </c:pt>
                <c:pt idx="33">
                  <c:v>0.19069390773026196</c:v>
                </c:pt>
                <c:pt idx="34">
                  <c:v>0.18413507015166156</c:v>
                </c:pt>
                <c:pt idx="35">
                  <c:v>0.1760326633821496</c:v>
                </c:pt>
                <c:pt idx="36">
                  <c:v>0.1666123014458997</c:v>
                </c:pt>
                <c:pt idx="37">
                  <c:v>0.15612696668338047</c:v>
                </c:pt>
                <c:pt idx="38">
                  <c:v>0.14484577638074117</c:v>
                </c:pt>
                <c:pt idx="39">
                  <c:v>0.13304262494937727</c:v>
                </c:pt>
                <c:pt idx="40">
                  <c:v>0.12098536225957146</c:v>
                </c:pt>
                <c:pt idx="41">
                  <c:v>0.10892608851627511</c:v>
                </c:pt>
                <c:pt idx="42">
                  <c:v>9.7093027491606254E-2</c:v>
                </c:pt>
                <c:pt idx="43">
                  <c:v>8.5684296023903511E-2</c:v>
                </c:pt>
                <c:pt idx="44">
                  <c:v>7.4863732817872203E-2</c:v>
                </c:pt>
                <c:pt idx="45">
                  <c:v>6.4758797832945691E-2</c:v>
                </c:pt>
                <c:pt idx="46">
                  <c:v>5.546041733972757E-2</c:v>
                </c:pt>
                <c:pt idx="47">
                  <c:v>4.7024538688443307E-2</c:v>
                </c:pt>
                <c:pt idx="48">
                  <c:v>3.9475079150446901E-2</c:v>
                </c:pt>
                <c:pt idx="49">
                  <c:v>3.2807907387338159E-2</c:v>
                </c:pt>
                <c:pt idx="50">
                  <c:v>2.6995483256593931E-2</c:v>
                </c:pt>
                <c:pt idx="51">
                  <c:v>2.1991797990213488E-2</c:v>
                </c:pt>
                <c:pt idx="52">
                  <c:v>1.7737296423115608E-2</c:v>
                </c:pt>
                <c:pt idx="53">
                  <c:v>1.4163518870800505E-2</c:v>
                </c:pt>
                <c:pt idx="54">
                  <c:v>1.1197265147421391E-2</c:v>
                </c:pt>
                <c:pt idx="55">
                  <c:v>8.7641502467842095E-3</c:v>
                </c:pt>
                <c:pt idx="56">
                  <c:v>6.7914846168427526E-3</c:v>
                </c:pt>
                <c:pt idx="57">
                  <c:v>5.2104674072112576E-3</c:v>
                </c:pt>
                <c:pt idx="58">
                  <c:v>3.9577257914899539E-3</c:v>
                </c:pt>
                <c:pt idx="59">
                  <c:v>2.9762662098879004E-3</c:v>
                </c:pt>
                <c:pt idx="60">
                  <c:v>2.2159242059689799E-3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6FD1-41D2-829B-591364BA6E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22348352"/>
        <c:axId val="197627904"/>
      </c:scatterChart>
      <c:valAx>
        <c:axId val="522348352"/>
        <c:scaling>
          <c:orientation val="minMax"/>
          <c:max val="12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Value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627904"/>
        <c:crosses val="autoZero"/>
        <c:crossBetween val="midCat"/>
      </c:valAx>
      <c:valAx>
        <c:axId val="197627904"/>
        <c:scaling>
          <c:orientation val="minMax"/>
          <c:max val="0.9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Probability Density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234835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Normal Distributions with </a:t>
            </a:r>
            <a:r>
              <a:rPr lang="el-GR"/>
              <a:t>μ</a:t>
            </a:r>
            <a:r>
              <a:rPr lang="en-US"/>
              <a:t> = 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v>Stdev = 1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'normal mean 6'!$E$10:$E$70</c:f>
              <c:numCache>
                <c:formatCode>General</c:formatCode>
                <c:ptCount val="61"/>
                <c:pt idx="0">
                  <c:v>3</c:v>
                </c:pt>
                <c:pt idx="1">
                  <c:v>3.1</c:v>
                </c:pt>
                <c:pt idx="2">
                  <c:v>3.2</c:v>
                </c:pt>
                <c:pt idx="3">
                  <c:v>3.3000000000000003</c:v>
                </c:pt>
                <c:pt idx="4">
                  <c:v>3.4000000000000004</c:v>
                </c:pt>
                <c:pt idx="5">
                  <c:v>3.5000000000000004</c:v>
                </c:pt>
                <c:pt idx="6">
                  <c:v>3.6000000000000005</c:v>
                </c:pt>
                <c:pt idx="7">
                  <c:v>3.7000000000000006</c:v>
                </c:pt>
                <c:pt idx="8">
                  <c:v>3.8000000000000007</c:v>
                </c:pt>
                <c:pt idx="9">
                  <c:v>3.9000000000000008</c:v>
                </c:pt>
                <c:pt idx="10">
                  <c:v>4.0000000000000009</c:v>
                </c:pt>
                <c:pt idx="11">
                  <c:v>4.1000000000000014</c:v>
                </c:pt>
                <c:pt idx="12">
                  <c:v>4.2000000000000011</c:v>
                </c:pt>
                <c:pt idx="13">
                  <c:v>4.3000000000000007</c:v>
                </c:pt>
                <c:pt idx="14">
                  <c:v>4.4000000000000012</c:v>
                </c:pt>
                <c:pt idx="15">
                  <c:v>4.5000000000000018</c:v>
                </c:pt>
                <c:pt idx="16">
                  <c:v>4.6000000000000014</c:v>
                </c:pt>
                <c:pt idx="17">
                  <c:v>4.7000000000000011</c:v>
                </c:pt>
                <c:pt idx="18">
                  <c:v>4.8000000000000016</c:v>
                </c:pt>
                <c:pt idx="19">
                  <c:v>4.9000000000000021</c:v>
                </c:pt>
                <c:pt idx="20">
                  <c:v>5.0000000000000018</c:v>
                </c:pt>
                <c:pt idx="21">
                  <c:v>5.1000000000000014</c:v>
                </c:pt>
                <c:pt idx="22">
                  <c:v>5.200000000000002</c:v>
                </c:pt>
                <c:pt idx="23">
                  <c:v>5.3000000000000016</c:v>
                </c:pt>
                <c:pt idx="24">
                  <c:v>5.4000000000000012</c:v>
                </c:pt>
                <c:pt idx="25">
                  <c:v>5.5000000000000018</c:v>
                </c:pt>
                <c:pt idx="26">
                  <c:v>5.6000000000000014</c:v>
                </c:pt>
                <c:pt idx="27">
                  <c:v>5.7000000000000011</c:v>
                </c:pt>
                <c:pt idx="28">
                  <c:v>5.8000000000000016</c:v>
                </c:pt>
                <c:pt idx="29">
                  <c:v>5.9000000000000012</c:v>
                </c:pt>
                <c:pt idx="30">
                  <c:v>6.0000000000000018</c:v>
                </c:pt>
                <c:pt idx="31">
                  <c:v>6.1000000000000014</c:v>
                </c:pt>
                <c:pt idx="32">
                  <c:v>6.200000000000002</c:v>
                </c:pt>
                <c:pt idx="33">
                  <c:v>6.3000000000000016</c:v>
                </c:pt>
                <c:pt idx="34">
                  <c:v>6.4000000000000012</c:v>
                </c:pt>
                <c:pt idx="35">
                  <c:v>6.5000000000000018</c:v>
                </c:pt>
                <c:pt idx="36">
                  <c:v>6.6000000000000014</c:v>
                </c:pt>
                <c:pt idx="37">
                  <c:v>6.7000000000000011</c:v>
                </c:pt>
                <c:pt idx="38">
                  <c:v>6.8000000000000016</c:v>
                </c:pt>
                <c:pt idx="39">
                  <c:v>6.9000000000000012</c:v>
                </c:pt>
                <c:pt idx="40">
                  <c:v>7.0000000000000018</c:v>
                </c:pt>
                <c:pt idx="41">
                  <c:v>7.1000000000000014</c:v>
                </c:pt>
                <c:pt idx="42">
                  <c:v>7.200000000000002</c:v>
                </c:pt>
                <c:pt idx="43">
                  <c:v>7.3000000000000016</c:v>
                </c:pt>
                <c:pt idx="44">
                  <c:v>7.4000000000000021</c:v>
                </c:pt>
                <c:pt idx="45">
                  <c:v>7.5000000000000018</c:v>
                </c:pt>
                <c:pt idx="46">
                  <c:v>7.6000000000000023</c:v>
                </c:pt>
                <c:pt idx="47">
                  <c:v>7.700000000000002</c:v>
                </c:pt>
                <c:pt idx="48">
                  <c:v>7.8000000000000025</c:v>
                </c:pt>
                <c:pt idx="49">
                  <c:v>7.9000000000000021</c:v>
                </c:pt>
                <c:pt idx="50">
                  <c:v>8.0000000000000018</c:v>
                </c:pt>
                <c:pt idx="51">
                  <c:v>8.1000000000000014</c:v>
                </c:pt>
                <c:pt idx="52">
                  <c:v>8.2000000000000028</c:v>
                </c:pt>
                <c:pt idx="53">
                  <c:v>8.3000000000000025</c:v>
                </c:pt>
                <c:pt idx="54">
                  <c:v>8.4000000000000021</c:v>
                </c:pt>
                <c:pt idx="55">
                  <c:v>8.5000000000000036</c:v>
                </c:pt>
                <c:pt idx="56">
                  <c:v>8.6000000000000032</c:v>
                </c:pt>
                <c:pt idx="57">
                  <c:v>8.7000000000000028</c:v>
                </c:pt>
                <c:pt idx="58">
                  <c:v>8.8000000000000025</c:v>
                </c:pt>
                <c:pt idx="59">
                  <c:v>8.9000000000000021</c:v>
                </c:pt>
                <c:pt idx="60">
                  <c:v>9.0000000000000036</c:v>
                </c:pt>
              </c:numCache>
            </c:numRef>
          </c:xVal>
          <c:yVal>
            <c:numRef>
              <c:f>'normal mean 6'!$F$10:$F$70</c:f>
              <c:numCache>
                <c:formatCode>General</c:formatCode>
                <c:ptCount val="61"/>
                <c:pt idx="0">
                  <c:v>4.4318484119380075E-3</c:v>
                </c:pt>
                <c:pt idx="1">
                  <c:v>5.9525324197758538E-3</c:v>
                </c:pt>
                <c:pt idx="2">
                  <c:v>7.9154515829799686E-3</c:v>
                </c:pt>
                <c:pt idx="3">
                  <c:v>1.0420934814422605E-2</c:v>
                </c:pt>
                <c:pt idx="4">
                  <c:v>1.3582969233685634E-2</c:v>
                </c:pt>
                <c:pt idx="5">
                  <c:v>1.7528300493568554E-2</c:v>
                </c:pt>
                <c:pt idx="6">
                  <c:v>2.2394530294842931E-2</c:v>
                </c:pt>
                <c:pt idx="7">
                  <c:v>2.832703774160121E-2</c:v>
                </c:pt>
                <c:pt idx="8">
                  <c:v>3.5474592846231487E-2</c:v>
                </c:pt>
                <c:pt idx="9">
                  <c:v>4.3983595980427267E-2</c:v>
                </c:pt>
                <c:pt idx="10">
                  <c:v>5.3990966513188146E-2</c:v>
                </c:pt>
                <c:pt idx="11">
                  <c:v>6.5615814774676776E-2</c:v>
                </c:pt>
                <c:pt idx="12">
                  <c:v>7.8950158300894302E-2</c:v>
                </c:pt>
                <c:pt idx="13">
                  <c:v>9.4049077376887044E-2</c:v>
                </c:pt>
                <c:pt idx="14">
                  <c:v>0.11092083467945579</c:v>
                </c:pt>
                <c:pt idx="15">
                  <c:v>0.12951759566589208</c:v>
                </c:pt>
                <c:pt idx="16">
                  <c:v>0.14972746563574515</c:v>
                </c:pt>
                <c:pt idx="17">
                  <c:v>0.17136859204780761</c:v>
                </c:pt>
                <c:pt idx="18">
                  <c:v>0.19418605498321331</c:v>
                </c:pt>
                <c:pt idx="19">
                  <c:v>0.21785217703255108</c:v>
                </c:pt>
                <c:pt idx="20">
                  <c:v>0.24197072451914381</c:v>
                </c:pt>
                <c:pt idx="21">
                  <c:v>0.26608524989875521</c:v>
                </c:pt>
                <c:pt idx="22">
                  <c:v>0.28969155276148323</c:v>
                </c:pt>
                <c:pt idx="23">
                  <c:v>0.3122539333667616</c:v>
                </c:pt>
                <c:pt idx="24">
                  <c:v>0.33322460289179989</c:v>
                </c:pt>
                <c:pt idx="25">
                  <c:v>0.35206532676429986</c:v>
                </c:pt>
                <c:pt idx="26">
                  <c:v>0.36827014030332356</c:v>
                </c:pt>
                <c:pt idx="27">
                  <c:v>0.38138781546052419</c:v>
                </c:pt>
                <c:pt idx="28">
                  <c:v>0.39104269397545599</c:v>
                </c:pt>
                <c:pt idx="29">
                  <c:v>0.39695254747701186</c:v>
                </c:pt>
                <c:pt idx="30">
                  <c:v>0.3989422804014327</c:v>
                </c:pt>
                <c:pt idx="31">
                  <c:v>0.39695254747701175</c:v>
                </c:pt>
                <c:pt idx="32">
                  <c:v>0.39104269397545577</c:v>
                </c:pt>
                <c:pt idx="33">
                  <c:v>0.38138781546052392</c:v>
                </c:pt>
                <c:pt idx="34">
                  <c:v>0.36827014030332317</c:v>
                </c:pt>
                <c:pt idx="35">
                  <c:v>0.35206532676429919</c:v>
                </c:pt>
                <c:pt idx="36">
                  <c:v>0.33322460289179939</c:v>
                </c:pt>
                <c:pt idx="37">
                  <c:v>0.31225393336676105</c:v>
                </c:pt>
                <c:pt idx="38">
                  <c:v>0.28969155276148234</c:v>
                </c:pt>
                <c:pt idx="39">
                  <c:v>0.26608524989875454</c:v>
                </c:pt>
                <c:pt idx="40">
                  <c:v>0.24197072451914292</c:v>
                </c:pt>
                <c:pt idx="41">
                  <c:v>0.21785217703255022</c:v>
                </c:pt>
                <c:pt idx="42">
                  <c:v>0.19418605498321251</c:v>
                </c:pt>
                <c:pt idx="43">
                  <c:v>0.17136859204780702</c:v>
                </c:pt>
                <c:pt idx="44">
                  <c:v>0.14972746563574441</c:v>
                </c:pt>
                <c:pt idx="45">
                  <c:v>0.12951759566589138</c:v>
                </c:pt>
                <c:pt idx="46">
                  <c:v>0.11092083467945514</c:v>
                </c:pt>
                <c:pt idx="47">
                  <c:v>9.4049077376886614E-2</c:v>
                </c:pt>
                <c:pt idx="48">
                  <c:v>7.8950158300893802E-2</c:v>
                </c:pt>
                <c:pt idx="49">
                  <c:v>6.5615814774676318E-2</c:v>
                </c:pt>
                <c:pt idx="50">
                  <c:v>5.3990966513187862E-2</c:v>
                </c:pt>
                <c:pt idx="51">
                  <c:v>4.3983595980427052E-2</c:v>
                </c:pt>
                <c:pt idx="52">
                  <c:v>3.5474592846231216E-2</c:v>
                </c:pt>
                <c:pt idx="53">
                  <c:v>2.8327037741601009E-2</c:v>
                </c:pt>
                <c:pt idx="54">
                  <c:v>2.2394530294842781E-2</c:v>
                </c:pt>
                <c:pt idx="55">
                  <c:v>1.7528300493568381E-2</c:v>
                </c:pt>
                <c:pt idx="56">
                  <c:v>1.3582969233685505E-2</c:v>
                </c:pt>
                <c:pt idx="57">
                  <c:v>1.0420934814422515E-2</c:v>
                </c:pt>
                <c:pt idx="58">
                  <c:v>7.9154515829799078E-3</c:v>
                </c:pt>
                <c:pt idx="59">
                  <c:v>5.9525324197758165E-3</c:v>
                </c:pt>
                <c:pt idx="60">
                  <c:v>4.4318484119379598E-3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6FD1-41D2-829B-591364BA6E55}"/>
            </c:ext>
          </c:extLst>
        </c:ser>
        <c:ser>
          <c:idx val="1"/>
          <c:order val="1"/>
          <c:tx>
            <c:v>Stddev = 0.5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'normal mean 6'!$G$10:$G$70</c:f>
              <c:numCache>
                <c:formatCode>General</c:formatCode>
                <c:ptCount val="61"/>
                <c:pt idx="0">
                  <c:v>4.5</c:v>
                </c:pt>
                <c:pt idx="1">
                  <c:v>4.55</c:v>
                </c:pt>
                <c:pt idx="2">
                  <c:v>4.5999999999999996</c:v>
                </c:pt>
                <c:pt idx="3">
                  <c:v>4.6500000000000004</c:v>
                </c:pt>
                <c:pt idx="4">
                  <c:v>4.7</c:v>
                </c:pt>
                <c:pt idx="5">
                  <c:v>4.75</c:v>
                </c:pt>
                <c:pt idx="6">
                  <c:v>4.8000000000000007</c:v>
                </c:pt>
                <c:pt idx="7">
                  <c:v>4.8500000000000005</c:v>
                </c:pt>
                <c:pt idx="8">
                  <c:v>4.9000000000000004</c:v>
                </c:pt>
                <c:pt idx="9">
                  <c:v>4.95</c:v>
                </c:pt>
                <c:pt idx="10">
                  <c:v>5</c:v>
                </c:pt>
                <c:pt idx="11">
                  <c:v>5.0500000000000007</c:v>
                </c:pt>
                <c:pt idx="12">
                  <c:v>5.1000000000000005</c:v>
                </c:pt>
                <c:pt idx="13">
                  <c:v>5.15</c:v>
                </c:pt>
                <c:pt idx="14">
                  <c:v>5.2000000000000011</c:v>
                </c:pt>
                <c:pt idx="15">
                  <c:v>5.2500000000000009</c:v>
                </c:pt>
                <c:pt idx="16">
                  <c:v>5.3000000000000007</c:v>
                </c:pt>
                <c:pt idx="17">
                  <c:v>5.3500000000000005</c:v>
                </c:pt>
                <c:pt idx="18">
                  <c:v>5.4</c:v>
                </c:pt>
                <c:pt idx="19">
                  <c:v>5.4500000000000011</c:v>
                </c:pt>
                <c:pt idx="20">
                  <c:v>5.5000000000000009</c:v>
                </c:pt>
                <c:pt idx="21">
                  <c:v>5.5500000000000007</c:v>
                </c:pt>
                <c:pt idx="22">
                  <c:v>5.6000000000000005</c:v>
                </c:pt>
                <c:pt idx="23">
                  <c:v>5.65</c:v>
                </c:pt>
                <c:pt idx="24">
                  <c:v>5.7000000000000011</c:v>
                </c:pt>
                <c:pt idx="25">
                  <c:v>5.7500000000000009</c:v>
                </c:pt>
                <c:pt idx="26">
                  <c:v>5.8000000000000007</c:v>
                </c:pt>
                <c:pt idx="27">
                  <c:v>5.8500000000000005</c:v>
                </c:pt>
                <c:pt idx="28">
                  <c:v>5.9</c:v>
                </c:pt>
                <c:pt idx="29">
                  <c:v>5.9500000000000011</c:v>
                </c:pt>
                <c:pt idx="30">
                  <c:v>6.0000000000000009</c:v>
                </c:pt>
                <c:pt idx="31">
                  <c:v>6.0500000000000007</c:v>
                </c:pt>
                <c:pt idx="32">
                  <c:v>6.1000000000000005</c:v>
                </c:pt>
                <c:pt idx="33">
                  <c:v>6.15</c:v>
                </c:pt>
                <c:pt idx="34">
                  <c:v>6.2000000000000011</c:v>
                </c:pt>
                <c:pt idx="35">
                  <c:v>6.2500000000000009</c:v>
                </c:pt>
                <c:pt idx="36">
                  <c:v>6.3000000000000007</c:v>
                </c:pt>
                <c:pt idx="37">
                  <c:v>6.3500000000000005</c:v>
                </c:pt>
                <c:pt idx="38">
                  <c:v>6.4</c:v>
                </c:pt>
                <c:pt idx="39">
                  <c:v>6.4500000000000011</c:v>
                </c:pt>
                <c:pt idx="40">
                  <c:v>6.5000000000000009</c:v>
                </c:pt>
                <c:pt idx="41">
                  <c:v>6.5500000000000007</c:v>
                </c:pt>
                <c:pt idx="42">
                  <c:v>6.6000000000000005</c:v>
                </c:pt>
                <c:pt idx="43">
                  <c:v>6.6500000000000012</c:v>
                </c:pt>
                <c:pt idx="44">
                  <c:v>6.7000000000000011</c:v>
                </c:pt>
                <c:pt idx="45">
                  <c:v>6.7500000000000009</c:v>
                </c:pt>
                <c:pt idx="46">
                  <c:v>6.8000000000000007</c:v>
                </c:pt>
                <c:pt idx="47">
                  <c:v>6.8500000000000014</c:v>
                </c:pt>
                <c:pt idx="48">
                  <c:v>6.9000000000000012</c:v>
                </c:pt>
                <c:pt idx="49">
                  <c:v>6.9500000000000011</c:v>
                </c:pt>
                <c:pt idx="50">
                  <c:v>7.0000000000000009</c:v>
                </c:pt>
                <c:pt idx="51">
                  <c:v>7.0500000000000007</c:v>
                </c:pt>
                <c:pt idx="52">
                  <c:v>7.1000000000000014</c:v>
                </c:pt>
                <c:pt idx="53">
                  <c:v>7.1500000000000012</c:v>
                </c:pt>
                <c:pt idx="54">
                  <c:v>7.2000000000000011</c:v>
                </c:pt>
                <c:pt idx="55">
                  <c:v>7.2500000000000018</c:v>
                </c:pt>
                <c:pt idx="56">
                  <c:v>7.3000000000000016</c:v>
                </c:pt>
                <c:pt idx="57">
                  <c:v>7.3500000000000014</c:v>
                </c:pt>
                <c:pt idx="58">
                  <c:v>7.4000000000000012</c:v>
                </c:pt>
                <c:pt idx="59">
                  <c:v>7.4500000000000011</c:v>
                </c:pt>
                <c:pt idx="60">
                  <c:v>7.5000000000000018</c:v>
                </c:pt>
              </c:numCache>
            </c:numRef>
          </c:xVal>
          <c:yVal>
            <c:numRef>
              <c:f>'normal mean 6'!$H$10:$H$70</c:f>
              <c:numCache>
                <c:formatCode>General</c:formatCode>
                <c:ptCount val="61"/>
                <c:pt idx="0">
                  <c:v>8.8636968238760151E-3</c:v>
                </c:pt>
                <c:pt idx="1">
                  <c:v>1.1905064839551697E-2</c:v>
                </c:pt>
                <c:pt idx="2">
                  <c:v>1.5830903165959892E-2</c:v>
                </c:pt>
                <c:pt idx="3">
                  <c:v>2.0841869628845228E-2</c:v>
                </c:pt>
                <c:pt idx="4">
                  <c:v>2.7165938467371267E-2</c:v>
                </c:pt>
                <c:pt idx="5">
                  <c:v>3.5056600987137081E-2</c:v>
                </c:pt>
                <c:pt idx="6">
                  <c:v>4.4789060589685938E-2</c:v>
                </c:pt>
                <c:pt idx="7">
                  <c:v>5.6654075483202497E-2</c:v>
                </c:pt>
                <c:pt idx="8">
                  <c:v>7.0949185692462974E-2</c:v>
                </c:pt>
                <c:pt idx="9">
                  <c:v>8.7967191960854466E-2</c:v>
                </c:pt>
                <c:pt idx="10">
                  <c:v>0.10798193302637613</c:v>
                </c:pt>
                <c:pt idx="11">
                  <c:v>0.13123162954935355</c:v>
                </c:pt>
                <c:pt idx="12">
                  <c:v>0.1579003166017886</c:v>
                </c:pt>
                <c:pt idx="13">
                  <c:v>0.18809815475377409</c:v>
                </c:pt>
                <c:pt idx="14">
                  <c:v>0.22184166935891184</c:v>
                </c:pt>
                <c:pt idx="15">
                  <c:v>0.25903519133178415</c:v>
                </c:pt>
                <c:pt idx="16">
                  <c:v>0.29945493127149031</c:v>
                </c:pt>
                <c:pt idx="17">
                  <c:v>0.34273718409561521</c:v>
                </c:pt>
                <c:pt idx="18">
                  <c:v>0.38837210996642624</c:v>
                </c:pt>
                <c:pt idx="19">
                  <c:v>0.43570435406510216</c:v>
                </c:pt>
                <c:pt idx="20">
                  <c:v>0.48394144903828762</c:v>
                </c:pt>
                <c:pt idx="21">
                  <c:v>0.53217049979751041</c:v>
                </c:pt>
                <c:pt idx="22">
                  <c:v>0.57938310552296601</c:v>
                </c:pt>
                <c:pt idx="23">
                  <c:v>0.62450786673352288</c:v>
                </c:pt>
                <c:pt idx="24">
                  <c:v>0.66644920578360023</c:v>
                </c:pt>
                <c:pt idx="25">
                  <c:v>0.70413065352859971</c:v>
                </c:pt>
                <c:pt idx="26">
                  <c:v>0.73654028060664711</c:v>
                </c:pt>
                <c:pt idx="27">
                  <c:v>0.76277563092104839</c:v>
                </c:pt>
                <c:pt idx="28">
                  <c:v>0.78208538795091198</c:v>
                </c:pt>
                <c:pt idx="29">
                  <c:v>0.79390509495402373</c:v>
                </c:pt>
                <c:pt idx="30">
                  <c:v>0.79788456080286541</c:v>
                </c:pt>
                <c:pt idx="31">
                  <c:v>0.7939050949540235</c:v>
                </c:pt>
                <c:pt idx="32">
                  <c:v>0.78208538795091165</c:v>
                </c:pt>
                <c:pt idx="33">
                  <c:v>0.76277563092104805</c:v>
                </c:pt>
                <c:pt idx="34">
                  <c:v>0.736540280606646</c:v>
                </c:pt>
                <c:pt idx="35">
                  <c:v>0.70413065352859838</c:v>
                </c:pt>
                <c:pt idx="36">
                  <c:v>0.66644920578359879</c:v>
                </c:pt>
                <c:pt idx="37">
                  <c:v>0.6245078667335221</c:v>
                </c:pt>
                <c:pt idx="38">
                  <c:v>0.57938310552296513</c:v>
                </c:pt>
                <c:pt idx="39">
                  <c:v>0.53217049979750863</c:v>
                </c:pt>
                <c:pt idx="40">
                  <c:v>0.48394144903828584</c:v>
                </c:pt>
                <c:pt idx="41">
                  <c:v>0.43570435406510044</c:v>
                </c:pt>
                <c:pt idx="42">
                  <c:v>0.38837210996642541</c:v>
                </c:pt>
                <c:pt idx="43">
                  <c:v>0.3427371840956136</c:v>
                </c:pt>
                <c:pt idx="44">
                  <c:v>0.29945493127148881</c:v>
                </c:pt>
                <c:pt idx="45">
                  <c:v>0.25903519133178277</c:v>
                </c:pt>
                <c:pt idx="46">
                  <c:v>0.22184166935891064</c:v>
                </c:pt>
                <c:pt idx="47">
                  <c:v>0.18809815475377295</c:v>
                </c:pt>
                <c:pt idx="48">
                  <c:v>0.1579003166017876</c:v>
                </c:pt>
                <c:pt idx="49">
                  <c:v>0.13123162954935264</c:v>
                </c:pt>
                <c:pt idx="50">
                  <c:v>0.10798193302637572</c:v>
                </c:pt>
                <c:pt idx="51">
                  <c:v>8.7967191960854105E-2</c:v>
                </c:pt>
                <c:pt idx="52">
                  <c:v>7.0949185692462433E-2</c:v>
                </c:pt>
                <c:pt idx="53">
                  <c:v>5.6654075483202018E-2</c:v>
                </c:pt>
                <c:pt idx="54">
                  <c:v>4.4789060589685563E-2</c:v>
                </c:pt>
                <c:pt idx="55">
                  <c:v>3.5056600987136761E-2</c:v>
                </c:pt>
                <c:pt idx="56">
                  <c:v>2.7165938467371011E-2</c:v>
                </c:pt>
                <c:pt idx="57">
                  <c:v>2.0841869628845031E-2</c:v>
                </c:pt>
                <c:pt idx="58">
                  <c:v>1.5830903165959816E-2</c:v>
                </c:pt>
                <c:pt idx="59">
                  <c:v>1.1905064839551633E-2</c:v>
                </c:pt>
                <c:pt idx="60">
                  <c:v>8.8636968238759196E-3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6FD1-41D2-829B-591364BA6E55}"/>
            </c:ext>
          </c:extLst>
        </c:ser>
        <c:ser>
          <c:idx val="2"/>
          <c:order val="2"/>
          <c:tx>
            <c:v>stdev = 2</c:v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'normal mean 6'!$I$10:$I$70</c:f>
              <c:numCache>
                <c:formatCode>General</c:formatCode>
                <c:ptCount val="61"/>
                <c:pt idx="0">
                  <c:v>0</c:v>
                </c:pt>
                <c:pt idx="1">
                  <c:v>0.20000000000000018</c:v>
                </c:pt>
                <c:pt idx="2">
                  <c:v>0.40000000000000036</c:v>
                </c:pt>
                <c:pt idx="3">
                  <c:v>0.60000000000000053</c:v>
                </c:pt>
                <c:pt idx="4">
                  <c:v>0.80000000000000071</c:v>
                </c:pt>
                <c:pt idx="5">
                  <c:v>1.0000000000000009</c:v>
                </c:pt>
                <c:pt idx="6">
                  <c:v>1.2000000000000011</c:v>
                </c:pt>
                <c:pt idx="7">
                  <c:v>1.4000000000000012</c:v>
                </c:pt>
                <c:pt idx="8">
                  <c:v>1.6000000000000014</c:v>
                </c:pt>
                <c:pt idx="9">
                  <c:v>1.8000000000000016</c:v>
                </c:pt>
                <c:pt idx="10">
                  <c:v>2.0000000000000018</c:v>
                </c:pt>
                <c:pt idx="11">
                  <c:v>2.200000000000002</c:v>
                </c:pt>
                <c:pt idx="12">
                  <c:v>2.4000000000000021</c:v>
                </c:pt>
                <c:pt idx="13">
                  <c:v>2.6000000000000023</c:v>
                </c:pt>
                <c:pt idx="14">
                  <c:v>2.8000000000000025</c:v>
                </c:pt>
                <c:pt idx="15">
                  <c:v>3.0000000000000027</c:v>
                </c:pt>
                <c:pt idx="16">
                  <c:v>3.2000000000000028</c:v>
                </c:pt>
                <c:pt idx="17">
                  <c:v>3.400000000000003</c:v>
                </c:pt>
                <c:pt idx="18">
                  <c:v>3.6000000000000032</c:v>
                </c:pt>
                <c:pt idx="19">
                  <c:v>3.8000000000000034</c:v>
                </c:pt>
                <c:pt idx="20">
                  <c:v>4.0000000000000036</c:v>
                </c:pt>
                <c:pt idx="21">
                  <c:v>4.2000000000000028</c:v>
                </c:pt>
                <c:pt idx="22">
                  <c:v>4.400000000000003</c:v>
                </c:pt>
                <c:pt idx="23">
                  <c:v>4.6000000000000032</c:v>
                </c:pt>
                <c:pt idx="24">
                  <c:v>4.8000000000000034</c:v>
                </c:pt>
                <c:pt idx="25">
                  <c:v>5.0000000000000036</c:v>
                </c:pt>
                <c:pt idx="26">
                  <c:v>5.2000000000000028</c:v>
                </c:pt>
                <c:pt idx="27">
                  <c:v>5.400000000000003</c:v>
                </c:pt>
                <c:pt idx="28">
                  <c:v>5.6000000000000032</c:v>
                </c:pt>
                <c:pt idx="29">
                  <c:v>5.8000000000000034</c:v>
                </c:pt>
                <c:pt idx="30">
                  <c:v>6.0000000000000027</c:v>
                </c:pt>
                <c:pt idx="31">
                  <c:v>6.2000000000000028</c:v>
                </c:pt>
                <c:pt idx="32">
                  <c:v>6.400000000000003</c:v>
                </c:pt>
                <c:pt idx="33">
                  <c:v>6.6000000000000032</c:v>
                </c:pt>
                <c:pt idx="34">
                  <c:v>6.8000000000000034</c:v>
                </c:pt>
                <c:pt idx="35">
                  <c:v>7.0000000000000036</c:v>
                </c:pt>
                <c:pt idx="36">
                  <c:v>7.2000000000000028</c:v>
                </c:pt>
                <c:pt idx="37">
                  <c:v>7.400000000000003</c:v>
                </c:pt>
                <c:pt idx="38">
                  <c:v>7.6000000000000032</c:v>
                </c:pt>
                <c:pt idx="39">
                  <c:v>7.8000000000000025</c:v>
                </c:pt>
                <c:pt idx="40">
                  <c:v>8.0000000000000036</c:v>
                </c:pt>
                <c:pt idx="41">
                  <c:v>8.2000000000000028</c:v>
                </c:pt>
                <c:pt idx="42">
                  <c:v>8.4000000000000039</c:v>
                </c:pt>
                <c:pt idx="43">
                  <c:v>8.6000000000000032</c:v>
                </c:pt>
                <c:pt idx="44">
                  <c:v>8.8000000000000043</c:v>
                </c:pt>
                <c:pt idx="45">
                  <c:v>9.0000000000000036</c:v>
                </c:pt>
                <c:pt idx="46">
                  <c:v>9.2000000000000046</c:v>
                </c:pt>
                <c:pt idx="47">
                  <c:v>9.4000000000000039</c:v>
                </c:pt>
                <c:pt idx="48">
                  <c:v>9.600000000000005</c:v>
                </c:pt>
                <c:pt idx="49">
                  <c:v>9.8000000000000043</c:v>
                </c:pt>
                <c:pt idx="50">
                  <c:v>10.000000000000004</c:v>
                </c:pt>
                <c:pt idx="51">
                  <c:v>10.200000000000005</c:v>
                </c:pt>
                <c:pt idx="52">
                  <c:v>10.400000000000006</c:v>
                </c:pt>
                <c:pt idx="53">
                  <c:v>10.600000000000005</c:v>
                </c:pt>
                <c:pt idx="54">
                  <c:v>10.800000000000004</c:v>
                </c:pt>
                <c:pt idx="55">
                  <c:v>11.000000000000005</c:v>
                </c:pt>
                <c:pt idx="56">
                  <c:v>11.200000000000006</c:v>
                </c:pt>
                <c:pt idx="57">
                  <c:v>11.400000000000006</c:v>
                </c:pt>
                <c:pt idx="58">
                  <c:v>11.600000000000005</c:v>
                </c:pt>
                <c:pt idx="59">
                  <c:v>11.800000000000006</c:v>
                </c:pt>
                <c:pt idx="60">
                  <c:v>12.000000000000007</c:v>
                </c:pt>
              </c:numCache>
            </c:numRef>
          </c:xVal>
          <c:yVal>
            <c:numRef>
              <c:f>'normal mean 6'!$J$10:$J$70</c:f>
              <c:numCache>
                <c:formatCode>General</c:formatCode>
                <c:ptCount val="61"/>
                <c:pt idx="0">
                  <c:v>2.2159242059690038E-3</c:v>
                </c:pt>
                <c:pt idx="1">
                  <c:v>2.9762662098879269E-3</c:v>
                </c:pt>
                <c:pt idx="2">
                  <c:v>3.9577257914899843E-3</c:v>
                </c:pt>
                <c:pt idx="3">
                  <c:v>5.2104674072113027E-3</c:v>
                </c:pt>
                <c:pt idx="4">
                  <c:v>6.7914846168428168E-3</c:v>
                </c:pt>
                <c:pt idx="5">
                  <c:v>8.7641502467842771E-3</c:v>
                </c:pt>
                <c:pt idx="6">
                  <c:v>1.1197265147421465E-2</c:v>
                </c:pt>
                <c:pt idx="7">
                  <c:v>1.4163518870800605E-2</c:v>
                </c:pt>
                <c:pt idx="8">
                  <c:v>1.7737296423115743E-2</c:v>
                </c:pt>
                <c:pt idx="9">
                  <c:v>2.1991797990213634E-2</c:v>
                </c:pt>
                <c:pt idx="10">
                  <c:v>2.6995483256594073E-2</c:v>
                </c:pt>
                <c:pt idx="11">
                  <c:v>3.280790738733836E-2</c:v>
                </c:pt>
                <c:pt idx="12">
                  <c:v>3.9475079150447151E-2</c:v>
                </c:pt>
                <c:pt idx="13">
                  <c:v>4.7024538688443557E-2</c:v>
                </c:pt>
                <c:pt idx="14">
                  <c:v>5.5460417339727897E-2</c:v>
                </c:pt>
                <c:pt idx="15">
                  <c:v>6.4758797832945997E-2</c:v>
                </c:pt>
                <c:pt idx="16">
                  <c:v>7.4863732817872577E-2</c:v>
                </c:pt>
                <c:pt idx="17">
                  <c:v>8.5684296023903844E-2</c:v>
                </c:pt>
                <c:pt idx="18">
                  <c:v>9.7093027491606657E-2</c:v>
                </c:pt>
                <c:pt idx="19">
                  <c:v>0.10892608851627548</c:v>
                </c:pt>
                <c:pt idx="20">
                  <c:v>0.1209853622595719</c:v>
                </c:pt>
                <c:pt idx="21">
                  <c:v>0.1330426249493776</c:v>
                </c:pt>
                <c:pt idx="22">
                  <c:v>0.14484577638074156</c:v>
                </c:pt>
                <c:pt idx="23">
                  <c:v>0.1561269666833808</c:v>
                </c:pt>
                <c:pt idx="24">
                  <c:v>0.1666123014459</c:v>
                </c:pt>
                <c:pt idx="25">
                  <c:v>0.17603266338214993</c:v>
                </c:pt>
                <c:pt idx="26">
                  <c:v>0.18413507015166178</c:v>
                </c:pt>
                <c:pt idx="27">
                  <c:v>0.19069390773026212</c:v>
                </c:pt>
                <c:pt idx="28">
                  <c:v>0.195521346987728</c:v>
                </c:pt>
                <c:pt idx="29">
                  <c:v>0.19847627373850593</c:v>
                </c:pt>
                <c:pt idx="30">
                  <c:v>0.19947114020071635</c:v>
                </c:pt>
                <c:pt idx="31">
                  <c:v>0.19847627373850588</c:v>
                </c:pt>
                <c:pt idx="32">
                  <c:v>0.19552134698772788</c:v>
                </c:pt>
                <c:pt idx="33">
                  <c:v>0.19069390773026196</c:v>
                </c:pt>
                <c:pt idx="34">
                  <c:v>0.18413507015166156</c:v>
                </c:pt>
                <c:pt idx="35">
                  <c:v>0.1760326633821496</c:v>
                </c:pt>
                <c:pt idx="36">
                  <c:v>0.1666123014458997</c:v>
                </c:pt>
                <c:pt idx="37">
                  <c:v>0.15612696668338047</c:v>
                </c:pt>
                <c:pt idx="38">
                  <c:v>0.14484577638074117</c:v>
                </c:pt>
                <c:pt idx="39">
                  <c:v>0.13304262494937727</c:v>
                </c:pt>
                <c:pt idx="40">
                  <c:v>0.12098536225957146</c:v>
                </c:pt>
                <c:pt idx="41">
                  <c:v>0.10892608851627511</c:v>
                </c:pt>
                <c:pt idx="42">
                  <c:v>9.7093027491606254E-2</c:v>
                </c:pt>
                <c:pt idx="43">
                  <c:v>8.5684296023903511E-2</c:v>
                </c:pt>
                <c:pt idx="44">
                  <c:v>7.4863732817872203E-2</c:v>
                </c:pt>
                <c:pt idx="45">
                  <c:v>6.4758797832945691E-2</c:v>
                </c:pt>
                <c:pt idx="46">
                  <c:v>5.546041733972757E-2</c:v>
                </c:pt>
                <c:pt idx="47">
                  <c:v>4.7024538688443307E-2</c:v>
                </c:pt>
                <c:pt idx="48">
                  <c:v>3.9475079150446901E-2</c:v>
                </c:pt>
                <c:pt idx="49">
                  <c:v>3.2807907387338159E-2</c:v>
                </c:pt>
                <c:pt idx="50">
                  <c:v>2.6995483256593931E-2</c:v>
                </c:pt>
                <c:pt idx="51">
                  <c:v>2.1991797990213488E-2</c:v>
                </c:pt>
                <c:pt idx="52">
                  <c:v>1.7737296423115608E-2</c:v>
                </c:pt>
                <c:pt idx="53">
                  <c:v>1.4163518870800505E-2</c:v>
                </c:pt>
                <c:pt idx="54">
                  <c:v>1.1197265147421391E-2</c:v>
                </c:pt>
                <c:pt idx="55">
                  <c:v>8.7641502467842095E-3</c:v>
                </c:pt>
                <c:pt idx="56">
                  <c:v>6.7914846168427526E-3</c:v>
                </c:pt>
                <c:pt idx="57">
                  <c:v>5.2104674072112576E-3</c:v>
                </c:pt>
                <c:pt idx="58">
                  <c:v>3.9577257914899539E-3</c:v>
                </c:pt>
                <c:pt idx="59">
                  <c:v>2.9762662098879004E-3</c:v>
                </c:pt>
                <c:pt idx="60">
                  <c:v>2.2159242059689799E-3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6FD1-41D2-829B-591364BA6E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22348352"/>
        <c:axId val="197627904"/>
      </c:scatterChart>
      <c:valAx>
        <c:axId val="522348352"/>
        <c:scaling>
          <c:orientation val="minMax"/>
          <c:max val="12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Value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627904"/>
        <c:crosses val="autoZero"/>
        <c:crossBetween val="midCat"/>
      </c:valAx>
      <c:valAx>
        <c:axId val="197627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Probability Density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234835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Circuit Voltage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317418203159388"/>
          <c:y val="9.4859354141280022E-2"/>
          <c:w val="0.86125910891573332"/>
          <c:h val="0.79178178137659971"/>
        </c:manualLayout>
      </c:layout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'Sampled Circuit Voltage  (2)'!$C$56:$C$70</c:f>
              <c:numCache>
                <c:formatCode>General</c:formatCode>
                <c:ptCount val="15"/>
                <c:pt idx="0">
                  <c:v>5.0000000000000031E-2</c:v>
                </c:pt>
                <c:pt idx="1">
                  <c:v>5.0000000000000031E-2</c:v>
                </c:pt>
                <c:pt idx="2">
                  <c:v>5.2000000000000032E-2</c:v>
                </c:pt>
                <c:pt idx="3">
                  <c:v>5.2000000000000032E-2</c:v>
                </c:pt>
                <c:pt idx="4">
                  <c:v>5.4000000000000034E-2</c:v>
                </c:pt>
                <c:pt idx="5">
                  <c:v>5.4000000000000034E-2</c:v>
                </c:pt>
                <c:pt idx="6">
                  <c:v>5.6000000000000036E-2</c:v>
                </c:pt>
                <c:pt idx="7">
                  <c:v>5.6000000000000036E-2</c:v>
                </c:pt>
                <c:pt idx="8">
                  <c:v>5.8000000000000038E-2</c:v>
                </c:pt>
                <c:pt idx="9">
                  <c:v>5.8000000000000038E-2</c:v>
                </c:pt>
                <c:pt idx="10">
                  <c:v>6.0000000000000039E-2</c:v>
                </c:pt>
                <c:pt idx="11">
                  <c:v>6.0000000000000039E-2</c:v>
                </c:pt>
                <c:pt idx="12">
                  <c:v>6.2000000000000041E-2</c:v>
                </c:pt>
                <c:pt idx="13">
                  <c:v>6.2000000000000041E-2</c:v>
                </c:pt>
                <c:pt idx="14">
                  <c:v>6.4000000000000043E-2</c:v>
                </c:pt>
              </c:numCache>
            </c:numRef>
          </c:xVal>
          <c:yVal>
            <c:numRef>
              <c:f>'Sampled Circuit Voltage  (2)'!$G$56:$G$70</c:f>
              <c:numCache>
                <c:formatCode>General</c:formatCode>
                <c:ptCount val="15"/>
                <c:pt idx="0">
                  <c:v>2.1568627450980391</c:v>
                </c:pt>
                <c:pt idx="1">
                  <c:v>2.1960784313725492</c:v>
                </c:pt>
                <c:pt idx="2">
                  <c:v>2.1960784313725492</c:v>
                </c:pt>
                <c:pt idx="3">
                  <c:v>2.2352941176470589</c:v>
                </c:pt>
                <c:pt idx="4">
                  <c:v>2.2352941176470589</c:v>
                </c:pt>
                <c:pt idx="5">
                  <c:v>2.2352941176470589</c:v>
                </c:pt>
                <c:pt idx="6">
                  <c:v>2.2352941176470589</c:v>
                </c:pt>
                <c:pt idx="7">
                  <c:v>2.2745098039215685</c:v>
                </c:pt>
                <c:pt idx="8">
                  <c:v>2.2745098039215685</c:v>
                </c:pt>
                <c:pt idx="9">
                  <c:v>2.3137254901960782</c:v>
                </c:pt>
                <c:pt idx="10">
                  <c:v>2.3137254901960782</c:v>
                </c:pt>
                <c:pt idx="11">
                  <c:v>2.3529411764705883</c:v>
                </c:pt>
                <c:pt idx="12">
                  <c:v>2.3529411764705883</c:v>
                </c:pt>
                <c:pt idx="13">
                  <c:v>2.392156862745098</c:v>
                </c:pt>
                <c:pt idx="14">
                  <c:v>2.392156862745098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63E-45EA-A3F3-F158F2E6BBB5}"/>
            </c:ext>
          </c:extLst>
        </c:ser>
        <c:ser>
          <c:idx val="1"/>
          <c:order val="1"/>
          <c:tx>
            <c:v>Original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'Sampled Circuit Voltage  (2)'!$J$56:$J$63</c:f>
              <c:numCache>
                <c:formatCode>General</c:formatCode>
                <c:ptCount val="8"/>
                <c:pt idx="0">
                  <c:v>0.05</c:v>
                </c:pt>
                <c:pt idx="1">
                  <c:v>5.2000000000000005E-2</c:v>
                </c:pt>
                <c:pt idx="2">
                  <c:v>5.4000000000000006E-2</c:v>
                </c:pt>
                <c:pt idx="3">
                  <c:v>5.6000000000000008E-2</c:v>
                </c:pt>
                <c:pt idx="4">
                  <c:v>5.800000000000001E-2</c:v>
                </c:pt>
                <c:pt idx="5">
                  <c:v>6.0000000000000012E-2</c:v>
                </c:pt>
                <c:pt idx="6">
                  <c:v>6.2000000000000013E-2</c:v>
                </c:pt>
                <c:pt idx="7">
                  <c:v>6.4000000000000015E-2</c:v>
                </c:pt>
              </c:numCache>
            </c:numRef>
          </c:xVal>
          <c:yVal>
            <c:numRef>
              <c:f>'Sampled Circuit Voltage  (2)'!$K$56:$K$63</c:f>
              <c:numCache>
                <c:formatCode>General</c:formatCode>
                <c:ptCount val="8"/>
                <c:pt idx="0">
                  <c:v>2.1804080208620995</c:v>
                </c:pt>
                <c:pt idx="1">
                  <c:v>2.2164383560894168</c:v>
                </c:pt>
                <c:pt idx="2">
                  <c:v>2.2517552428780312</c:v>
                </c:pt>
                <c:pt idx="3">
                  <c:v>2.2863728084535553</c:v>
                </c:pt>
                <c:pt idx="4">
                  <c:v>2.3203049003037939</c:v>
                </c:pt>
                <c:pt idx="5">
                  <c:v>2.3535650917179209</c:v>
                </c:pt>
                <c:pt idx="6">
                  <c:v>2.3861666872159768</c:v>
                </c:pt>
                <c:pt idx="7">
                  <c:v>2.4181227278708546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63E-45EA-A3F3-F158F2E6BB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8528448"/>
        <c:axId val="146841712"/>
      </c:scatterChart>
      <c:valAx>
        <c:axId val="148528448"/>
        <c:scaling>
          <c:orientation val="minMax"/>
          <c:max val="6.4000000000000015E-2"/>
          <c:min val="5.000000000000001E-2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 (seconds)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841712"/>
        <c:crosses val="autoZero"/>
        <c:crossBetween val="midCat"/>
      </c:valAx>
      <c:valAx>
        <c:axId val="146841712"/>
        <c:scaling>
          <c:orientation val="minMax"/>
          <c:max val="2.4179999999999997"/>
          <c:min val="2.157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 (Volts)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cross"/>
        <c:minorTickMark val="in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528448"/>
        <c:crosses val="autoZero"/>
        <c:crossBetween val="midCat"/>
        <c:majorUnit val="7.844000000000001E-2"/>
        <c:minorUnit val="3.9220000000000005E-2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axId val="148528448"/>
        <c:axId val="146841712"/>
      </c:scatterChart>
      <c:valAx>
        <c:axId val="148528448"/>
        <c:scaling>
          <c:orientation val="minMax"/>
          <c:max val="6.4000000000000015E-2"/>
          <c:min val="5.000000000000001E-2"/>
        </c:scaling>
        <c:delete val="1"/>
        <c:axPos val="b"/>
        <c:numFmt formatCode="General" sourceLinked="1"/>
        <c:majorTickMark val="none"/>
        <c:minorTickMark val="none"/>
        <c:tickLblPos val="nextTo"/>
        <c:crossAx val="146841712"/>
        <c:crosses val="autoZero"/>
        <c:crossBetween val="midCat"/>
      </c:valAx>
      <c:valAx>
        <c:axId val="146841712"/>
        <c:scaling>
          <c:orientation val="minMax"/>
          <c:max val="2.4"/>
          <c:min val="2.1"/>
        </c:scaling>
        <c:delete val="1"/>
        <c:axPos val="l"/>
        <c:numFmt formatCode="General" sourceLinked="1"/>
        <c:majorTickMark val="none"/>
        <c:minorTickMark val="none"/>
        <c:tickLblPos val="nextTo"/>
        <c:crossAx val="14852844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Circuit Voltage</a:t>
            </a:r>
          </a:p>
        </c:rich>
      </c:tx>
      <c:layout>
        <c:manualLayout>
          <c:xMode val="edge"/>
          <c:yMode val="edge"/>
          <c:x val="0.4639397035959677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263554381822828"/>
          <c:y val="3.76441226096738E-2"/>
          <c:w val="0.86789472509908439"/>
          <c:h val="0.799194436632921"/>
        </c:manualLayout>
      </c:layout>
      <c:scatterChart>
        <c:scatterStyle val="lineMarker"/>
        <c:varyColors val="0"/>
        <c:ser>
          <c:idx val="0"/>
          <c:order val="0"/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'Sampled Circuit Voltage  (2)'!$C$7:$C$507</c:f>
              <c:numCache>
                <c:formatCode>General</c:formatCode>
                <c:ptCount val="501"/>
                <c:pt idx="0">
                  <c:v>0</c:v>
                </c:pt>
                <c:pt idx="1">
                  <c:v>2E-3</c:v>
                </c:pt>
                <c:pt idx="2">
                  <c:v>2E-3</c:v>
                </c:pt>
                <c:pt idx="3">
                  <c:v>4.0000000000000001E-3</c:v>
                </c:pt>
                <c:pt idx="4">
                  <c:v>4.0000000000000001E-3</c:v>
                </c:pt>
                <c:pt idx="5">
                  <c:v>6.0000000000000001E-3</c:v>
                </c:pt>
                <c:pt idx="6">
                  <c:v>6.0000000000000001E-3</c:v>
                </c:pt>
                <c:pt idx="7">
                  <c:v>8.0000000000000002E-3</c:v>
                </c:pt>
                <c:pt idx="8">
                  <c:v>8.0000000000000002E-3</c:v>
                </c:pt>
                <c:pt idx="9">
                  <c:v>0.01</c:v>
                </c:pt>
                <c:pt idx="10">
                  <c:v>0.01</c:v>
                </c:pt>
                <c:pt idx="11">
                  <c:v>1.2E-2</c:v>
                </c:pt>
                <c:pt idx="12">
                  <c:v>1.2E-2</c:v>
                </c:pt>
                <c:pt idx="13">
                  <c:v>1.4E-2</c:v>
                </c:pt>
                <c:pt idx="14">
                  <c:v>1.4E-2</c:v>
                </c:pt>
                <c:pt idx="15">
                  <c:v>1.6E-2</c:v>
                </c:pt>
                <c:pt idx="16">
                  <c:v>1.6E-2</c:v>
                </c:pt>
                <c:pt idx="17">
                  <c:v>1.8000000000000002E-2</c:v>
                </c:pt>
                <c:pt idx="18">
                  <c:v>1.8000000000000002E-2</c:v>
                </c:pt>
                <c:pt idx="19">
                  <c:v>2.0000000000000004E-2</c:v>
                </c:pt>
                <c:pt idx="20">
                  <c:v>2.0000000000000004E-2</c:v>
                </c:pt>
                <c:pt idx="21">
                  <c:v>2.2000000000000006E-2</c:v>
                </c:pt>
                <c:pt idx="22">
                  <c:v>2.2000000000000006E-2</c:v>
                </c:pt>
                <c:pt idx="23">
                  <c:v>2.4000000000000007E-2</c:v>
                </c:pt>
                <c:pt idx="24">
                  <c:v>2.4000000000000007E-2</c:v>
                </c:pt>
                <c:pt idx="25">
                  <c:v>2.6000000000000009E-2</c:v>
                </c:pt>
                <c:pt idx="26">
                  <c:v>2.6000000000000009E-2</c:v>
                </c:pt>
                <c:pt idx="27">
                  <c:v>2.8000000000000011E-2</c:v>
                </c:pt>
                <c:pt idx="28">
                  <c:v>2.8000000000000011E-2</c:v>
                </c:pt>
                <c:pt idx="29">
                  <c:v>3.0000000000000013E-2</c:v>
                </c:pt>
                <c:pt idx="30">
                  <c:v>3.0000000000000013E-2</c:v>
                </c:pt>
                <c:pt idx="31">
                  <c:v>3.2000000000000015E-2</c:v>
                </c:pt>
                <c:pt idx="32">
                  <c:v>3.2000000000000015E-2</c:v>
                </c:pt>
                <c:pt idx="33">
                  <c:v>3.4000000000000016E-2</c:v>
                </c:pt>
                <c:pt idx="34">
                  <c:v>3.4000000000000016E-2</c:v>
                </c:pt>
                <c:pt idx="35">
                  <c:v>3.6000000000000018E-2</c:v>
                </c:pt>
                <c:pt idx="36">
                  <c:v>3.6000000000000018E-2</c:v>
                </c:pt>
                <c:pt idx="37">
                  <c:v>3.800000000000002E-2</c:v>
                </c:pt>
                <c:pt idx="38">
                  <c:v>3.800000000000002E-2</c:v>
                </c:pt>
                <c:pt idx="39">
                  <c:v>4.0000000000000022E-2</c:v>
                </c:pt>
                <c:pt idx="40">
                  <c:v>4.0000000000000022E-2</c:v>
                </c:pt>
                <c:pt idx="41">
                  <c:v>4.2000000000000023E-2</c:v>
                </c:pt>
                <c:pt idx="42">
                  <c:v>4.2000000000000023E-2</c:v>
                </c:pt>
                <c:pt idx="43">
                  <c:v>4.4000000000000025E-2</c:v>
                </c:pt>
                <c:pt idx="44">
                  <c:v>4.4000000000000025E-2</c:v>
                </c:pt>
                <c:pt idx="45">
                  <c:v>4.6000000000000027E-2</c:v>
                </c:pt>
                <c:pt idx="46">
                  <c:v>4.6000000000000027E-2</c:v>
                </c:pt>
                <c:pt idx="47">
                  <c:v>4.8000000000000029E-2</c:v>
                </c:pt>
                <c:pt idx="48">
                  <c:v>4.8000000000000029E-2</c:v>
                </c:pt>
                <c:pt idx="49">
                  <c:v>5.0000000000000031E-2</c:v>
                </c:pt>
                <c:pt idx="50">
                  <c:v>5.0000000000000031E-2</c:v>
                </c:pt>
                <c:pt idx="51">
                  <c:v>5.2000000000000032E-2</c:v>
                </c:pt>
                <c:pt idx="52">
                  <c:v>5.2000000000000032E-2</c:v>
                </c:pt>
                <c:pt idx="53">
                  <c:v>5.4000000000000034E-2</c:v>
                </c:pt>
                <c:pt idx="54">
                  <c:v>5.4000000000000034E-2</c:v>
                </c:pt>
                <c:pt idx="55">
                  <c:v>5.6000000000000036E-2</c:v>
                </c:pt>
                <c:pt idx="56">
                  <c:v>5.6000000000000036E-2</c:v>
                </c:pt>
                <c:pt idx="57">
                  <c:v>5.8000000000000038E-2</c:v>
                </c:pt>
                <c:pt idx="58">
                  <c:v>5.8000000000000038E-2</c:v>
                </c:pt>
                <c:pt idx="59">
                  <c:v>6.0000000000000039E-2</c:v>
                </c:pt>
                <c:pt idx="60">
                  <c:v>6.0000000000000039E-2</c:v>
                </c:pt>
                <c:pt idx="61">
                  <c:v>6.2000000000000041E-2</c:v>
                </c:pt>
                <c:pt idx="62">
                  <c:v>6.2000000000000041E-2</c:v>
                </c:pt>
                <c:pt idx="63">
                  <c:v>6.4000000000000043E-2</c:v>
                </c:pt>
                <c:pt idx="64">
                  <c:v>6.4000000000000043E-2</c:v>
                </c:pt>
                <c:pt idx="65">
                  <c:v>6.6000000000000045E-2</c:v>
                </c:pt>
                <c:pt idx="66">
                  <c:v>6.6000000000000045E-2</c:v>
                </c:pt>
                <c:pt idx="67">
                  <c:v>6.8000000000000047E-2</c:v>
                </c:pt>
                <c:pt idx="68">
                  <c:v>6.8000000000000047E-2</c:v>
                </c:pt>
                <c:pt idx="69">
                  <c:v>7.0000000000000048E-2</c:v>
                </c:pt>
                <c:pt idx="70">
                  <c:v>7.0000000000000048E-2</c:v>
                </c:pt>
                <c:pt idx="71">
                  <c:v>7.200000000000005E-2</c:v>
                </c:pt>
                <c:pt idx="72">
                  <c:v>7.200000000000005E-2</c:v>
                </c:pt>
                <c:pt idx="73">
                  <c:v>7.4000000000000052E-2</c:v>
                </c:pt>
                <c:pt idx="74">
                  <c:v>7.4000000000000052E-2</c:v>
                </c:pt>
                <c:pt idx="75">
                  <c:v>7.6000000000000054E-2</c:v>
                </c:pt>
                <c:pt idx="76">
                  <c:v>7.6000000000000054E-2</c:v>
                </c:pt>
                <c:pt idx="77">
                  <c:v>7.8000000000000055E-2</c:v>
                </c:pt>
                <c:pt idx="78">
                  <c:v>7.8000000000000055E-2</c:v>
                </c:pt>
                <c:pt idx="79">
                  <c:v>8.0000000000000057E-2</c:v>
                </c:pt>
                <c:pt idx="80">
                  <c:v>8.0000000000000057E-2</c:v>
                </c:pt>
                <c:pt idx="81">
                  <c:v>8.2000000000000059E-2</c:v>
                </c:pt>
                <c:pt idx="82">
                  <c:v>8.2000000000000059E-2</c:v>
                </c:pt>
                <c:pt idx="83">
                  <c:v>8.4000000000000061E-2</c:v>
                </c:pt>
                <c:pt idx="84">
                  <c:v>8.4000000000000061E-2</c:v>
                </c:pt>
                <c:pt idx="85">
                  <c:v>8.6000000000000063E-2</c:v>
                </c:pt>
                <c:pt idx="86">
                  <c:v>8.6000000000000063E-2</c:v>
                </c:pt>
                <c:pt idx="87">
                  <c:v>8.8000000000000064E-2</c:v>
                </c:pt>
                <c:pt idx="88">
                  <c:v>8.8000000000000064E-2</c:v>
                </c:pt>
                <c:pt idx="89">
                  <c:v>9.0000000000000066E-2</c:v>
                </c:pt>
                <c:pt idx="90">
                  <c:v>9.0000000000000066E-2</c:v>
                </c:pt>
                <c:pt idx="91">
                  <c:v>9.2000000000000068E-2</c:v>
                </c:pt>
                <c:pt idx="92">
                  <c:v>9.2000000000000068E-2</c:v>
                </c:pt>
                <c:pt idx="93">
                  <c:v>9.400000000000007E-2</c:v>
                </c:pt>
                <c:pt idx="94">
                  <c:v>9.400000000000007E-2</c:v>
                </c:pt>
                <c:pt idx="95">
                  <c:v>9.6000000000000071E-2</c:v>
                </c:pt>
                <c:pt idx="96">
                  <c:v>9.6000000000000071E-2</c:v>
                </c:pt>
                <c:pt idx="97">
                  <c:v>9.8000000000000073E-2</c:v>
                </c:pt>
                <c:pt idx="98">
                  <c:v>9.8000000000000073E-2</c:v>
                </c:pt>
                <c:pt idx="99">
                  <c:v>0.10000000000000007</c:v>
                </c:pt>
                <c:pt idx="100">
                  <c:v>0.10000000000000007</c:v>
                </c:pt>
                <c:pt idx="101">
                  <c:v>0.10200000000000008</c:v>
                </c:pt>
                <c:pt idx="102">
                  <c:v>0.10200000000000008</c:v>
                </c:pt>
                <c:pt idx="103">
                  <c:v>0.10400000000000008</c:v>
                </c:pt>
                <c:pt idx="104">
                  <c:v>0.10400000000000008</c:v>
                </c:pt>
                <c:pt idx="105">
                  <c:v>0.10600000000000008</c:v>
                </c:pt>
                <c:pt idx="106">
                  <c:v>0.10600000000000008</c:v>
                </c:pt>
                <c:pt idx="107">
                  <c:v>0.10800000000000008</c:v>
                </c:pt>
                <c:pt idx="108">
                  <c:v>0.10800000000000008</c:v>
                </c:pt>
                <c:pt idx="109">
                  <c:v>0.11000000000000008</c:v>
                </c:pt>
                <c:pt idx="110">
                  <c:v>0.11000000000000008</c:v>
                </c:pt>
                <c:pt idx="111">
                  <c:v>0.11200000000000009</c:v>
                </c:pt>
                <c:pt idx="112">
                  <c:v>0.11200000000000009</c:v>
                </c:pt>
                <c:pt idx="113">
                  <c:v>0.11400000000000009</c:v>
                </c:pt>
                <c:pt idx="114">
                  <c:v>0.11400000000000009</c:v>
                </c:pt>
                <c:pt idx="115">
                  <c:v>0.11600000000000009</c:v>
                </c:pt>
                <c:pt idx="116">
                  <c:v>0.11600000000000009</c:v>
                </c:pt>
                <c:pt idx="117">
                  <c:v>0.11800000000000009</c:v>
                </c:pt>
                <c:pt idx="118">
                  <c:v>0.11800000000000009</c:v>
                </c:pt>
                <c:pt idx="119">
                  <c:v>0.12000000000000009</c:v>
                </c:pt>
                <c:pt idx="120">
                  <c:v>0.12000000000000009</c:v>
                </c:pt>
                <c:pt idx="121">
                  <c:v>0.12200000000000009</c:v>
                </c:pt>
                <c:pt idx="122">
                  <c:v>0.12200000000000009</c:v>
                </c:pt>
                <c:pt idx="123">
                  <c:v>0.1240000000000001</c:v>
                </c:pt>
                <c:pt idx="124">
                  <c:v>0.1240000000000001</c:v>
                </c:pt>
                <c:pt idx="125">
                  <c:v>0.12600000000000008</c:v>
                </c:pt>
                <c:pt idx="126">
                  <c:v>0.12600000000000008</c:v>
                </c:pt>
                <c:pt idx="127">
                  <c:v>0.12800000000000009</c:v>
                </c:pt>
                <c:pt idx="128">
                  <c:v>0.12800000000000009</c:v>
                </c:pt>
                <c:pt idx="129">
                  <c:v>0.13000000000000009</c:v>
                </c:pt>
                <c:pt idx="130">
                  <c:v>0.13000000000000009</c:v>
                </c:pt>
                <c:pt idx="131">
                  <c:v>0.13200000000000009</c:v>
                </c:pt>
                <c:pt idx="132">
                  <c:v>0.13200000000000009</c:v>
                </c:pt>
                <c:pt idx="133">
                  <c:v>0.13400000000000009</c:v>
                </c:pt>
                <c:pt idx="134">
                  <c:v>0.13400000000000009</c:v>
                </c:pt>
                <c:pt idx="135">
                  <c:v>0.13600000000000009</c:v>
                </c:pt>
                <c:pt idx="136">
                  <c:v>0.13600000000000009</c:v>
                </c:pt>
                <c:pt idx="137">
                  <c:v>0.13800000000000009</c:v>
                </c:pt>
                <c:pt idx="138">
                  <c:v>0.13800000000000009</c:v>
                </c:pt>
                <c:pt idx="139">
                  <c:v>0.1400000000000001</c:v>
                </c:pt>
                <c:pt idx="140">
                  <c:v>0.1400000000000001</c:v>
                </c:pt>
                <c:pt idx="141">
                  <c:v>0.1420000000000001</c:v>
                </c:pt>
                <c:pt idx="142">
                  <c:v>0.1420000000000001</c:v>
                </c:pt>
                <c:pt idx="143">
                  <c:v>0.1440000000000001</c:v>
                </c:pt>
                <c:pt idx="144">
                  <c:v>0.1440000000000001</c:v>
                </c:pt>
                <c:pt idx="145">
                  <c:v>0.1460000000000001</c:v>
                </c:pt>
                <c:pt idx="146">
                  <c:v>0.1460000000000001</c:v>
                </c:pt>
                <c:pt idx="147">
                  <c:v>0.1480000000000001</c:v>
                </c:pt>
                <c:pt idx="148">
                  <c:v>0.1480000000000001</c:v>
                </c:pt>
                <c:pt idx="149">
                  <c:v>0.15000000000000011</c:v>
                </c:pt>
                <c:pt idx="150">
                  <c:v>0.15000000000000011</c:v>
                </c:pt>
                <c:pt idx="151">
                  <c:v>0.15200000000000011</c:v>
                </c:pt>
                <c:pt idx="152">
                  <c:v>0.15200000000000011</c:v>
                </c:pt>
                <c:pt idx="153">
                  <c:v>0.15400000000000011</c:v>
                </c:pt>
                <c:pt idx="154">
                  <c:v>0.15400000000000011</c:v>
                </c:pt>
                <c:pt idx="155">
                  <c:v>0.15600000000000011</c:v>
                </c:pt>
                <c:pt idx="156">
                  <c:v>0.15600000000000011</c:v>
                </c:pt>
                <c:pt idx="157">
                  <c:v>0.15800000000000011</c:v>
                </c:pt>
                <c:pt idx="158">
                  <c:v>0.15800000000000011</c:v>
                </c:pt>
                <c:pt idx="159">
                  <c:v>0.16000000000000011</c:v>
                </c:pt>
                <c:pt idx="160">
                  <c:v>0.16000000000000011</c:v>
                </c:pt>
                <c:pt idx="161">
                  <c:v>0.16200000000000012</c:v>
                </c:pt>
                <c:pt idx="162">
                  <c:v>0.16200000000000012</c:v>
                </c:pt>
                <c:pt idx="163">
                  <c:v>0.16400000000000012</c:v>
                </c:pt>
                <c:pt idx="164">
                  <c:v>0.16400000000000012</c:v>
                </c:pt>
                <c:pt idx="165">
                  <c:v>0.16600000000000012</c:v>
                </c:pt>
                <c:pt idx="166">
                  <c:v>0.16600000000000012</c:v>
                </c:pt>
                <c:pt idx="167">
                  <c:v>0.16800000000000012</c:v>
                </c:pt>
                <c:pt idx="168">
                  <c:v>0.16800000000000012</c:v>
                </c:pt>
                <c:pt idx="169">
                  <c:v>0.17000000000000012</c:v>
                </c:pt>
                <c:pt idx="170">
                  <c:v>0.17000000000000012</c:v>
                </c:pt>
                <c:pt idx="171">
                  <c:v>0.17200000000000013</c:v>
                </c:pt>
                <c:pt idx="172">
                  <c:v>0.17200000000000013</c:v>
                </c:pt>
                <c:pt idx="173">
                  <c:v>0.17400000000000013</c:v>
                </c:pt>
                <c:pt idx="174">
                  <c:v>0.17400000000000013</c:v>
                </c:pt>
                <c:pt idx="175">
                  <c:v>0.17600000000000013</c:v>
                </c:pt>
                <c:pt idx="176">
                  <c:v>0.17600000000000013</c:v>
                </c:pt>
                <c:pt idx="177">
                  <c:v>0.17800000000000013</c:v>
                </c:pt>
                <c:pt idx="178">
                  <c:v>0.17800000000000013</c:v>
                </c:pt>
                <c:pt idx="179">
                  <c:v>0.18000000000000013</c:v>
                </c:pt>
                <c:pt idx="180">
                  <c:v>0.18000000000000013</c:v>
                </c:pt>
                <c:pt idx="181">
                  <c:v>0.18200000000000013</c:v>
                </c:pt>
                <c:pt idx="182">
                  <c:v>0.18200000000000013</c:v>
                </c:pt>
                <c:pt idx="183">
                  <c:v>0.18400000000000014</c:v>
                </c:pt>
                <c:pt idx="184">
                  <c:v>0.18400000000000014</c:v>
                </c:pt>
                <c:pt idx="185">
                  <c:v>0.18600000000000014</c:v>
                </c:pt>
                <c:pt idx="186">
                  <c:v>0.18600000000000014</c:v>
                </c:pt>
                <c:pt idx="187">
                  <c:v>0.18800000000000014</c:v>
                </c:pt>
                <c:pt idx="188">
                  <c:v>0.18800000000000014</c:v>
                </c:pt>
                <c:pt idx="189">
                  <c:v>0.19000000000000014</c:v>
                </c:pt>
                <c:pt idx="190">
                  <c:v>0.19000000000000014</c:v>
                </c:pt>
                <c:pt idx="191">
                  <c:v>0.19200000000000014</c:v>
                </c:pt>
                <c:pt idx="192">
                  <c:v>0.19200000000000014</c:v>
                </c:pt>
                <c:pt idx="193">
                  <c:v>0.19400000000000014</c:v>
                </c:pt>
                <c:pt idx="194">
                  <c:v>0.19400000000000014</c:v>
                </c:pt>
                <c:pt idx="195">
                  <c:v>0.19600000000000015</c:v>
                </c:pt>
                <c:pt idx="196">
                  <c:v>0.19600000000000015</c:v>
                </c:pt>
                <c:pt idx="197">
                  <c:v>0.19800000000000015</c:v>
                </c:pt>
                <c:pt idx="198">
                  <c:v>0.19800000000000015</c:v>
                </c:pt>
                <c:pt idx="199">
                  <c:v>0.20000000000000015</c:v>
                </c:pt>
                <c:pt idx="200">
                  <c:v>0.20000000000000015</c:v>
                </c:pt>
                <c:pt idx="201">
                  <c:v>0.20200000000000015</c:v>
                </c:pt>
                <c:pt idx="202">
                  <c:v>0.20200000000000015</c:v>
                </c:pt>
                <c:pt idx="203">
                  <c:v>0.20400000000000015</c:v>
                </c:pt>
                <c:pt idx="204">
                  <c:v>0.20400000000000015</c:v>
                </c:pt>
                <c:pt idx="205">
                  <c:v>0.20600000000000016</c:v>
                </c:pt>
                <c:pt idx="206">
                  <c:v>0.20600000000000016</c:v>
                </c:pt>
                <c:pt idx="207">
                  <c:v>0.20800000000000016</c:v>
                </c:pt>
                <c:pt idx="208">
                  <c:v>0.20800000000000016</c:v>
                </c:pt>
                <c:pt idx="209">
                  <c:v>0.21000000000000016</c:v>
                </c:pt>
                <c:pt idx="210">
                  <c:v>0.21000000000000016</c:v>
                </c:pt>
                <c:pt idx="211">
                  <c:v>0.21200000000000016</c:v>
                </c:pt>
                <c:pt idx="212">
                  <c:v>0.21200000000000016</c:v>
                </c:pt>
                <c:pt idx="213">
                  <c:v>0.21400000000000016</c:v>
                </c:pt>
                <c:pt idx="214">
                  <c:v>0.21400000000000016</c:v>
                </c:pt>
                <c:pt idx="215">
                  <c:v>0.21600000000000016</c:v>
                </c:pt>
                <c:pt idx="216">
                  <c:v>0.21600000000000016</c:v>
                </c:pt>
                <c:pt idx="217">
                  <c:v>0.21800000000000017</c:v>
                </c:pt>
                <c:pt idx="218">
                  <c:v>0.21800000000000017</c:v>
                </c:pt>
                <c:pt idx="219">
                  <c:v>0.22000000000000017</c:v>
                </c:pt>
                <c:pt idx="220">
                  <c:v>0.22000000000000017</c:v>
                </c:pt>
                <c:pt idx="221">
                  <c:v>0.22200000000000017</c:v>
                </c:pt>
                <c:pt idx="222">
                  <c:v>0.22200000000000017</c:v>
                </c:pt>
                <c:pt idx="223">
                  <c:v>0.22400000000000017</c:v>
                </c:pt>
                <c:pt idx="224">
                  <c:v>0.22400000000000017</c:v>
                </c:pt>
                <c:pt idx="225">
                  <c:v>0.22600000000000017</c:v>
                </c:pt>
                <c:pt idx="226">
                  <c:v>0.22600000000000017</c:v>
                </c:pt>
                <c:pt idx="227">
                  <c:v>0.22800000000000017</c:v>
                </c:pt>
                <c:pt idx="228">
                  <c:v>0.22800000000000017</c:v>
                </c:pt>
                <c:pt idx="229">
                  <c:v>0.23000000000000018</c:v>
                </c:pt>
                <c:pt idx="230">
                  <c:v>0.23000000000000018</c:v>
                </c:pt>
                <c:pt idx="231">
                  <c:v>0.23200000000000018</c:v>
                </c:pt>
                <c:pt idx="232">
                  <c:v>0.23200000000000018</c:v>
                </c:pt>
                <c:pt idx="233">
                  <c:v>0.23400000000000018</c:v>
                </c:pt>
                <c:pt idx="234">
                  <c:v>0.23400000000000018</c:v>
                </c:pt>
                <c:pt idx="235">
                  <c:v>0.23600000000000018</c:v>
                </c:pt>
                <c:pt idx="236">
                  <c:v>0.23600000000000018</c:v>
                </c:pt>
                <c:pt idx="237">
                  <c:v>0.23800000000000018</c:v>
                </c:pt>
                <c:pt idx="238">
                  <c:v>0.23800000000000018</c:v>
                </c:pt>
                <c:pt idx="239">
                  <c:v>0.24000000000000019</c:v>
                </c:pt>
                <c:pt idx="240">
                  <c:v>0.24000000000000019</c:v>
                </c:pt>
                <c:pt idx="241">
                  <c:v>0.24200000000000019</c:v>
                </c:pt>
                <c:pt idx="242">
                  <c:v>0.24200000000000019</c:v>
                </c:pt>
                <c:pt idx="243">
                  <c:v>0.24400000000000019</c:v>
                </c:pt>
                <c:pt idx="244">
                  <c:v>0.24400000000000019</c:v>
                </c:pt>
                <c:pt idx="245">
                  <c:v>0.24600000000000019</c:v>
                </c:pt>
                <c:pt idx="246">
                  <c:v>0.24600000000000019</c:v>
                </c:pt>
                <c:pt idx="247">
                  <c:v>0.24800000000000019</c:v>
                </c:pt>
                <c:pt idx="248">
                  <c:v>0.24800000000000019</c:v>
                </c:pt>
                <c:pt idx="249">
                  <c:v>0.25000000000000017</c:v>
                </c:pt>
                <c:pt idx="250">
                  <c:v>0.25000000000000017</c:v>
                </c:pt>
                <c:pt idx="251">
                  <c:v>0.25200000000000017</c:v>
                </c:pt>
                <c:pt idx="252">
                  <c:v>0.25200000000000017</c:v>
                </c:pt>
                <c:pt idx="253">
                  <c:v>0.25400000000000017</c:v>
                </c:pt>
                <c:pt idx="254">
                  <c:v>0.25400000000000017</c:v>
                </c:pt>
                <c:pt idx="255">
                  <c:v>0.25600000000000017</c:v>
                </c:pt>
                <c:pt idx="256">
                  <c:v>0.25600000000000017</c:v>
                </c:pt>
                <c:pt idx="257">
                  <c:v>0.25800000000000017</c:v>
                </c:pt>
                <c:pt idx="258">
                  <c:v>0.25800000000000017</c:v>
                </c:pt>
                <c:pt idx="259">
                  <c:v>0.26000000000000018</c:v>
                </c:pt>
                <c:pt idx="260">
                  <c:v>0.26000000000000018</c:v>
                </c:pt>
                <c:pt idx="261">
                  <c:v>0.26200000000000018</c:v>
                </c:pt>
                <c:pt idx="262">
                  <c:v>0.26200000000000018</c:v>
                </c:pt>
                <c:pt idx="263">
                  <c:v>0.26400000000000018</c:v>
                </c:pt>
                <c:pt idx="264">
                  <c:v>0.26400000000000018</c:v>
                </c:pt>
                <c:pt idx="265">
                  <c:v>0.26600000000000018</c:v>
                </c:pt>
                <c:pt idx="266">
                  <c:v>0.26600000000000018</c:v>
                </c:pt>
                <c:pt idx="267">
                  <c:v>0.26800000000000018</c:v>
                </c:pt>
                <c:pt idx="268">
                  <c:v>0.26800000000000018</c:v>
                </c:pt>
                <c:pt idx="269">
                  <c:v>0.27000000000000018</c:v>
                </c:pt>
                <c:pt idx="270">
                  <c:v>0.27000000000000018</c:v>
                </c:pt>
                <c:pt idx="271">
                  <c:v>0.27200000000000019</c:v>
                </c:pt>
                <c:pt idx="272">
                  <c:v>0.27200000000000019</c:v>
                </c:pt>
                <c:pt idx="273">
                  <c:v>0.27400000000000019</c:v>
                </c:pt>
                <c:pt idx="274">
                  <c:v>0.27400000000000019</c:v>
                </c:pt>
                <c:pt idx="275">
                  <c:v>0.27600000000000019</c:v>
                </c:pt>
                <c:pt idx="276">
                  <c:v>0.27600000000000019</c:v>
                </c:pt>
                <c:pt idx="277">
                  <c:v>0.27800000000000019</c:v>
                </c:pt>
                <c:pt idx="278">
                  <c:v>0.27800000000000019</c:v>
                </c:pt>
                <c:pt idx="279">
                  <c:v>0.28000000000000019</c:v>
                </c:pt>
                <c:pt idx="280">
                  <c:v>0.28000000000000019</c:v>
                </c:pt>
                <c:pt idx="281">
                  <c:v>0.28200000000000019</c:v>
                </c:pt>
                <c:pt idx="282">
                  <c:v>0.28200000000000019</c:v>
                </c:pt>
                <c:pt idx="283">
                  <c:v>0.2840000000000002</c:v>
                </c:pt>
                <c:pt idx="284">
                  <c:v>0.2840000000000002</c:v>
                </c:pt>
                <c:pt idx="285">
                  <c:v>0.2860000000000002</c:v>
                </c:pt>
                <c:pt idx="286">
                  <c:v>0.2860000000000002</c:v>
                </c:pt>
                <c:pt idx="287">
                  <c:v>0.2880000000000002</c:v>
                </c:pt>
                <c:pt idx="288">
                  <c:v>0.2880000000000002</c:v>
                </c:pt>
                <c:pt idx="289">
                  <c:v>0.2900000000000002</c:v>
                </c:pt>
                <c:pt idx="290">
                  <c:v>0.2900000000000002</c:v>
                </c:pt>
                <c:pt idx="291">
                  <c:v>0.2920000000000002</c:v>
                </c:pt>
                <c:pt idx="292">
                  <c:v>0.2920000000000002</c:v>
                </c:pt>
                <c:pt idx="293">
                  <c:v>0.29400000000000021</c:v>
                </c:pt>
                <c:pt idx="294">
                  <c:v>0.29400000000000021</c:v>
                </c:pt>
                <c:pt idx="295">
                  <c:v>0.29600000000000021</c:v>
                </c:pt>
                <c:pt idx="296">
                  <c:v>0.29600000000000021</c:v>
                </c:pt>
                <c:pt idx="297">
                  <c:v>0.29800000000000021</c:v>
                </c:pt>
                <c:pt idx="298">
                  <c:v>0.29800000000000021</c:v>
                </c:pt>
                <c:pt idx="299">
                  <c:v>0.30000000000000021</c:v>
                </c:pt>
                <c:pt idx="300">
                  <c:v>0.30000000000000021</c:v>
                </c:pt>
                <c:pt idx="301">
                  <c:v>0.30200000000000021</c:v>
                </c:pt>
                <c:pt idx="302">
                  <c:v>0.30200000000000021</c:v>
                </c:pt>
                <c:pt idx="303">
                  <c:v>0.30400000000000021</c:v>
                </c:pt>
                <c:pt idx="304">
                  <c:v>0.30400000000000021</c:v>
                </c:pt>
                <c:pt idx="305">
                  <c:v>0.30600000000000022</c:v>
                </c:pt>
                <c:pt idx="306">
                  <c:v>0.30600000000000022</c:v>
                </c:pt>
                <c:pt idx="307">
                  <c:v>0.30800000000000022</c:v>
                </c:pt>
                <c:pt idx="308">
                  <c:v>0.30800000000000022</c:v>
                </c:pt>
                <c:pt idx="309">
                  <c:v>0.31000000000000022</c:v>
                </c:pt>
                <c:pt idx="310">
                  <c:v>0.31000000000000022</c:v>
                </c:pt>
                <c:pt idx="311">
                  <c:v>0.31200000000000022</c:v>
                </c:pt>
                <c:pt idx="312">
                  <c:v>0.31200000000000022</c:v>
                </c:pt>
                <c:pt idx="313">
                  <c:v>0.31400000000000022</c:v>
                </c:pt>
                <c:pt idx="314">
                  <c:v>0.31400000000000022</c:v>
                </c:pt>
                <c:pt idx="315">
                  <c:v>0.31600000000000023</c:v>
                </c:pt>
                <c:pt idx="316">
                  <c:v>0.31600000000000023</c:v>
                </c:pt>
                <c:pt idx="317">
                  <c:v>0.31800000000000023</c:v>
                </c:pt>
                <c:pt idx="318">
                  <c:v>0.31800000000000023</c:v>
                </c:pt>
                <c:pt idx="319">
                  <c:v>0.32000000000000023</c:v>
                </c:pt>
                <c:pt idx="320">
                  <c:v>0.32000000000000023</c:v>
                </c:pt>
                <c:pt idx="321">
                  <c:v>0.32200000000000023</c:v>
                </c:pt>
                <c:pt idx="322">
                  <c:v>0.32200000000000023</c:v>
                </c:pt>
                <c:pt idx="323">
                  <c:v>0.32400000000000023</c:v>
                </c:pt>
                <c:pt idx="324">
                  <c:v>0.32400000000000023</c:v>
                </c:pt>
                <c:pt idx="325">
                  <c:v>0.32600000000000023</c:v>
                </c:pt>
                <c:pt idx="326">
                  <c:v>0.32600000000000023</c:v>
                </c:pt>
                <c:pt idx="327">
                  <c:v>0.32800000000000024</c:v>
                </c:pt>
                <c:pt idx="328">
                  <c:v>0.32800000000000024</c:v>
                </c:pt>
                <c:pt idx="329">
                  <c:v>0.33000000000000024</c:v>
                </c:pt>
                <c:pt idx="330">
                  <c:v>0.33000000000000024</c:v>
                </c:pt>
                <c:pt idx="331">
                  <c:v>0.33200000000000024</c:v>
                </c:pt>
                <c:pt idx="332">
                  <c:v>0.33200000000000024</c:v>
                </c:pt>
                <c:pt idx="333">
                  <c:v>0.33400000000000024</c:v>
                </c:pt>
                <c:pt idx="334">
                  <c:v>0.33400000000000024</c:v>
                </c:pt>
                <c:pt idx="335">
                  <c:v>0.33600000000000024</c:v>
                </c:pt>
                <c:pt idx="336">
                  <c:v>0.33600000000000024</c:v>
                </c:pt>
                <c:pt idx="337">
                  <c:v>0.33800000000000024</c:v>
                </c:pt>
                <c:pt idx="338">
                  <c:v>0.33800000000000024</c:v>
                </c:pt>
                <c:pt idx="339">
                  <c:v>0.34000000000000025</c:v>
                </c:pt>
                <c:pt idx="340">
                  <c:v>0.34000000000000025</c:v>
                </c:pt>
                <c:pt idx="341">
                  <c:v>0.34200000000000025</c:v>
                </c:pt>
                <c:pt idx="342">
                  <c:v>0.34200000000000025</c:v>
                </c:pt>
                <c:pt idx="343">
                  <c:v>0.34400000000000025</c:v>
                </c:pt>
                <c:pt idx="344">
                  <c:v>0.34400000000000025</c:v>
                </c:pt>
                <c:pt idx="345">
                  <c:v>0.34600000000000025</c:v>
                </c:pt>
                <c:pt idx="346">
                  <c:v>0.34600000000000025</c:v>
                </c:pt>
                <c:pt idx="347">
                  <c:v>0.34800000000000025</c:v>
                </c:pt>
                <c:pt idx="348">
                  <c:v>0.34800000000000025</c:v>
                </c:pt>
                <c:pt idx="349">
                  <c:v>0.35000000000000026</c:v>
                </c:pt>
                <c:pt idx="350">
                  <c:v>0.35000000000000026</c:v>
                </c:pt>
                <c:pt idx="351">
                  <c:v>0.35200000000000026</c:v>
                </c:pt>
                <c:pt idx="352">
                  <c:v>0.35200000000000026</c:v>
                </c:pt>
                <c:pt idx="353">
                  <c:v>0.35400000000000026</c:v>
                </c:pt>
                <c:pt idx="354">
                  <c:v>0.35400000000000026</c:v>
                </c:pt>
                <c:pt idx="355">
                  <c:v>0.35600000000000026</c:v>
                </c:pt>
                <c:pt idx="356">
                  <c:v>0.35600000000000026</c:v>
                </c:pt>
                <c:pt idx="357">
                  <c:v>0.35800000000000026</c:v>
                </c:pt>
                <c:pt idx="358">
                  <c:v>0.35800000000000026</c:v>
                </c:pt>
                <c:pt idx="359">
                  <c:v>0.36000000000000026</c:v>
                </c:pt>
                <c:pt idx="360">
                  <c:v>0.36000000000000026</c:v>
                </c:pt>
                <c:pt idx="361">
                  <c:v>0.36200000000000027</c:v>
                </c:pt>
                <c:pt idx="362">
                  <c:v>0.36200000000000027</c:v>
                </c:pt>
                <c:pt idx="363">
                  <c:v>0.36400000000000027</c:v>
                </c:pt>
                <c:pt idx="364">
                  <c:v>0.36400000000000027</c:v>
                </c:pt>
                <c:pt idx="365">
                  <c:v>0.36600000000000027</c:v>
                </c:pt>
                <c:pt idx="366">
                  <c:v>0.36600000000000027</c:v>
                </c:pt>
                <c:pt idx="367">
                  <c:v>0.36800000000000027</c:v>
                </c:pt>
                <c:pt idx="368">
                  <c:v>0.36800000000000027</c:v>
                </c:pt>
                <c:pt idx="369">
                  <c:v>0.37000000000000027</c:v>
                </c:pt>
                <c:pt idx="370">
                  <c:v>0.37000000000000027</c:v>
                </c:pt>
                <c:pt idx="371">
                  <c:v>0.37200000000000027</c:v>
                </c:pt>
                <c:pt idx="372">
                  <c:v>0.37200000000000027</c:v>
                </c:pt>
                <c:pt idx="373">
                  <c:v>0.37400000000000028</c:v>
                </c:pt>
                <c:pt idx="374">
                  <c:v>0.37400000000000028</c:v>
                </c:pt>
                <c:pt idx="375">
                  <c:v>0.37600000000000028</c:v>
                </c:pt>
                <c:pt idx="376">
                  <c:v>0.37600000000000028</c:v>
                </c:pt>
                <c:pt idx="377">
                  <c:v>0.37800000000000028</c:v>
                </c:pt>
                <c:pt idx="378">
                  <c:v>0.37800000000000028</c:v>
                </c:pt>
                <c:pt idx="379">
                  <c:v>0.38000000000000028</c:v>
                </c:pt>
                <c:pt idx="380">
                  <c:v>0.38000000000000028</c:v>
                </c:pt>
                <c:pt idx="381">
                  <c:v>0.38200000000000028</c:v>
                </c:pt>
                <c:pt idx="382">
                  <c:v>0.38200000000000028</c:v>
                </c:pt>
                <c:pt idx="383">
                  <c:v>0.38400000000000029</c:v>
                </c:pt>
                <c:pt idx="384">
                  <c:v>0.38400000000000029</c:v>
                </c:pt>
                <c:pt idx="385">
                  <c:v>0.38600000000000029</c:v>
                </c:pt>
                <c:pt idx="386">
                  <c:v>0.38600000000000029</c:v>
                </c:pt>
                <c:pt idx="387">
                  <c:v>0.38800000000000029</c:v>
                </c:pt>
                <c:pt idx="388">
                  <c:v>0.38800000000000029</c:v>
                </c:pt>
                <c:pt idx="389">
                  <c:v>0.39000000000000029</c:v>
                </c:pt>
                <c:pt idx="390">
                  <c:v>0.39000000000000029</c:v>
                </c:pt>
                <c:pt idx="391">
                  <c:v>0.39200000000000029</c:v>
                </c:pt>
                <c:pt idx="392">
                  <c:v>0.39200000000000029</c:v>
                </c:pt>
                <c:pt idx="393">
                  <c:v>0.39400000000000029</c:v>
                </c:pt>
                <c:pt idx="394">
                  <c:v>0.39400000000000029</c:v>
                </c:pt>
                <c:pt idx="395">
                  <c:v>0.3960000000000003</c:v>
                </c:pt>
                <c:pt idx="396">
                  <c:v>0.3960000000000003</c:v>
                </c:pt>
                <c:pt idx="397">
                  <c:v>0.3980000000000003</c:v>
                </c:pt>
                <c:pt idx="398">
                  <c:v>0.3980000000000003</c:v>
                </c:pt>
                <c:pt idx="399">
                  <c:v>0.4000000000000003</c:v>
                </c:pt>
                <c:pt idx="400">
                  <c:v>0.4000000000000003</c:v>
                </c:pt>
                <c:pt idx="401">
                  <c:v>0.4020000000000003</c:v>
                </c:pt>
                <c:pt idx="402">
                  <c:v>0.4020000000000003</c:v>
                </c:pt>
                <c:pt idx="403">
                  <c:v>0.4040000000000003</c:v>
                </c:pt>
                <c:pt idx="404">
                  <c:v>0.4040000000000003</c:v>
                </c:pt>
                <c:pt idx="405">
                  <c:v>0.40600000000000031</c:v>
                </c:pt>
                <c:pt idx="406">
                  <c:v>0.40600000000000031</c:v>
                </c:pt>
                <c:pt idx="407">
                  <c:v>0.40800000000000031</c:v>
                </c:pt>
                <c:pt idx="408">
                  <c:v>0.40800000000000031</c:v>
                </c:pt>
                <c:pt idx="409">
                  <c:v>0.41000000000000031</c:v>
                </c:pt>
                <c:pt idx="410">
                  <c:v>0.41000000000000031</c:v>
                </c:pt>
                <c:pt idx="411">
                  <c:v>0.41200000000000031</c:v>
                </c:pt>
                <c:pt idx="412">
                  <c:v>0.41200000000000031</c:v>
                </c:pt>
                <c:pt idx="413">
                  <c:v>0.41400000000000031</c:v>
                </c:pt>
                <c:pt idx="414">
                  <c:v>0.41400000000000031</c:v>
                </c:pt>
                <c:pt idx="415">
                  <c:v>0.41600000000000031</c:v>
                </c:pt>
                <c:pt idx="416">
                  <c:v>0.41600000000000031</c:v>
                </c:pt>
                <c:pt idx="417">
                  <c:v>0.41800000000000032</c:v>
                </c:pt>
                <c:pt idx="418">
                  <c:v>0.41800000000000032</c:v>
                </c:pt>
                <c:pt idx="419">
                  <c:v>0.42000000000000032</c:v>
                </c:pt>
                <c:pt idx="420">
                  <c:v>0.42000000000000032</c:v>
                </c:pt>
                <c:pt idx="421">
                  <c:v>0.42200000000000032</c:v>
                </c:pt>
                <c:pt idx="422">
                  <c:v>0.42200000000000032</c:v>
                </c:pt>
                <c:pt idx="423">
                  <c:v>0.42400000000000032</c:v>
                </c:pt>
                <c:pt idx="424">
                  <c:v>0.42400000000000032</c:v>
                </c:pt>
                <c:pt idx="425">
                  <c:v>0.42600000000000032</c:v>
                </c:pt>
                <c:pt idx="426">
                  <c:v>0.42600000000000032</c:v>
                </c:pt>
                <c:pt idx="427">
                  <c:v>0.42800000000000032</c:v>
                </c:pt>
                <c:pt idx="428">
                  <c:v>0.42800000000000032</c:v>
                </c:pt>
                <c:pt idx="429">
                  <c:v>0.43000000000000033</c:v>
                </c:pt>
                <c:pt idx="430">
                  <c:v>0.43000000000000033</c:v>
                </c:pt>
                <c:pt idx="431">
                  <c:v>0.43200000000000033</c:v>
                </c:pt>
                <c:pt idx="432">
                  <c:v>0.43200000000000033</c:v>
                </c:pt>
                <c:pt idx="433">
                  <c:v>0.43400000000000033</c:v>
                </c:pt>
                <c:pt idx="434">
                  <c:v>0.43400000000000033</c:v>
                </c:pt>
                <c:pt idx="435">
                  <c:v>0.43600000000000033</c:v>
                </c:pt>
                <c:pt idx="436">
                  <c:v>0.43600000000000033</c:v>
                </c:pt>
                <c:pt idx="437">
                  <c:v>0.43800000000000033</c:v>
                </c:pt>
                <c:pt idx="438">
                  <c:v>0.43800000000000033</c:v>
                </c:pt>
                <c:pt idx="439">
                  <c:v>0.44000000000000034</c:v>
                </c:pt>
                <c:pt idx="440">
                  <c:v>0.44000000000000034</c:v>
                </c:pt>
                <c:pt idx="441">
                  <c:v>0.44200000000000034</c:v>
                </c:pt>
                <c:pt idx="442">
                  <c:v>0.44200000000000034</c:v>
                </c:pt>
                <c:pt idx="443">
                  <c:v>0.44400000000000034</c:v>
                </c:pt>
                <c:pt idx="444">
                  <c:v>0.44400000000000034</c:v>
                </c:pt>
                <c:pt idx="445">
                  <c:v>0.44600000000000034</c:v>
                </c:pt>
                <c:pt idx="446">
                  <c:v>0.44600000000000034</c:v>
                </c:pt>
                <c:pt idx="447">
                  <c:v>0.44800000000000034</c:v>
                </c:pt>
                <c:pt idx="448">
                  <c:v>0.44800000000000034</c:v>
                </c:pt>
                <c:pt idx="449">
                  <c:v>0.45000000000000034</c:v>
                </c:pt>
                <c:pt idx="450">
                  <c:v>0.45000000000000034</c:v>
                </c:pt>
                <c:pt idx="451">
                  <c:v>0.45200000000000035</c:v>
                </c:pt>
                <c:pt idx="452">
                  <c:v>0.45200000000000035</c:v>
                </c:pt>
                <c:pt idx="453">
                  <c:v>0.45400000000000035</c:v>
                </c:pt>
                <c:pt idx="454">
                  <c:v>0.45400000000000035</c:v>
                </c:pt>
                <c:pt idx="455">
                  <c:v>0.45600000000000035</c:v>
                </c:pt>
                <c:pt idx="456">
                  <c:v>0.45600000000000035</c:v>
                </c:pt>
                <c:pt idx="457">
                  <c:v>0.45800000000000035</c:v>
                </c:pt>
                <c:pt idx="458">
                  <c:v>0.45800000000000035</c:v>
                </c:pt>
                <c:pt idx="459">
                  <c:v>0.46000000000000035</c:v>
                </c:pt>
                <c:pt idx="460">
                  <c:v>0.46000000000000035</c:v>
                </c:pt>
                <c:pt idx="461">
                  <c:v>0.46200000000000035</c:v>
                </c:pt>
                <c:pt idx="462">
                  <c:v>0.46200000000000035</c:v>
                </c:pt>
                <c:pt idx="463">
                  <c:v>0.46400000000000036</c:v>
                </c:pt>
                <c:pt idx="464">
                  <c:v>0.46400000000000036</c:v>
                </c:pt>
                <c:pt idx="465">
                  <c:v>0.46600000000000036</c:v>
                </c:pt>
                <c:pt idx="466">
                  <c:v>0.46600000000000036</c:v>
                </c:pt>
                <c:pt idx="467">
                  <c:v>0.46800000000000036</c:v>
                </c:pt>
                <c:pt idx="468">
                  <c:v>0.46800000000000036</c:v>
                </c:pt>
                <c:pt idx="469">
                  <c:v>0.47000000000000036</c:v>
                </c:pt>
                <c:pt idx="470">
                  <c:v>0.47000000000000036</c:v>
                </c:pt>
                <c:pt idx="471">
                  <c:v>0.47200000000000036</c:v>
                </c:pt>
                <c:pt idx="472">
                  <c:v>0.47200000000000036</c:v>
                </c:pt>
                <c:pt idx="473">
                  <c:v>0.47400000000000037</c:v>
                </c:pt>
                <c:pt idx="474">
                  <c:v>0.47400000000000037</c:v>
                </c:pt>
                <c:pt idx="475">
                  <c:v>0.47600000000000037</c:v>
                </c:pt>
                <c:pt idx="476">
                  <c:v>0.47600000000000037</c:v>
                </c:pt>
                <c:pt idx="477">
                  <c:v>0.47800000000000037</c:v>
                </c:pt>
                <c:pt idx="478">
                  <c:v>0.47800000000000037</c:v>
                </c:pt>
                <c:pt idx="479">
                  <c:v>0.48000000000000037</c:v>
                </c:pt>
                <c:pt idx="480">
                  <c:v>0.48000000000000037</c:v>
                </c:pt>
                <c:pt idx="481">
                  <c:v>0.48200000000000037</c:v>
                </c:pt>
                <c:pt idx="482">
                  <c:v>0.48200000000000037</c:v>
                </c:pt>
                <c:pt idx="483">
                  <c:v>0.48400000000000037</c:v>
                </c:pt>
                <c:pt idx="484">
                  <c:v>0.48400000000000037</c:v>
                </c:pt>
                <c:pt idx="485">
                  <c:v>0.48600000000000038</c:v>
                </c:pt>
                <c:pt idx="486">
                  <c:v>0.48600000000000038</c:v>
                </c:pt>
                <c:pt idx="487">
                  <c:v>0.48800000000000038</c:v>
                </c:pt>
                <c:pt idx="488">
                  <c:v>0.48800000000000038</c:v>
                </c:pt>
                <c:pt idx="489">
                  <c:v>0.49000000000000038</c:v>
                </c:pt>
                <c:pt idx="490">
                  <c:v>0.49000000000000038</c:v>
                </c:pt>
                <c:pt idx="491">
                  <c:v>0.49200000000000038</c:v>
                </c:pt>
                <c:pt idx="492">
                  <c:v>0.49200000000000038</c:v>
                </c:pt>
                <c:pt idx="493">
                  <c:v>0.49400000000000038</c:v>
                </c:pt>
                <c:pt idx="494">
                  <c:v>0.49400000000000038</c:v>
                </c:pt>
                <c:pt idx="495">
                  <c:v>0.49600000000000039</c:v>
                </c:pt>
                <c:pt idx="496">
                  <c:v>0.49600000000000039</c:v>
                </c:pt>
                <c:pt idx="497">
                  <c:v>0.49800000000000039</c:v>
                </c:pt>
                <c:pt idx="498">
                  <c:v>0.49800000000000039</c:v>
                </c:pt>
                <c:pt idx="499">
                  <c:v>0.50000000000000033</c:v>
                </c:pt>
                <c:pt idx="500">
                  <c:v>0.50000000000000033</c:v>
                </c:pt>
              </c:numCache>
            </c:numRef>
          </c:xVal>
          <c:yVal>
            <c:numRef>
              <c:f>'Sampled Circuit Voltage  (2)'!$G$7:$G$507</c:f>
              <c:numCache>
                <c:formatCode>General</c:formatCode>
                <c:ptCount val="501"/>
                <c:pt idx="0">
                  <c:v>0.98039215686274506</c:v>
                </c:pt>
                <c:pt idx="1">
                  <c:v>0.98039215686274506</c:v>
                </c:pt>
                <c:pt idx="2">
                  <c:v>1.0588235294117647</c:v>
                </c:pt>
                <c:pt idx="3">
                  <c:v>1.0588235294117647</c:v>
                </c:pt>
                <c:pt idx="4">
                  <c:v>1.0980392156862746</c:v>
                </c:pt>
                <c:pt idx="5">
                  <c:v>1.0980392156862746</c:v>
                </c:pt>
                <c:pt idx="6">
                  <c:v>1.1764705882352942</c:v>
                </c:pt>
                <c:pt idx="7">
                  <c:v>1.1764705882352942</c:v>
                </c:pt>
                <c:pt idx="8">
                  <c:v>1.2156862745098038</c:v>
                </c:pt>
                <c:pt idx="9">
                  <c:v>1.2156862745098038</c:v>
                </c:pt>
                <c:pt idx="10">
                  <c:v>1.2941176470588236</c:v>
                </c:pt>
                <c:pt idx="11">
                  <c:v>1.2941176470588236</c:v>
                </c:pt>
                <c:pt idx="12">
                  <c:v>1.3333333333333333</c:v>
                </c:pt>
                <c:pt idx="13">
                  <c:v>1.3333333333333333</c:v>
                </c:pt>
                <c:pt idx="14">
                  <c:v>1.3725490196078431</c:v>
                </c:pt>
                <c:pt idx="15">
                  <c:v>1.3725490196078431</c:v>
                </c:pt>
                <c:pt idx="16">
                  <c:v>1.4509803921568627</c:v>
                </c:pt>
                <c:pt idx="17">
                  <c:v>1.4509803921568627</c:v>
                </c:pt>
                <c:pt idx="18">
                  <c:v>1.4901960784313726</c:v>
                </c:pt>
                <c:pt idx="19">
                  <c:v>1.4901960784313726</c:v>
                </c:pt>
                <c:pt idx="20">
                  <c:v>1.5294117647058822</c:v>
                </c:pt>
                <c:pt idx="21">
                  <c:v>1.5294117647058822</c:v>
                </c:pt>
                <c:pt idx="22">
                  <c:v>1.607843137254902</c:v>
                </c:pt>
                <c:pt idx="23">
                  <c:v>1.607843137254902</c:v>
                </c:pt>
                <c:pt idx="24">
                  <c:v>1.6470588235294117</c:v>
                </c:pt>
                <c:pt idx="25">
                  <c:v>1.6470588235294117</c:v>
                </c:pt>
                <c:pt idx="26">
                  <c:v>1.6862745098039216</c:v>
                </c:pt>
                <c:pt idx="27">
                  <c:v>1.6862745098039216</c:v>
                </c:pt>
                <c:pt idx="28">
                  <c:v>1.7254901960784315</c:v>
                </c:pt>
                <c:pt idx="29">
                  <c:v>1.7254901960784315</c:v>
                </c:pt>
                <c:pt idx="30">
                  <c:v>1.7647058823529411</c:v>
                </c:pt>
                <c:pt idx="31">
                  <c:v>1.7647058823529411</c:v>
                </c:pt>
                <c:pt idx="32">
                  <c:v>1.803921568627451</c:v>
                </c:pt>
                <c:pt idx="33">
                  <c:v>1.803921568627451</c:v>
                </c:pt>
                <c:pt idx="34">
                  <c:v>1.8823529411764706</c:v>
                </c:pt>
                <c:pt idx="35">
                  <c:v>1.8823529411764706</c:v>
                </c:pt>
                <c:pt idx="36">
                  <c:v>1.9215686274509804</c:v>
                </c:pt>
                <c:pt idx="37">
                  <c:v>1.9215686274509804</c:v>
                </c:pt>
                <c:pt idx="38">
                  <c:v>1.9607843137254901</c:v>
                </c:pt>
                <c:pt idx="39">
                  <c:v>1.9607843137254901</c:v>
                </c:pt>
                <c:pt idx="40">
                  <c:v>2</c:v>
                </c:pt>
                <c:pt idx="41">
                  <c:v>2</c:v>
                </c:pt>
                <c:pt idx="42">
                  <c:v>2.0392156862745097</c:v>
                </c:pt>
                <c:pt idx="43">
                  <c:v>2.0392156862745097</c:v>
                </c:pt>
                <c:pt idx="44">
                  <c:v>2.0784313725490198</c:v>
                </c:pt>
                <c:pt idx="45">
                  <c:v>2.0784313725490198</c:v>
                </c:pt>
                <c:pt idx="46">
                  <c:v>2.1176470588235294</c:v>
                </c:pt>
                <c:pt idx="47">
                  <c:v>2.1176470588235294</c:v>
                </c:pt>
                <c:pt idx="48">
                  <c:v>2.1568627450980391</c:v>
                </c:pt>
                <c:pt idx="49">
                  <c:v>2.1568627450980391</c:v>
                </c:pt>
                <c:pt idx="50">
                  <c:v>2.1960784313725492</c:v>
                </c:pt>
                <c:pt idx="51">
                  <c:v>2.1960784313725492</c:v>
                </c:pt>
                <c:pt idx="52">
                  <c:v>2.2352941176470589</c:v>
                </c:pt>
                <c:pt idx="53">
                  <c:v>2.2352941176470589</c:v>
                </c:pt>
                <c:pt idx="54">
                  <c:v>2.2352941176470589</c:v>
                </c:pt>
                <c:pt idx="55">
                  <c:v>2.2352941176470589</c:v>
                </c:pt>
                <c:pt idx="56">
                  <c:v>2.2745098039215685</c:v>
                </c:pt>
                <c:pt idx="57">
                  <c:v>2.2745098039215685</c:v>
                </c:pt>
                <c:pt idx="58">
                  <c:v>2.3137254901960782</c:v>
                </c:pt>
                <c:pt idx="59">
                  <c:v>2.3137254901960782</c:v>
                </c:pt>
                <c:pt idx="60">
                  <c:v>2.3529411764705883</c:v>
                </c:pt>
                <c:pt idx="61">
                  <c:v>2.3529411764705883</c:v>
                </c:pt>
                <c:pt idx="62">
                  <c:v>2.392156862745098</c:v>
                </c:pt>
                <c:pt idx="63">
                  <c:v>2.392156862745098</c:v>
                </c:pt>
                <c:pt idx="64">
                  <c:v>2.4313725490196076</c:v>
                </c:pt>
                <c:pt idx="65">
                  <c:v>2.4313725490196076</c:v>
                </c:pt>
                <c:pt idx="66">
                  <c:v>2.4313725490196076</c:v>
                </c:pt>
                <c:pt idx="67">
                  <c:v>2.4313725490196076</c:v>
                </c:pt>
                <c:pt idx="68">
                  <c:v>2.4705882352941178</c:v>
                </c:pt>
                <c:pt idx="69">
                  <c:v>2.4705882352941178</c:v>
                </c:pt>
                <c:pt idx="70">
                  <c:v>2.5098039215686274</c:v>
                </c:pt>
                <c:pt idx="71">
                  <c:v>2.5098039215686274</c:v>
                </c:pt>
                <c:pt idx="72">
                  <c:v>2.5490196078431371</c:v>
                </c:pt>
                <c:pt idx="73">
                  <c:v>2.5490196078431371</c:v>
                </c:pt>
                <c:pt idx="74">
                  <c:v>2.5882352941176472</c:v>
                </c:pt>
                <c:pt idx="75">
                  <c:v>2.5882352941176472</c:v>
                </c:pt>
                <c:pt idx="76">
                  <c:v>2.5882352941176472</c:v>
                </c:pt>
                <c:pt idx="77">
                  <c:v>2.5882352941176472</c:v>
                </c:pt>
                <c:pt idx="78">
                  <c:v>2.6274509803921569</c:v>
                </c:pt>
                <c:pt idx="79">
                  <c:v>2.6274509803921569</c:v>
                </c:pt>
                <c:pt idx="80">
                  <c:v>2.6666666666666665</c:v>
                </c:pt>
                <c:pt idx="81">
                  <c:v>2.6666666666666665</c:v>
                </c:pt>
                <c:pt idx="82">
                  <c:v>2.6666666666666665</c:v>
                </c:pt>
                <c:pt idx="83">
                  <c:v>2.6666666666666665</c:v>
                </c:pt>
                <c:pt idx="84">
                  <c:v>2.7058823529411766</c:v>
                </c:pt>
                <c:pt idx="85">
                  <c:v>2.7058823529411766</c:v>
                </c:pt>
                <c:pt idx="86">
                  <c:v>2.7450980392156863</c:v>
                </c:pt>
                <c:pt idx="87">
                  <c:v>2.7450980392156863</c:v>
                </c:pt>
                <c:pt idx="88">
                  <c:v>2.7450980392156863</c:v>
                </c:pt>
                <c:pt idx="89">
                  <c:v>2.7450980392156863</c:v>
                </c:pt>
                <c:pt idx="90">
                  <c:v>2.784313725490196</c:v>
                </c:pt>
                <c:pt idx="91">
                  <c:v>2.784313725490196</c:v>
                </c:pt>
                <c:pt idx="92">
                  <c:v>2.8235294117647056</c:v>
                </c:pt>
                <c:pt idx="93">
                  <c:v>2.8235294117647056</c:v>
                </c:pt>
                <c:pt idx="94">
                  <c:v>2.8235294117647056</c:v>
                </c:pt>
                <c:pt idx="95">
                  <c:v>2.8235294117647056</c:v>
                </c:pt>
                <c:pt idx="96">
                  <c:v>2.8627450980392157</c:v>
                </c:pt>
                <c:pt idx="97">
                  <c:v>2.8627450980392157</c:v>
                </c:pt>
                <c:pt idx="98">
                  <c:v>2.8627450980392157</c:v>
                </c:pt>
                <c:pt idx="99">
                  <c:v>2.8627450980392157</c:v>
                </c:pt>
                <c:pt idx="100">
                  <c:v>2.9019607843137254</c:v>
                </c:pt>
                <c:pt idx="101">
                  <c:v>2.9019607843137254</c:v>
                </c:pt>
                <c:pt idx="102">
                  <c:v>2.9019607843137254</c:v>
                </c:pt>
                <c:pt idx="103">
                  <c:v>2.9019607843137254</c:v>
                </c:pt>
                <c:pt idx="104">
                  <c:v>2.9411764705882351</c:v>
                </c:pt>
                <c:pt idx="105">
                  <c:v>2.9411764705882351</c:v>
                </c:pt>
                <c:pt idx="106">
                  <c:v>2.9411764705882351</c:v>
                </c:pt>
                <c:pt idx="107">
                  <c:v>2.9411764705882351</c:v>
                </c:pt>
                <c:pt idx="108">
                  <c:v>2.9803921568627452</c:v>
                </c:pt>
                <c:pt idx="109">
                  <c:v>2.9803921568627452</c:v>
                </c:pt>
                <c:pt idx="110">
                  <c:v>3.0196078431372548</c:v>
                </c:pt>
                <c:pt idx="111">
                  <c:v>3.0196078431372548</c:v>
                </c:pt>
                <c:pt idx="112">
                  <c:v>3.0196078431372548</c:v>
                </c:pt>
                <c:pt idx="113">
                  <c:v>3.0196078431372548</c:v>
                </c:pt>
                <c:pt idx="114">
                  <c:v>3.0588235294117645</c:v>
                </c:pt>
                <c:pt idx="115">
                  <c:v>3.0588235294117645</c:v>
                </c:pt>
                <c:pt idx="116">
                  <c:v>3.0588235294117645</c:v>
                </c:pt>
                <c:pt idx="117">
                  <c:v>3.0588235294117645</c:v>
                </c:pt>
                <c:pt idx="118">
                  <c:v>3.0588235294117645</c:v>
                </c:pt>
                <c:pt idx="119">
                  <c:v>3.0588235294117645</c:v>
                </c:pt>
                <c:pt idx="120">
                  <c:v>3.0980392156862746</c:v>
                </c:pt>
                <c:pt idx="121">
                  <c:v>3.0980392156862746</c:v>
                </c:pt>
                <c:pt idx="122">
                  <c:v>3.0980392156862746</c:v>
                </c:pt>
                <c:pt idx="123">
                  <c:v>3.0980392156862746</c:v>
                </c:pt>
                <c:pt idx="124">
                  <c:v>3.1372549019607843</c:v>
                </c:pt>
                <c:pt idx="125">
                  <c:v>3.1372549019607843</c:v>
                </c:pt>
                <c:pt idx="126">
                  <c:v>3.1372549019607843</c:v>
                </c:pt>
                <c:pt idx="127">
                  <c:v>3.1372549019607843</c:v>
                </c:pt>
                <c:pt idx="128">
                  <c:v>3.1764705882352939</c:v>
                </c:pt>
                <c:pt idx="129">
                  <c:v>3.1764705882352939</c:v>
                </c:pt>
                <c:pt idx="130">
                  <c:v>3.1764705882352939</c:v>
                </c:pt>
                <c:pt idx="131">
                  <c:v>3.1764705882352939</c:v>
                </c:pt>
                <c:pt idx="132">
                  <c:v>3.215686274509804</c:v>
                </c:pt>
                <c:pt idx="133">
                  <c:v>3.215686274509804</c:v>
                </c:pt>
                <c:pt idx="134">
                  <c:v>3.215686274509804</c:v>
                </c:pt>
                <c:pt idx="135">
                  <c:v>3.215686274509804</c:v>
                </c:pt>
                <c:pt idx="136">
                  <c:v>3.215686274509804</c:v>
                </c:pt>
                <c:pt idx="137">
                  <c:v>3.215686274509804</c:v>
                </c:pt>
                <c:pt idx="138">
                  <c:v>3.2549019607843137</c:v>
                </c:pt>
                <c:pt idx="139">
                  <c:v>3.2549019607843137</c:v>
                </c:pt>
                <c:pt idx="140">
                  <c:v>3.2549019607843137</c:v>
                </c:pt>
                <c:pt idx="141">
                  <c:v>3.2549019607843137</c:v>
                </c:pt>
                <c:pt idx="142">
                  <c:v>3.2941176470588234</c:v>
                </c:pt>
                <c:pt idx="143">
                  <c:v>3.2941176470588234</c:v>
                </c:pt>
                <c:pt idx="144">
                  <c:v>3.2941176470588234</c:v>
                </c:pt>
                <c:pt idx="145">
                  <c:v>3.2941176470588234</c:v>
                </c:pt>
                <c:pt idx="146">
                  <c:v>3.2941176470588234</c:v>
                </c:pt>
                <c:pt idx="147">
                  <c:v>3.2941176470588234</c:v>
                </c:pt>
                <c:pt idx="148">
                  <c:v>3.3333333333333335</c:v>
                </c:pt>
                <c:pt idx="149">
                  <c:v>3.3333333333333335</c:v>
                </c:pt>
                <c:pt idx="150">
                  <c:v>3.3333333333333335</c:v>
                </c:pt>
                <c:pt idx="151">
                  <c:v>3.3333333333333335</c:v>
                </c:pt>
                <c:pt idx="152">
                  <c:v>3.3333333333333335</c:v>
                </c:pt>
                <c:pt idx="153">
                  <c:v>3.3333333333333335</c:v>
                </c:pt>
                <c:pt idx="154">
                  <c:v>3.3725490196078431</c:v>
                </c:pt>
                <c:pt idx="155">
                  <c:v>3.3725490196078431</c:v>
                </c:pt>
                <c:pt idx="156">
                  <c:v>3.3725490196078431</c:v>
                </c:pt>
                <c:pt idx="157">
                  <c:v>3.3725490196078431</c:v>
                </c:pt>
                <c:pt idx="158">
                  <c:v>3.3725490196078431</c:v>
                </c:pt>
                <c:pt idx="159">
                  <c:v>3.3725490196078431</c:v>
                </c:pt>
                <c:pt idx="160">
                  <c:v>3.4117647058823528</c:v>
                </c:pt>
                <c:pt idx="161">
                  <c:v>3.4117647058823528</c:v>
                </c:pt>
                <c:pt idx="162">
                  <c:v>3.4117647058823528</c:v>
                </c:pt>
                <c:pt idx="163">
                  <c:v>3.4117647058823528</c:v>
                </c:pt>
                <c:pt idx="164">
                  <c:v>3.4117647058823528</c:v>
                </c:pt>
                <c:pt idx="165">
                  <c:v>3.4117647058823528</c:v>
                </c:pt>
                <c:pt idx="166">
                  <c:v>3.4117647058823528</c:v>
                </c:pt>
                <c:pt idx="167">
                  <c:v>3.4117647058823528</c:v>
                </c:pt>
                <c:pt idx="168">
                  <c:v>3.4509803921568629</c:v>
                </c:pt>
                <c:pt idx="169">
                  <c:v>3.4509803921568629</c:v>
                </c:pt>
                <c:pt idx="170">
                  <c:v>3.4509803921568629</c:v>
                </c:pt>
                <c:pt idx="171">
                  <c:v>3.4509803921568629</c:v>
                </c:pt>
                <c:pt idx="172">
                  <c:v>3.4509803921568629</c:v>
                </c:pt>
                <c:pt idx="173">
                  <c:v>3.4509803921568629</c:v>
                </c:pt>
                <c:pt idx="174">
                  <c:v>3.4901960784313726</c:v>
                </c:pt>
                <c:pt idx="175">
                  <c:v>3.4901960784313726</c:v>
                </c:pt>
                <c:pt idx="176">
                  <c:v>3.4901960784313726</c:v>
                </c:pt>
                <c:pt idx="177">
                  <c:v>3.4901960784313726</c:v>
                </c:pt>
                <c:pt idx="178">
                  <c:v>3.4901960784313726</c:v>
                </c:pt>
                <c:pt idx="179">
                  <c:v>3.4901960784313726</c:v>
                </c:pt>
                <c:pt idx="180">
                  <c:v>3.4901960784313726</c:v>
                </c:pt>
                <c:pt idx="181">
                  <c:v>3.4901960784313726</c:v>
                </c:pt>
                <c:pt idx="182">
                  <c:v>3.5294117647058822</c:v>
                </c:pt>
                <c:pt idx="183">
                  <c:v>3.5294117647058822</c:v>
                </c:pt>
                <c:pt idx="184">
                  <c:v>3.5294117647058822</c:v>
                </c:pt>
                <c:pt idx="185">
                  <c:v>3.5294117647058822</c:v>
                </c:pt>
                <c:pt idx="186">
                  <c:v>3.5294117647058822</c:v>
                </c:pt>
                <c:pt idx="187">
                  <c:v>3.5294117647058822</c:v>
                </c:pt>
                <c:pt idx="188">
                  <c:v>3.5294117647058822</c:v>
                </c:pt>
                <c:pt idx="189">
                  <c:v>3.5294117647058822</c:v>
                </c:pt>
                <c:pt idx="190">
                  <c:v>3.5686274509803919</c:v>
                </c:pt>
                <c:pt idx="191">
                  <c:v>3.5686274509803919</c:v>
                </c:pt>
                <c:pt idx="192">
                  <c:v>3.5686274509803919</c:v>
                </c:pt>
                <c:pt idx="193">
                  <c:v>3.5686274509803919</c:v>
                </c:pt>
                <c:pt idx="194">
                  <c:v>3.5686274509803919</c:v>
                </c:pt>
                <c:pt idx="195">
                  <c:v>3.5686274509803919</c:v>
                </c:pt>
                <c:pt idx="196">
                  <c:v>3.5686274509803919</c:v>
                </c:pt>
                <c:pt idx="197">
                  <c:v>3.5686274509803919</c:v>
                </c:pt>
                <c:pt idx="198">
                  <c:v>3.5686274509803919</c:v>
                </c:pt>
                <c:pt idx="199">
                  <c:v>3.5686274509803919</c:v>
                </c:pt>
                <c:pt idx="200">
                  <c:v>3.607843137254902</c:v>
                </c:pt>
                <c:pt idx="201">
                  <c:v>3.607843137254902</c:v>
                </c:pt>
                <c:pt idx="202">
                  <c:v>3.607843137254902</c:v>
                </c:pt>
                <c:pt idx="203">
                  <c:v>3.607843137254902</c:v>
                </c:pt>
                <c:pt idx="204">
                  <c:v>3.607843137254902</c:v>
                </c:pt>
                <c:pt idx="205">
                  <c:v>3.607843137254902</c:v>
                </c:pt>
                <c:pt idx="206">
                  <c:v>3.607843137254902</c:v>
                </c:pt>
                <c:pt idx="207">
                  <c:v>3.607843137254902</c:v>
                </c:pt>
                <c:pt idx="208">
                  <c:v>3.607843137254902</c:v>
                </c:pt>
                <c:pt idx="209">
                  <c:v>3.607843137254902</c:v>
                </c:pt>
                <c:pt idx="210">
                  <c:v>3.6470588235294117</c:v>
                </c:pt>
                <c:pt idx="211">
                  <c:v>3.6470588235294117</c:v>
                </c:pt>
                <c:pt idx="212">
                  <c:v>3.6470588235294117</c:v>
                </c:pt>
                <c:pt idx="213">
                  <c:v>3.6470588235294117</c:v>
                </c:pt>
                <c:pt idx="214">
                  <c:v>3.6470588235294117</c:v>
                </c:pt>
                <c:pt idx="215">
                  <c:v>3.6470588235294117</c:v>
                </c:pt>
                <c:pt idx="216">
                  <c:v>3.6470588235294117</c:v>
                </c:pt>
                <c:pt idx="217">
                  <c:v>3.6470588235294117</c:v>
                </c:pt>
                <c:pt idx="218">
                  <c:v>3.6470588235294117</c:v>
                </c:pt>
                <c:pt idx="219">
                  <c:v>3.6470588235294117</c:v>
                </c:pt>
                <c:pt idx="220">
                  <c:v>3.6862745098039214</c:v>
                </c:pt>
                <c:pt idx="221">
                  <c:v>3.6862745098039214</c:v>
                </c:pt>
                <c:pt idx="222">
                  <c:v>3.6862745098039214</c:v>
                </c:pt>
                <c:pt idx="223">
                  <c:v>3.6862745098039214</c:v>
                </c:pt>
                <c:pt idx="224">
                  <c:v>3.6862745098039214</c:v>
                </c:pt>
                <c:pt idx="225">
                  <c:v>3.6862745098039214</c:v>
                </c:pt>
                <c:pt idx="226">
                  <c:v>3.6862745098039214</c:v>
                </c:pt>
                <c:pt idx="227">
                  <c:v>3.6862745098039214</c:v>
                </c:pt>
                <c:pt idx="228">
                  <c:v>3.6862745098039214</c:v>
                </c:pt>
                <c:pt idx="229">
                  <c:v>3.6862745098039214</c:v>
                </c:pt>
                <c:pt idx="230">
                  <c:v>3.6862745098039214</c:v>
                </c:pt>
                <c:pt idx="231">
                  <c:v>3.6862745098039214</c:v>
                </c:pt>
                <c:pt idx="232">
                  <c:v>3.6862745098039214</c:v>
                </c:pt>
                <c:pt idx="233">
                  <c:v>3.6862745098039214</c:v>
                </c:pt>
                <c:pt idx="234">
                  <c:v>3.7254901960784315</c:v>
                </c:pt>
                <c:pt idx="235">
                  <c:v>3.7254901960784315</c:v>
                </c:pt>
                <c:pt idx="236">
                  <c:v>3.7254901960784315</c:v>
                </c:pt>
                <c:pt idx="237">
                  <c:v>3.7254901960784315</c:v>
                </c:pt>
                <c:pt idx="238">
                  <c:v>3.7254901960784315</c:v>
                </c:pt>
                <c:pt idx="239">
                  <c:v>3.7254901960784315</c:v>
                </c:pt>
                <c:pt idx="240">
                  <c:v>3.7254901960784315</c:v>
                </c:pt>
                <c:pt idx="241">
                  <c:v>3.7254901960784315</c:v>
                </c:pt>
                <c:pt idx="242">
                  <c:v>3.7254901960784315</c:v>
                </c:pt>
                <c:pt idx="243">
                  <c:v>3.7254901960784315</c:v>
                </c:pt>
                <c:pt idx="244">
                  <c:v>3.7254901960784315</c:v>
                </c:pt>
                <c:pt idx="245">
                  <c:v>3.7254901960784315</c:v>
                </c:pt>
                <c:pt idx="246">
                  <c:v>3.7254901960784315</c:v>
                </c:pt>
                <c:pt idx="247">
                  <c:v>3.7254901960784315</c:v>
                </c:pt>
                <c:pt idx="248">
                  <c:v>3.7647058823529411</c:v>
                </c:pt>
                <c:pt idx="249">
                  <c:v>3.7647058823529411</c:v>
                </c:pt>
                <c:pt idx="250">
                  <c:v>3.7647058823529411</c:v>
                </c:pt>
                <c:pt idx="251">
                  <c:v>3.7647058823529411</c:v>
                </c:pt>
                <c:pt idx="252">
                  <c:v>3.7647058823529411</c:v>
                </c:pt>
                <c:pt idx="253">
                  <c:v>3.7647058823529411</c:v>
                </c:pt>
                <c:pt idx="254">
                  <c:v>3.7647058823529411</c:v>
                </c:pt>
                <c:pt idx="255">
                  <c:v>3.7647058823529411</c:v>
                </c:pt>
                <c:pt idx="256">
                  <c:v>3.7647058823529411</c:v>
                </c:pt>
                <c:pt idx="257">
                  <c:v>3.7647058823529411</c:v>
                </c:pt>
                <c:pt idx="258">
                  <c:v>3.7647058823529411</c:v>
                </c:pt>
                <c:pt idx="259">
                  <c:v>3.7647058823529411</c:v>
                </c:pt>
                <c:pt idx="260">
                  <c:v>3.7647058823529411</c:v>
                </c:pt>
                <c:pt idx="261">
                  <c:v>3.7647058823529411</c:v>
                </c:pt>
                <c:pt idx="262">
                  <c:v>3.7647058823529411</c:v>
                </c:pt>
                <c:pt idx="263">
                  <c:v>3.7647058823529411</c:v>
                </c:pt>
                <c:pt idx="264">
                  <c:v>3.8039215686274508</c:v>
                </c:pt>
                <c:pt idx="265">
                  <c:v>3.8039215686274508</c:v>
                </c:pt>
                <c:pt idx="266">
                  <c:v>3.8039215686274508</c:v>
                </c:pt>
                <c:pt idx="267">
                  <c:v>3.8039215686274508</c:v>
                </c:pt>
                <c:pt idx="268">
                  <c:v>3.8039215686274508</c:v>
                </c:pt>
                <c:pt idx="269">
                  <c:v>3.8039215686274508</c:v>
                </c:pt>
                <c:pt idx="270">
                  <c:v>3.8039215686274508</c:v>
                </c:pt>
                <c:pt idx="271">
                  <c:v>3.8039215686274508</c:v>
                </c:pt>
                <c:pt idx="272">
                  <c:v>3.8039215686274508</c:v>
                </c:pt>
                <c:pt idx="273">
                  <c:v>3.8039215686274508</c:v>
                </c:pt>
                <c:pt idx="274">
                  <c:v>3.8039215686274508</c:v>
                </c:pt>
                <c:pt idx="275">
                  <c:v>3.8039215686274508</c:v>
                </c:pt>
                <c:pt idx="276">
                  <c:v>3.8039215686274508</c:v>
                </c:pt>
                <c:pt idx="277">
                  <c:v>3.8039215686274508</c:v>
                </c:pt>
                <c:pt idx="278">
                  <c:v>3.8039215686274508</c:v>
                </c:pt>
                <c:pt idx="279">
                  <c:v>3.8039215686274508</c:v>
                </c:pt>
                <c:pt idx="280">
                  <c:v>3.8039215686274508</c:v>
                </c:pt>
                <c:pt idx="281">
                  <c:v>3.8039215686274508</c:v>
                </c:pt>
                <c:pt idx="282">
                  <c:v>3.8039215686274508</c:v>
                </c:pt>
                <c:pt idx="283">
                  <c:v>3.8039215686274508</c:v>
                </c:pt>
                <c:pt idx="284">
                  <c:v>3.8431372549019609</c:v>
                </c:pt>
                <c:pt idx="285">
                  <c:v>3.8431372549019609</c:v>
                </c:pt>
                <c:pt idx="286">
                  <c:v>3.8431372549019609</c:v>
                </c:pt>
                <c:pt idx="287">
                  <c:v>3.8431372549019609</c:v>
                </c:pt>
                <c:pt idx="288">
                  <c:v>3.8431372549019609</c:v>
                </c:pt>
                <c:pt idx="289">
                  <c:v>3.8431372549019609</c:v>
                </c:pt>
                <c:pt idx="290">
                  <c:v>3.8431372549019609</c:v>
                </c:pt>
                <c:pt idx="291">
                  <c:v>3.8431372549019609</c:v>
                </c:pt>
                <c:pt idx="292">
                  <c:v>3.8431372549019609</c:v>
                </c:pt>
                <c:pt idx="293">
                  <c:v>3.8431372549019609</c:v>
                </c:pt>
                <c:pt idx="294">
                  <c:v>3.8431372549019609</c:v>
                </c:pt>
                <c:pt idx="295">
                  <c:v>3.8431372549019609</c:v>
                </c:pt>
                <c:pt idx="296">
                  <c:v>3.8431372549019609</c:v>
                </c:pt>
                <c:pt idx="297">
                  <c:v>3.8431372549019609</c:v>
                </c:pt>
                <c:pt idx="298">
                  <c:v>3.8431372549019609</c:v>
                </c:pt>
                <c:pt idx="299">
                  <c:v>3.8431372549019609</c:v>
                </c:pt>
                <c:pt idx="300">
                  <c:v>3.8431372549019609</c:v>
                </c:pt>
                <c:pt idx="301">
                  <c:v>3.8431372549019609</c:v>
                </c:pt>
                <c:pt idx="302">
                  <c:v>3.8431372549019609</c:v>
                </c:pt>
                <c:pt idx="303">
                  <c:v>3.8431372549019609</c:v>
                </c:pt>
                <c:pt idx="304">
                  <c:v>3.8431372549019609</c:v>
                </c:pt>
                <c:pt idx="305">
                  <c:v>3.8431372549019609</c:v>
                </c:pt>
                <c:pt idx="306">
                  <c:v>3.8431372549019609</c:v>
                </c:pt>
                <c:pt idx="307">
                  <c:v>3.8431372549019609</c:v>
                </c:pt>
                <c:pt idx="308">
                  <c:v>3.8431372549019609</c:v>
                </c:pt>
                <c:pt idx="309">
                  <c:v>3.8431372549019609</c:v>
                </c:pt>
                <c:pt idx="310">
                  <c:v>3.8823529411764706</c:v>
                </c:pt>
                <c:pt idx="311">
                  <c:v>3.8823529411764706</c:v>
                </c:pt>
                <c:pt idx="312">
                  <c:v>3.8823529411764706</c:v>
                </c:pt>
                <c:pt idx="313">
                  <c:v>3.8823529411764706</c:v>
                </c:pt>
                <c:pt idx="314">
                  <c:v>3.8823529411764706</c:v>
                </c:pt>
                <c:pt idx="315">
                  <c:v>3.8823529411764706</c:v>
                </c:pt>
                <c:pt idx="316">
                  <c:v>3.8823529411764706</c:v>
                </c:pt>
                <c:pt idx="317">
                  <c:v>3.8823529411764706</c:v>
                </c:pt>
                <c:pt idx="318">
                  <c:v>3.8823529411764706</c:v>
                </c:pt>
                <c:pt idx="319">
                  <c:v>3.8823529411764706</c:v>
                </c:pt>
                <c:pt idx="320">
                  <c:v>3.8823529411764706</c:v>
                </c:pt>
                <c:pt idx="321">
                  <c:v>3.8823529411764706</c:v>
                </c:pt>
                <c:pt idx="322">
                  <c:v>3.8823529411764706</c:v>
                </c:pt>
                <c:pt idx="323">
                  <c:v>3.8823529411764706</c:v>
                </c:pt>
                <c:pt idx="324">
                  <c:v>3.8823529411764706</c:v>
                </c:pt>
                <c:pt idx="325">
                  <c:v>3.8823529411764706</c:v>
                </c:pt>
                <c:pt idx="326">
                  <c:v>3.8823529411764706</c:v>
                </c:pt>
                <c:pt idx="327">
                  <c:v>3.8823529411764706</c:v>
                </c:pt>
                <c:pt idx="328">
                  <c:v>3.8823529411764706</c:v>
                </c:pt>
                <c:pt idx="329">
                  <c:v>3.8823529411764706</c:v>
                </c:pt>
                <c:pt idx="330">
                  <c:v>3.8823529411764706</c:v>
                </c:pt>
                <c:pt idx="331">
                  <c:v>3.8823529411764706</c:v>
                </c:pt>
                <c:pt idx="332">
                  <c:v>3.8823529411764706</c:v>
                </c:pt>
                <c:pt idx="333">
                  <c:v>3.8823529411764706</c:v>
                </c:pt>
                <c:pt idx="334">
                  <c:v>3.8823529411764706</c:v>
                </c:pt>
                <c:pt idx="335">
                  <c:v>3.8823529411764706</c:v>
                </c:pt>
                <c:pt idx="336">
                  <c:v>3.8823529411764706</c:v>
                </c:pt>
                <c:pt idx="337">
                  <c:v>3.8823529411764706</c:v>
                </c:pt>
                <c:pt idx="338">
                  <c:v>3.8823529411764706</c:v>
                </c:pt>
                <c:pt idx="339">
                  <c:v>3.8823529411764706</c:v>
                </c:pt>
                <c:pt idx="340">
                  <c:v>3.8823529411764706</c:v>
                </c:pt>
                <c:pt idx="341">
                  <c:v>3.8823529411764706</c:v>
                </c:pt>
                <c:pt idx="342">
                  <c:v>3.8823529411764706</c:v>
                </c:pt>
                <c:pt idx="343">
                  <c:v>3.8823529411764706</c:v>
                </c:pt>
                <c:pt idx="344">
                  <c:v>3.9215686274509802</c:v>
                </c:pt>
                <c:pt idx="345">
                  <c:v>3.9215686274509802</c:v>
                </c:pt>
                <c:pt idx="346">
                  <c:v>3.9215686274509802</c:v>
                </c:pt>
                <c:pt idx="347">
                  <c:v>3.9215686274509802</c:v>
                </c:pt>
                <c:pt idx="348">
                  <c:v>3.9215686274509802</c:v>
                </c:pt>
                <c:pt idx="349">
                  <c:v>3.9215686274509802</c:v>
                </c:pt>
                <c:pt idx="350">
                  <c:v>3.9215686274509802</c:v>
                </c:pt>
                <c:pt idx="351">
                  <c:v>3.9215686274509802</c:v>
                </c:pt>
                <c:pt idx="352">
                  <c:v>3.9215686274509802</c:v>
                </c:pt>
                <c:pt idx="353">
                  <c:v>3.9215686274509802</c:v>
                </c:pt>
                <c:pt idx="354">
                  <c:v>3.9215686274509802</c:v>
                </c:pt>
                <c:pt idx="355">
                  <c:v>3.9215686274509802</c:v>
                </c:pt>
                <c:pt idx="356">
                  <c:v>3.9215686274509802</c:v>
                </c:pt>
                <c:pt idx="357">
                  <c:v>3.9215686274509802</c:v>
                </c:pt>
                <c:pt idx="358">
                  <c:v>3.9215686274509802</c:v>
                </c:pt>
                <c:pt idx="359">
                  <c:v>3.9215686274509802</c:v>
                </c:pt>
                <c:pt idx="360">
                  <c:v>3.9215686274509802</c:v>
                </c:pt>
                <c:pt idx="361">
                  <c:v>3.9215686274509802</c:v>
                </c:pt>
                <c:pt idx="362">
                  <c:v>3.9215686274509802</c:v>
                </c:pt>
                <c:pt idx="363">
                  <c:v>3.9215686274509802</c:v>
                </c:pt>
                <c:pt idx="364">
                  <c:v>3.9215686274509802</c:v>
                </c:pt>
                <c:pt idx="365">
                  <c:v>3.9215686274509802</c:v>
                </c:pt>
                <c:pt idx="366">
                  <c:v>3.9215686274509802</c:v>
                </c:pt>
                <c:pt idx="367">
                  <c:v>3.9215686274509802</c:v>
                </c:pt>
                <c:pt idx="368">
                  <c:v>3.9215686274509802</c:v>
                </c:pt>
                <c:pt idx="369">
                  <c:v>3.9215686274509802</c:v>
                </c:pt>
                <c:pt idx="370">
                  <c:v>3.9215686274509802</c:v>
                </c:pt>
                <c:pt idx="371">
                  <c:v>3.9215686274509802</c:v>
                </c:pt>
                <c:pt idx="372">
                  <c:v>3.9215686274509802</c:v>
                </c:pt>
                <c:pt idx="373">
                  <c:v>3.9215686274509802</c:v>
                </c:pt>
                <c:pt idx="374">
                  <c:v>3.9215686274509802</c:v>
                </c:pt>
                <c:pt idx="375">
                  <c:v>3.9215686274509802</c:v>
                </c:pt>
                <c:pt idx="376">
                  <c:v>3.9215686274509802</c:v>
                </c:pt>
                <c:pt idx="377">
                  <c:v>3.9215686274509802</c:v>
                </c:pt>
                <c:pt idx="378">
                  <c:v>3.9215686274509802</c:v>
                </c:pt>
                <c:pt idx="379">
                  <c:v>3.9215686274509802</c:v>
                </c:pt>
                <c:pt idx="380">
                  <c:v>3.9215686274509802</c:v>
                </c:pt>
                <c:pt idx="381">
                  <c:v>3.9215686274509802</c:v>
                </c:pt>
                <c:pt idx="382">
                  <c:v>3.9215686274509802</c:v>
                </c:pt>
                <c:pt idx="383">
                  <c:v>3.9215686274509802</c:v>
                </c:pt>
                <c:pt idx="384">
                  <c:v>3.9215686274509802</c:v>
                </c:pt>
                <c:pt idx="385">
                  <c:v>3.9215686274509802</c:v>
                </c:pt>
                <c:pt idx="386">
                  <c:v>3.9215686274509802</c:v>
                </c:pt>
                <c:pt idx="387">
                  <c:v>3.9215686274509802</c:v>
                </c:pt>
                <c:pt idx="388">
                  <c:v>3.9215686274509802</c:v>
                </c:pt>
                <c:pt idx="389">
                  <c:v>3.9215686274509802</c:v>
                </c:pt>
                <c:pt idx="390">
                  <c:v>3.9215686274509802</c:v>
                </c:pt>
                <c:pt idx="391">
                  <c:v>3.9215686274509802</c:v>
                </c:pt>
                <c:pt idx="392">
                  <c:v>3.9215686274509802</c:v>
                </c:pt>
                <c:pt idx="393">
                  <c:v>3.9215686274509802</c:v>
                </c:pt>
                <c:pt idx="394">
                  <c:v>3.9607843137254903</c:v>
                </c:pt>
                <c:pt idx="395">
                  <c:v>3.9607843137254903</c:v>
                </c:pt>
                <c:pt idx="396">
                  <c:v>3.9607843137254903</c:v>
                </c:pt>
                <c:pt idx="397">
                  <c:v>3.9607843137254903</c:v>
                </c:pt>
                <c:pt idx="398">
                  <c:v>3.9607843137254903</c:v>
                </c:pt>
                <c:pt idx="399">
                  <c:v>3.9607843137254903</c:v>
                </c:pt>
                <c:pt idx="400">
                  <c:v>3.9607843137254903</c:v>
                </c:pt>
                <c:pt idx="401">
                  <c:v>3.9607843137254903</c:v>
                </c:pt>
                <c:pt idx="402">
                  <c:v>3.9607843137254903</c:v>
                </c:pt>
                <c:pt idx="403">
                  <c:v>3.9607843137254903</c:v>
                </c:pt>
                <c:pt idx="404">
                  <c:v>3.9607843137254903</c:v>
                </c:pt>
                <c:pt idx="405">
                  <c:v>3.9607843137254903</c:v>
                </c:pt>
                <c:pt idx="406">
                  <c:v>3.9607843137254903</c:v>
                </c:pt>
                <c:pt idx="407">
                  <c:v>3.9607843137254903</c:v>
                </c:pt>
                <c:pt idx="408">
                  <c:v>3.9607843137254903</c:v>
                </c:pt>
                <c:pt idx="409">
                  <c:v>3.9607843137254903</c:v>
                </c:pt>
                <c:pt idx="410">
                  <c:v>3.9607843137254903</c:v>
                </c:pt>
                <c:pt idx="411">
                  <c:v>3.9607843137254903</c:v>
                </c:pt>
                <c:pt idx="412">
                  <c:v>3.9607843137254903</c:v>
                </c:pt>
                <c:pt idx="413">
                  <c:v>3.9607843137254903</c:v>
                </c:pt>
                <c:pt idx="414">
                  <c:v>3.9607843137254903</c:v>
                </c:pt>
                <c:pt idx="415">
                  <c:v>3.9607843137254903</c:v>
                </c:pt>
                <c:pt idx="416">
                  <c:v>3.9607843137254903</c:v>
                </c:pt>
                <c:pt idx="417">
                  <c:v>3.9607843137254903</c:v>
                </c:pt>
                <c:pt idx="418">
                  <c:v>3.9607843137254903</c:v>
                </c:pt>
                <c:pt idx="419">
                  <c:v>3.9607843137254903</c:v>
                </c:pt>
                <c:pt idx="420">
                  <c:v>3.9607843137254903</c:v>
                </c:pt>
                <c:pt idx="421">
                  <c:v>3.9607843137254903</c:v>
                </c:pt>
                <c:pt idx="422">
                  <c:v>3.9607843137254903</c:v>
                </c:pt>
                <c:pt idx="423">
                  <c:v>3.9607843137254903</c:v>
                </c:pt>
                <c:pt idx="424">
                  <c:v>3.9607843137254903</c:v>
                </c:pt>
                <c:pt idx="425">
                  <c:v>3.9607843137254903</c:v>
                </c:pt>
                <c:pt idx="426">
                  <c:v>3.9607843137254903</c:v>
                </c:pt>
                <c:pt idx="427">
                  <c:v>3.9607843137254903</c:v>
                </c:pt>
                <c:pt idx="428">
                  <c:v>3.9607843137254903</c:v>
                </c:pt>
                <c:pt idx="429">
                  <c:v>3.9607843137254903</c:v>
                </c:pt>
                <c:pt idx="430">
                  <c:v>3.9607843137254903</c:v>
                </c:pt>
                <c:pt idx="431">
                  <c:v>3.9607843137254903</c:v>
                </c:pt>
                <c:pt idx="432">
                  <c:v>3.9607843137254903</c:v>
                </c:pt>
                <c:pt idx="433">
                  <c:v>3.9607843137254903</c:v>
                </c:pt>
                <c:pt idx="434">
                  <c:v>3.9607843137254903</c:v>
                </c:pt>
                <c:pt idx="435">
                  <c:v>3.9607843137254903</c:v>
                </c:pt>
                <c:pt idx="436">
                  <c:v>3.9607843137254903</c:v>
                </c:pt>
                <c:pt idx="437">
                  <c:v>3.9607843137254903</c:v>
                </c:pt>
                <c:pt idx="438">
                  <c:v>3.9607843137254903</c:v>
                </c:pt>
                <c:pt idx="439">
                  <c:v>3.9607843137254903</c:v>
                </c:pt>
                <c:pt idx="440">
                  <c:v>3.9607843137254903</c:v>
                </c:pt>
                <c:pt idx="441">
                  <c:v>3.9607843137254903</c:v>
                </c:pt>
                <c:pt idx="442">
                  <c:v>3.9607843137254903</c:v>
                </c:pt>
                <c:pt idx="443">
                  <c:v>3.9607843137254903</c:v>
                </c:pt>
                <c:pt idx="444">
                  <c:v>3.9607843137254903</c:v>
                </c:pt>
                <c:pt idx="445">
                  <c:v>3.9607843137254903</c:v>
                </c:pt>
                <c:pt idx="446">
                  <c:v>3.9607843137254903</c:v>
                </c:pt>
                <c:pt idx="447">
                  <c:v>3.9607843137254903</c:v>
                </c:pt>
                <c:pt idx="448">
                  <c:v>3.9607843137254903</c:v>
                </c:pt>
                <c:pt idx="449">
                  <c:v>3.9607843137254903</c:v>
                </c:pt>
                <c:pt idx="450">
                  <c:v>3.9607843137254903</c:v>
                </c:pt>
                <c:pt idx="451">
                  <c:v>3.9607843137254903</c:v>
                </c:pt>
                <c:pt idx="452">
                  <c:v>3.9607843137254903</c:v>
                </c:pt>
                <c:pt idx="453">
                  <c:v>3.9607843137254903</c:v>
                </c:pt>
                <c:pt idx="454">
                  <c:v>3.9607843137254903</c:v>
                </c:pt>
                <c:pt idx="455">
                  <c:v>3.9607843137254903</c:v>
                </c:pt>
                <c:pt idx="456">
                  <c:v>3.9607843137254903</c:v>
                </c:pt>
                <c:pt idx="457">
                  <c:v>3.9607843137254903</c:v>
                </c:pt>
                <c:pt idx="458">
                  <c:v>3.9607843137254903</c:v>
                </c:pt>
                <c:pt idx="459">
                  <c:v>3.9607843137254903</c:v>
                </c:pt>
                <c:pt idx="460">
                  <c:v>3.9607843137254903</c:v>
                </c:pt>
                <c:pt idx="461">
                  <c:v>3.9607843137254903</c:v>
                </c:pt>
                <c:pt idx="462">
                  <c:v>3.9607843137254903</c:v>
                </c:pt>
                <c:pt idx="463">
                  <c:v>3.9607843137254903</c:v>
                </c:pt>
                <c:pt idx="464">
                  <c:v>3.9607843137254903</c:v>
                </c:pt>
                <c:pt idx="465">
                  <c:v>3.9607843137254903</c:v>
                </c:pt>
                <c:pt idx="466">
                  <c:v>3.9607843137254903</c:v>
                </c:pt>
                <c:pt idx="467">
                  <c:v>3.9607843137254903</c:v>
                </c:pt>
                <c:pt idx="468">
                  <c:v>3.9607843137254903</c:v>
                </c:pt>
                <c:pt idx="469">
                  <c:v>3.9607843137254903</c:v>
                </c:pt>
                <c:pt idx="470">
                  <c:v>3.9607843137254903</c:v>
                </c:pt>
                <c:pt idx="471">
                  <c:v>3.9607843137254903</c:v>
                </c:pt>
                <c:pt idx="472">
                  <c:v>3.9607843137254903</c:v>
                </c:pt>
                <c:pt idx="473">
                  <c:v>3.9607843137254903</c:v>
                </c:pt>
                <c:pt idx="474">
                  <c:v>3.9607843137254903</c:v>
                </c:pt>
                <c:pt idx="475">
                  <c:v>3.9607843137254903</c:v>
                </c:pt>
                <c:pt idx="476">
                  <c:v>3.9607843137254903</c:v>
                </c:pt>
                <c:pt idx="477">
                  <c:v>3.9607843137254903</c:v>
                </c:pt>
                <c:pt idx="478">
                  <c:v>3.9607843137254903</c:v>
                </c:pt>
                <c:pt idx="479">
                  <c:v>3.9607843137254903</c:v>
                </c:pt>
                <c:pt idx="480">
                  <c:v>3.9607843137254903</c:v>
                </c:pt>
                <c:pt idx="481">
                  <c:v>3.9607843137254903</c:v>
                </c:pt>
                <c:pt idx="482">
                  <c:v>3.9607843137254903</c:v>
                </c:pt>
                <c:pt idx="483">
                  <c:v>3.9607843137254903</c:v>
                </c:pt>
                <c:pt idx="484">
                  <c:v>3.9607843137254903</c:v>
                </c:pt>
                <c:pt idx="485">
                  <c:v>3.9607843137254903</c:v>
                </c:pt>
                <c:pt idx="486">
                  <c:v>3.9607843137254903</c:v>
                </c:pt>
                <c:pt idx="487">
                  <c:v>3.9607843137254903</c:v>
                </c:pt>
                <c:pt idx="488">
                  <c:v>3.9607843137254903</c:v>
                </c:pt>
                <c:pt idx="489">
                  <c:v>3.9607843137254903</c:v>
                </c:pt>
                <c:pt idx="490">
                  <c:v>3.9607843137254903</c:v>
                </c:pt>
                <c:pt idx="491">
                  <c:v>3.9607843137254903</c:v>
                </c:pt>
                <c:pt idx="492">
                  <c:v>3.9607843137254903</c:v>
                </c:pt>
                <c:pt idx="493">
                  <c:v>3.9607843137254903</c:v>
                </c:pt>
                <c:pt idx="494">
                  <c:v>3.9607843137254903</c:v>
                </c:pt>
                <c:pt idx="495">
                  <c:v>3.9607843137254903</c:v>
                </c:pt>
                <c:pt idx="496">
                  <c:v>3.9607843137254903</c:v>
                </c:pt>
                <c:pt idx="497">
                  <c:v>3.9607843137254903</c:v>
                </c:pt>
                <c:pt idx="498">
                  <c:v>3.9607843137254903</c:v>
                </c:pt>
                <c:pt idx="499">
                  <c:v>3.9607843137254903</c:v>
                </c:pt>
                <c:pt idx="500">
                  <c:v>3.9607843137254903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523-498C-B4C1-E5714734DB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8528448"/>
        <c:axId val="146841712"/>
      </c:scatterChart>
      <c:valAx>
        <c:axId val="148528448"/>
        <c:scaling>
          <c:orientation val="minMax"/>
          <c:max val="0.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 (seconds)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841712"/>
        <c:crosses val="autoZero"/>
        <c:crossBetween val="midCat"/>
      </c:valAx>
      <c:valAx>
        <c:axId val="146841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 (Volts)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52844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Circuit Voltage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317418203159388"/>
          <c:y val="9.4859354141280022E-2"/>
          <c:w val="0.86125910891573332"/>
          <c:h val="0.79178178137659971"/>
        </c:manualLayout>
      </c:layout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none"/>
          </c:marker>
          <c:xVal>
            <c:numRef>
              <c:f>'Sampled Circuit Voltage  (2)'!$C$56:$C$70</c:f>
              <c:numCache>
                <c:formatCode>General</c:formatCode>
                <c:ptCount val="15"/>
                <c:pt idx="0">
                  <c:v>5.0000000000000031E-2</c:v>
                </c:pt>
                <c:pt idx="1">
                  <c:v>5.0000000000000031E-2</c:v>
                </c:pt>
                <c:pt idx="2">
                  <c:v>5.2000000000000032E-2</c:v>
                </c:pt>
                <c:pt idx="3">
                  <c:v>5.2000000000000032E-2</c:v>
                </c:pt>
                <c:pt idx="4">
                  <c:v>5.4000000000000034E-2</c:v>
                </c:pt>
                <c:pt idx="5">
                  <c:v>5.4000000000000034E-2</c:v>
                </c:pt>
                <c:pt idx="6">
                  <c:v>5.6000000000000036E-2</c:v>
                </c:pt>
                <c:pt idx="7">
                  <c:v>5.6000000000000036E-2</c:v>
                </c:pt>
                <c:pt idx="8">
                  <c:v>5.8000000000000038E-2</c:v>
                </c:pt>
                <c:pt idx="9">
                  <c:v>5.8000000000000038E-2</c:v>
                </c:pt>
                <c:pt idx="10">
                  <c:v>6.0000000000000039E-2</c:v>
                </c:pt>
                <c:pt idx="11">
                  <c:v>6.0000000000000039E-2</c:v>
                </c:pt>
                <c:pt idx="12">
                  <c:v>6.2000000000000041E-2</c:v>
                </c:pt>
                <c:pt idx="13">
                  <c:v>6.2000000000000041E-2</c:v>
                </c:pt>
                <c:pt idx="14">
                  <c:v>6.4000000000000043E-2</c:v>
                </c:pt>
              </c:numCache>
            </c:numRef>
          </c:xVal>
          <c:yVal>
            <c:numRef>
              <c:f>'Sampled Circuit Voltage  (2)'!$G$56:$G$70</c:f>
              <c:numCache>
                <c:formatCode>General</c:formatCode>
                <c:ptCount val="15"/>
                <c:pt idx="0">
                  <c:v>2.1568627450980391</c:v>
                </c:pt>
                <c:pt idx="1">
                  <c:v>2.1960784313725492</c:v>
                </c:pt>
                <c:pt idx="2">
                  <c:v>2.1960784313725492</c:v>
                </c:pt>
                <c:pt idx="3">
                  <c:v>2.2352941176470589</c:v>
                </c:pt>
                <c:pt idx="4">
                  <c:v>2.2352941176470589</c:v>
                </c:pt>
                <c:pt idx="5">
                  <c:v>2.2352941176470589</c:v>
                </c:pt>
                <c:pt idx="6">
                  <c:v>2.2352941176470589</c:v>
                </c:pt>
                <c:pt idx="7">
                  <c:v>2.2745098039215685</c:v>
                </c:pt>
                <c:pt idx="8">
                  <c:v>2.2745098039215685</c:v>
                </c:pt>
                <c:pt idx="9">
                  <c:v>2.3137254901960782</c:v>
                </c:pt>
                <c:pt idx="10">
                  <c:v>2.3137254901960782</c:v>
                </c:pt>
                <c:pt idx="11">
                  <c:v>2.3529411764705883</c:v>
                </c:pt>
                <c:pt idx="12">
                  <c:v>2.3529411764705883</c:v>
                </c:pt>
                <c:pt idx="13">
                  <c:v>2.392156862745098</c:v>
                </c:pt>
                <c:pt idx="14">
                  <c:v>2.392156862745098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63E-45EA-A3F3-F158F2E6BB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8528448"/>
        <c:axId val="146841712"/>
      </c:scatterChart>
      <c:valAx>
        <c:axId val="148528448"/>
        <c:scaling>
          <c:orientation val="minMax"/>
          <c:max val="6.4000000000000015E-2"/>
          <c:min val="5.000000000000001E-2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 (seconds)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841712"/>
        <c:crosses val="autoZero"/>
        <c:crossBetween val="midCat"/>
      </c:valAx>
      <c:valAx>
        <c:axId val="146841712"/>
        <c:scaling>
          <c:orientation val="minMax"/>
          <c:max val="2.4179999999999997"/>
          <c:min val="2.157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 (Volts)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cross"/>
        <c:minorTickMark val="in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528448"/>
        <c:crosses val="autoZero"/>
        <c:crossBetween val="midCat"/>
        <c:majorUnit val="7.844000000000001E-2"/>
        <c:minorUnit val="3.9220000000000005E-2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317418203159388"/>
          <c:y val="9.4859354141280022E-2"/>
          <c:w val="0.86125910891573332"/>
          <c:h val="0.79178178137659971"/>
        </c:manualLayout>
      </c:layout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'Sampled Circuit Voltage  (2)'!$C$56:$C$70</c:f>
              <c:numCache>
                <c:formatCode>General</c:formatCode>
                <c:ptCount val="15"/>
                <c:pt idx="0">
                  <c:v>5.0000000000000031E-2</c:v>
                </c:pt>
                <c:pt idx="1">
                  <c:v>5.0000000000000031E-2</c:v>
                </c:pt>
                <c:pt idx="2">
                  <c:v>5.2000000000000032E-2</c:v>
                </c:pt>
                <c:pt idx="3">
                  <c:v>5.2000000000000032E-2</c:v>
                </c:pt>
                <c:pt idx="4">
                  <c:v>5.4000000000000034E-2</c:v>
                </c:pt>
                <c:pt idx="5">
                  <c:v>5.4000000000000034E-2</c:v>
                </c:pt>
                <c:pt idx="6">
                  <c:v>5.6000000000000036E-2</c:v>
                </c:pt>
                <c:pt idx="7">
                  <c:v>5.6000000000000036E-2</c:v>
                </c:pt>
                <c:pt idx="8">
                  <c:v>5.8000000000000038E-2</c:v>
                </c:pt>
                <c:pt idx="9">
                  <c:v>5.8000000000000038E-2</c:v>
                </c:pt>
                <c:pt idx="10">
                  <c:v>6.0000000000000039E-2</c:v>
                </c:pt>
                <c:pt idx="11">
                  <c:v>6.0000000000000039E-2</c:v>
                </c:pt>
                <c:pt idx="12">
                  <c:v>6.2000000000000041E-2</c:v>
                </c:pt>
                <c:pt idx="13">
                  <c:v>6.2000000000000041E-2</c:v>
                </c:pt>
                <c:pt idx="14">
                  <c:v>6.4000000000000043E-2</c:v>
                </c:pt>
              </c:numCache>
            </c:numRef>
          </c:xVal>
          <c:yVal>
            <c:numRef>
              <c:f>'Sampled Circuit Voltage  (2)'!$G$56:$G$70</c:f>
              <c:numCache>
                <c:formatCode>General</c:formatCode>
                <c:ptCount val="15"/>
                <c:pt idx="0">
                  <c:v>2.1568627450980391</c:v>
                </c:pt>
                <c:pt idx="1">
                  <c:v>2.1960784313725492</c:v>
                </c:pt>
                <c:pt idx="2">
                  <c:v>2.1960784313725492</c:v>
                </c:pt>
                <c:pt idx="3">
                  <c:v>2.2352941176470589</c:v>
                </c:pt>
                <c:pt idx="4">
                  <c:v>2.2352941176470589</c:v>
                </c:pt>
                <c:pt idx="5">
                  <c:v>2.2352941176470589</c:v>
                </c:pt>
                <c:pt idx="6">
                  <c:v>2.2352941176470589</c:v>
                </c:pt>
                <c:pt idx="7">
                  <c:v>2.2745098039215685</c:v>
                </c:pt>
                <c:pt idx="8">
                  <c:v>2.2745098039215685</c:v>
                </c:pt>
                <c:pt idx="9">
                  <c:v>2.3137254901960782</c:v>
                </c:pt>
                <c:pt idx="10">
                  <c:v>2.3137254901960782</c:v>
                </c:pt>
                <c:pt idx="11">
                  <c:v>2.3529411764705883</c:v>
                </c:pt>
                <c:pt idx="12">
                  <c:v>2.3529411764705883</c:v>
                </c:pt>
                <c:pt idx="13">
                  <c:v>2.392156862745098</c:v>
                </c:pt>
                <c:pt idx="14">
                  <c:v>2.392156862745098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E47-449D-8F61-51EEA613D7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8528448"/>
        <c:axId val="146841712"/>
      </c:scatterChart>
      <c:valAx>
        <c:axId val="148528448"/>
        <c:scaling>
          <c:orientation val="minMax"/>
          <c:max val="6.4000000000000015E-2"/>
          <c:min val="5.000000000000001E-2"/>
        </c:scaling>
        <c:delete val="1"/>
        <c:axPos val="b"/>
        <c:numFmt formatCode="General" sourceLinked="1"/>
        <c:majorTickMark val="none"/>
        <c:minorTickMark val="none"/>
        <c:tickLblPos val="nextTo"/>
        <c:crossAx val="146841712"/>
        <c:crosses val="autoZero"/>
        <c:crossBetween val="midCat"/>
      </c:valAx>
      <c:valAx>
        <c:axId val="146841712"/>
        <c:scaling>
          <c:orientation val="minMax"/>
          <c:max val="2.4179999999999997"/>
          <c:min val="2.157"/>
        </c:scaling>
        <c:delete val="1"/>
        <c:axPos val="l"/>
        <c:numFmt formatCode="General" sourceLinked="1"/>
        <c:majorTickMark val="cross"/>
        <c:minorTickMark val="in"/>
        <c:tickLblPos val="nextTo"/>
        <c:crossAx val="148528448"/>
        <c:crosses val="autoZero"/>
        <c:crossBetween val="midCat"/>
        <c:majorUnit val="7.844000000000001E-2"/>
        <c:minorUnit val="3.9220000000000005E-2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9"/>
            <c:spPr>
              <a:solidFill>
                <a:srgbClr val="7030A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'[Analog vs digital.xlsx]Sampled Circuit Voltage  (2)'!$M$56:$M$70</c:f>
              <c:numCache>
                <c:formatCode>General</c:formatCode>
                <c:ptCount val="15"/>
                <c:pt idx="1">
                  <c:v>5.0000000000000031E-2</c:v>
                </c:pt>
                <c:pt idx="3">
                  <c:v>5.2000000000000032E-2</c:v>
                </c:pt>
                <c:pt idx="5">
                  <c:v>5.4000000000000034E-2</c:v>
                </c:pt>
                <c:pt idx="7">
                  <c:v>5.6000000000000036E-2</c:v>
                </c:pt>
                <c:pt idx="9">
                  <c:v>5.8000000000000038E-2</c:v>
                </c:pt>
                <c:pt idx="11">
                  <c:v>6.0000000000000039E-2</c:v>
                </c:pt>
                <c:pt idx="13">
                  <c:v>6.2000000000000041E-2</c:v>
                </c:pt>
                <c:pt idx="14">
                  <c:v>6.4000000000000043E-2</c:v>
                </c:pt>
              </c:numCache>
            </c:numRef>
          </c:xVal>
          <c:yVal>
            <c:numRef>
              <c:f>'[Analog vs digital.xlsx]Sampled Circuit Voltage  (2)'!$N$56:$N$70</c:f>
              <c:numCache>
                <c:formatCode>General</c:formatCode>
                <c:ptCount val="15"/>
                <c:pt idx="1">
                  <c:v>2.1960784313725492</c:v>
                </c:pt>
                <c:pt idx="3">
                  <c:v>2.2352941176470589</c:v>
                </c:pt>
                <c:pt idx="5">
                  <c:v>2.2352941176470589</c:v>
                </c:pt>
                <c:pt idx="7">
                  <c:v>2.2745098039215685</c:v>
                </c:pt>
                <c:pt idx="9">
                  <c:v>2.3137254901960782</c:v>
                </c:pt>
                <c:pt idx="11">
                  <c:v>2.3529411764705883</c:v>
                </c:pt>
                <c:pt idx="13">
                  <c:v>2.392156862745098</c:v>
                </c:pt>
                <c:pt idx="14">
                  <c:v>2.392156862745098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0520-43EF-B66F-C71C5651D0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8528448"/>
        <c:axId val="146841712"/>
      </c:scatterChart>
      <c:valAx>
        <c:axId val="148528448"/>
        <c:scaling>
          <c:orientation val="minMax"/>
          <c:max val="6.4000000000000015E-2"/>
          <c:min val="5.000000000000001E-2"/>
        </c:scaling>
        <c:delete val="1"/>
        <c:axPos val="b"/>
        <c:numFmt formatCode="General" sourceLinked="1"/>
        <c:majorTickMark val="none"/>
        <c:minorTickMark val="none"/>
        <c:tickLblPos val="nextTo"/>
        <c:crossAx val="146841712"/>
        <c:crosses val="autoZero"/>
        <c:crossBetween val="midCat"/>
      </c:valAx>
      <c:valAx>
        <c:axId val="146841712"/>
        <c:scaling>
          <c:orientation val="minMax"/>
          <c:max val="2.4"/>
          <c:min val="2.1"/>
        </c:scaling>
        <c:delete val="1"/>
        <c:axPos val="l"/>
        <c:numFmt formatCode="General" sourceLinked="1"/>
        <c:majorTickMark val="none"/>
        <c:minorTickMark val="none"/>
        <c:tickLblPos val="nextTo"/>
        <c:crossAx val="14852844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1 kHz Signal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v>Signal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Pt>
            <c:idx val="61"/>
            <c:marker>
              <c:symbol val="none"/>
            </c:marker>
            <c:bubble3D val="0"/>
            <c:spPr>
              <a:ln w="19050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C96F-4E57-B516-3E153F355CCC}"/>
              </c:ext>
            </c:extLst>
          </c:dPt>
          <c:xVal>
            <c:numRef>
              <c:f>'10 kHz Sampling'!$C$9:$C$272</c:f>
              <c:numCache>
                <c:formatCode>General</c:formatCode>
                <c:ptCount val="264"/>
                <c:pt idx="0">
                  <c:v>0</c:v>
                </c:pt>
                <c:pt idx="1">
                  <c:v>2.0000000000000002E-5</c:v>
                </c:pt>
                <c:pt idx="2">
                  <c:v>4.0000000000000003E-5</c:v>
                </c:pt>
                <c:pt idx="3">
                  <c:v>6.0000000000000008E-5</c:v>
                </c:pt>
                <c:pt idx="4">
                  <c:v>8.0000000000000007E-5</c:v>
                </c:pt>
                <c:pt idx="5">
                  <c:v>1E-4</c:v>
                </c:pt>
                <c:pt idx="6">
                  <c:v>1.2E-4</c:v>
                </c:pt>
                <c:pt idx="7">
                  <c:v>1.4000000000000001E-4</c:v>
                </c:pt>
                <c:pt idx="8">
                  <c:v>1.6000000000000001E-4</c:v>
                </c:pt>
                <c:pt idx="9">
                  <c:v>1.8000000000000001E-4</c:v>
                </c:pt>
                <c:pt idx="10">
                  <c:v>2.0000000000000001E-4</c:v>
                </c:pt>
                <c:pt idx="11">
                  <c:v>2.2000000000000001E-4</c:v>
                </c:pt>
                <c:pt idx="12">
                  <c:v>2.4000000000000001E-4</c:v>
                </c:pt>
                <c:pt idx="13">
                  <c:v>2.6000000000000003E-4</c:v>
                </c:pt>
                <c:pt idx="14">
                  <c:v>2.8000000000000003E-4</c:v>
                </c:pt>
                <c:pt idx="15">
                  <c:v>3.0000000000000003E-4</c:v>
                </c:pt>
                <c:pt idx="16">
                  <c:v>3.2000000000000003E-4</c:v>
                </c:pt>
                <c:pt idx="17">
                  <c:v>3.4000000000000002E-4</c:v>
                </c:pt>
                <c:pt idx="18">
                  <c:v>3.6000000000000002E-4</c:v>
                </c:pt>
                <c:pt idx="19">
                  <c:v>3.8000000000000002E-4</c:v>
                </c:pt>
                <c:pt idx="20">
                  <c:v>4.0000000000000002E-4</c:v>
                </c:pt>
                <c:pt idx="21">
                  <c:v>4.2000000000000002E-4</c:v>
                </c:pt>
                <c:pt idx="22">
                  <c:v>4.4000000000000002E-4</c:v>
                </c:pt>
                <c:pt idx="23">
                  <c:v>4.6000000000000001E-4</c:v>
                </c:pt>
                <c:pt idx="24">
                  <c:v>4.8000000000000001E-4</c:v>
                </c:pt>
                <c:pt idx="25">
                  <c:v>5.0000000000000001E-4</c:v>
                </c:pt>
                <c:pt idx="26">
                  <c:v>5.2000000000000006E-4</c:v>
                </c:pt>
                <c:pt idx="27">
                  <c:v>5.4000000000000012E-4</c:v>
                </c:pt>
                <c:pt idx="28">
                  <c:v>5.6000000000000017E-4</c:v>
                </c:pt>
                <c:pt idx="29">
                  <c:v>5.8000000000000022E-4</c:v>
                </c:pt>
                <c:pt idx="30">
                  <c:v>6.0000000000000027E-4</c:v>
                </c:pt>
                <c:pt idx="31">
                  <c:v>6.2000000000000033E-4</c:v>
                </c:pt>
                <c:pt idx="32">
                  <c:v>6.4000000000000038E-4</c:v>
                </c:pt>
                <c:pt idx="33">
                  <c:v>6.6000000000000043E-4</c:v>
                </c:pt>
                <c:pt idx="34">
                  <c:v>6.8000000000000048E-4</c:v>
                </c:pt>
                <c:pt idx="35">
                  <c:v>7.0000000000000053E-4</c:v>
                </c:pt>
                <c:pt idx="36">
                  <c:v>7.2000000000000059E-4</c:v>
                </c:pt>
                <c:pt idx="37">
                  <c:v>7.4000000000000064E-4</c:v>
                </c:pt>
                <c:pt idx="38">
                  <c:v>7.6000000000000069E-4</c:v>
                </c:pt>
                <c:pt idx="39">
                  <c:v>7.8000000000000074E-4</c:v>
                </c:pt>
                <c:pt idx="40">
                  <c:v>8.000000000000008E-4</c:v>
                </c:pt>
                <c:pt idx="41">
                  <c:v>8.2000000000000085E-4</c:v>
                </c:pt>
                <c:pt idx="42">
                  <c:v>8.400000000000009E-4</c:v>
                </c:pt>
                <c:pt idx="43">
                  <c:v>8.6000000000000095E-4</c:v>
                </c:pt>
                <c:pt idx="44">
                  <c:v>8.8000000000000101E-4</c:v>
                </c:pt>
                <c:pt idx="45">
                  <c:v>9.0000000000000106E-4</c:v>
                </c:pt>
                <c:pt idx="46">
                  <c:v>9.2000000000000111E-4</c:v>
                </c:pt>
                <c:pt idx="47">
                  <c:v>9.4000000000000116E-4</c:v>
                </c:pt>
                <c:pt idx="48">
                  <c:v>9.6000000000000122E-4</c:v>
                </c:pt>
                <c:pt idx="49">
                  <c:v>9.8000000000000127E-4</c:v>
                </c:pt>
                <c:pt idx="50">
                  <c:v>1.0000000000000013E-3</c:v>
                </c:pt>
                <c:pt idx="51">
                  <c:v>1.0200000000000014E-3</c:v>
                </c:pt>
                <c:pt idx="52">
                  <c:v>1.0400000000000014E-3</c:v>
                </c:pt>
                <c:pt idx="53">
                  <c:v>1.0600000000000015E-3</c:v>
                </c:pt>
                <c:pt idx="54">
                  <c:v>1.0800000000000015E-3</c:v>
                </c:pt>
                <c:pt idx="55">
                  <c:v>1.1000000000000016E-3</c:v>
                </c:pt>
                <c:pt idx="56">
                  <c:v>1.1200000000000016E-3</c:v>
                </c:pt>
                <c:pt idx="57">
                  <c:v>1.1400000000000017E-3</c:v>
                </c:pt>
                <c:pt idx="58">
                  <c:v>1.1600000000000017E-3</c:v>
                </c:pt>
                <c:pt idx="59">
                  <c:v>1.1800000000000018E-3</c:v>
                </c:pt>
                <c:pt idx="60">
                  <c:v>1.2000000000000018E-3</c:v>
                </c:pt>
                <c:pt idx="61">
                  <c:v>1.2200000000000019E-3</c:v>
                </c:pt>
                <c:pt idx="62">
                  <c:v>1.240000000000002E-3</c:v>
                </c:pt>
                <c:pt idx="63">
                  <c:v>1.260000000000002E-3</c:v>
                </c:pt>
                <c:pt idx="64">
                  <c:v>1.2800000000000021E-3</c:v>
                </c:pt>
                <c:pt idx="65">
                  <c:v>1.3000000000000021E-3</c:v>
                </c:pt>
                <c:pt idx="66">
                  <c:v>1.3200000000000022E-3</c:v>
                </c:pt>
                <c:pt idx="67">
                  <c:v>1.3400000000000022E-3</c:v>
                </c:pt>
                <c:pt idx="68">
                  <c:v>1.3600000000000023E-3</c:v>
                </c:pt>
                <c:pt idx="69">
                  <c:v>1.3800000000000023E-3</c:v>
                </c:pt>
                <c:pt idx="70">
                  <c:v>1.4000000000000024E-3</c:v>
                </c:pt>
                <c:pt idx="71">
                  <c:v>1.4200000000000024E-3</c:v>
                </c:pt>
                <c:pt idx="72">
                  <c:v>1.4400000000000025E-3</c:v>
                </c:pt>
                <c:pt idx="73">
                  <c:v>1.4600000000000025E-3</c:v>
                </c:pt>
                <c:pt idx="74">
                  <c:v>1.4800000000000026E-3</c:v>
                </c:pt>
                <c:pt idx="75">
                  <c:v>1.5000000000000026E-3</c:v>
                </c:pt>
                <c:pt idx="76">
                  <c:v>1.5200000000000027E-3</c:v>
                </c:pt>
                <c:pt idx="77">
                  <c:v>1.5400000000000027E-3</c:v>
                </c:pt>
                <c:pt idx="78">
                  <c:v>1.5600000000000028E-3</c:v>
                </c:pt>
                <c:pt idx="79">
                  <c:v>1.5800000000000028E-3</c:v>
                </c:pt>
                <c:pt idx="80">
                  <c:v>1.6000000000000029E-3</c:v>
                </c:pt>
                <c:pt idx="81">
                  <c:v>1.6200000000000029E-3</c:v>
                </c:pt>
                <c:pt idx="82">
                  <c:v>1.640000000000003E-3</c:v>
                </c:pt>
                <c:pt idx="83">
                  <c:v>1.6600000000000031E-3</c:v>
                </c:pt>
                <c:pt idx="84">
                  <c:v>1.6800000000000031E-3</c:v>
                </c:pt>
                <c:pt idx="85">
                  <c:v>1.7000000000000032E-3</c:v>
                </c:pt>
                <c:pt idx="86">
                  <c:v>1.7200000000000032E-3</c:v>
                </c:pt>
                <c:pt idx="87">
                  <c:v>1.7400000000000033E-3</c:v>
                </c:pt>
                <c:pt idx="88">
                  <c:v>1.7600000000000033E-3</c:v>
                </c:pt>
                <c:pt idx="89">
                  <c:v>1.7800000000000034E-3</c:v>
                </c:pt>
                <c:pt idx="90">
                  <c:v>1.8000000000000034E-3</c:v>
                </c:pt>
                <c:pt idx="91">
                  <c:v>1.8200000000000035E-3</c:v>
                </c:pt>
                <c:pt idx="92">
                  <c:v>1.8400000000000035E-3</c:v>
                </c:pt>
                <c:pt idx="93">
                  <c:v>1.8600000000000036E-3</c:v>
                </c:pt>
                <c:pt idx="94">
                  <c:v>1.8800000000000036E-3</c:v>
                </c:pt>
                <c:pt idx="95">
                  <c:v>1.9000000000000037E-3</c:v>
                </c:pt>
                <c:pt idx="96">
                  <c:v>1.9200000000000037E-3</c:v>
                </c:pt>
                <c:pt idx="97">
                  <c:v>1.9400000000000038E-3</c:v>
                </c:pt>
                <c:pt idx="98">
                  <c:v>1.9600000000000038E-3</c:v>
                </c:pt>
                <c:pt idx="99">
                  <c:v>1.9800000000000039E-3</c:v>
                </c:pt>
                <c:pt idx="100">
                  <c:v>2.0000000000000039E-3</c:v>
                </c:pt>
                <c:pt idx="101">
                  <c:v>2.020000000000004E-3</c:v>
                </c:pt>
                <c:pt idx="102">
                  <c:v>2.040000000000004E-3</c:v>
                </c:pt>
                <c:pt idx="103">
                  <c:v>2.0600000000000041E-3</c:v>
                </c:pt>
                <c:pt idx="104">
                  <c:v>2.0800000000000042E-3</c:v>
                </c:pt>
                <c:pt idx="105">
                  <c:v>2.1000000000000042E-3</c:v>
                </c:pt>
                <c:pt idx="106">
                  <c:v>2.1200000000000043E-3</c:v>
                </c:pt>
                <c:pt idx="107">
                  <c:v>2.1400000000000043E-3</c:v>
                </c:pt>
                <c:pt idx="108">
                  <c:v>2.1600000000000044E-3</c:v>
                </c:pt>
                <c:pt idx="109">
                  <c:v>2.1800000000000044E-3</c:v>
                </c:pt>
                <c:pt idx="110">
                  <c:v>2.2000000000000045E-3</c:v>
                </c:pt>
                <c:pt idx="111">
                  <c:v>2.2200000000000045E-3</c:v>
                </c:pt>
                <c:pt idx="112">
                  <c:v>2.2400000000000046E-3</c:v>
                </c:pt>
                <c:pt idx="113">
                  <c:v>2.2600000000000046E-3</c:v>
                </c:pt>
                <c:pt idx="114">
                  <c:v>2.2800000000000047E-3</c:v>
                </c:pt>
                <c:pt idx="115">
                  <c:v>2.3000000000000047E-3</c:v>
                </c:pt>
                <c:pt idx="116">
                  <c:v>2.3200000000000048E-3</c:v>
                </c:pt>
                <c:pt idx="117">
                  <c:v>2.3400000000000048E-3</c:v>
                </c:pt>
                <c:pt idx="118">
                  <c:v>2.3600000000000049E-3</c:v>
                </c:pt>
                <c:pt idx="119">
                  <c:v>2.3800000000000049E-3</c:v>
                </c:pt>
                <c:pt idx="120">
                  <c:v>2.400000000000005E-3</c:v>
                </c:pt>
                <c:pt idx="121">
                  <c:v>2.420000000000005E-3</c:v>
                </c:pt>
                <c:pt idx="122">
                  <c:v>2.4400000000000051E-3</c:v>
                </c:pt>
                <c:pt idx="123">
                  <c:v>2.4600000000000052E-3</c:v>
                </c:pt>
                <c:pt idx="124">
                  <c:v>2.4800000000000052E-3</c:v>
                </c:pt>
                <c:pt idx="125">
                  <c:v>2.5000000000000053E-3</c:v>
                </c:pt>
                <c:pt idx="126">
                  <c:v>2.5200000000000053E-3</c:v>
                </c:pt>
                <c:pt idx="127">
                  <c:v>2.5400000000000054E-3</c:v>
                </c:pt>
                <c:pt idx="128">
                  <c:v>2.5600000000000054E-3</c:v>
                </c:pt>
                <c:pt idx="129">
                  <c:v>2.5800000000000055E-3</c:v>
                </c:pt>
                <c:pt idx="130">
                  <c:v>2.6000000000000055E-3</c:v>
                </c:pt>
                <c:pt idx="131">
                  <c:v>2.6200000000000056E-3</c:v>
                </c:pt>
                <c:pt idx="132">
                  <c:v>2.6400000000000056E-3</c:v>
                </c:pt>
                <c:pt idx="133">
                  <c:v>2.6600000000000057E-3</c:v>
                </c:pt>
                <c:pt idx="134">
                  <c:v>2.6800000000000057E-3</c:v>
                </c:pt>
                <c:pt idx="135">
                  <c:v>2.7000000000000058E-3</c:v>
                </c:pt>
                <c:pt idx="136">
                  <c:v>2.7200000000000058E-3</c:v>
                </c:pt>
                <c:pt idx="137">
                  <c:v>2.7400000000000059E-3</c:v>
                </c:pt>
                <c:pt idx="138">
                  <c:v>2.7600000000000059E-3</c:v>
                </c:pt>
                <c:pt idx="139">
                  <c:v>2.780000000000006E-3</c:v>
                </c:pt>
                <c:pt idx="140">
                  <c:v>2.800000000000006E-3</c:v>
                </c:pt>
                <c:pt idx="141">
                  <c:v>2.8200000000000061E-3</c:v>
                </c:pt>
                <c:pt idx="142">
                  <c:v>2.8400000000000061E-3</c:v>
                </c:pt>
                <c:pt idx="143">
                  <c:v>2.8600000000000062E-3</c:v>
                </c:pt>
                <c:pt idx="144">
                  <c:v>2.8800000000000063E-3</c:v>
                </c:pt>
                <c:pt idx="145">
                  <c:v>2.9000000000000063E-3</c:v>
                </c:pt>
                <c:pt idx="146">
                  <c:v>2.9200000000000064E-3</c:v>
                </c:pt>
                <c:pt idx="147">
                  <c:v>2.9400000000000064E-3</c:v>
                </c:pt>
                <c:pt idx="148">
                  <c:v>2.9600000000000065E-3</c:v>
                </c:pt>
                <c:pt idx="149">
                  <c:v>2.9800000000000065E-3</c:v>
                </c:pt>
                <c:pt idx="150">
                  <c:v>3.0000000000000066E-3</c:v>
                </c:pt>
                <c:pt idx="151">
                  <c:v>3.0200000000000066E-3</c:v>
                </c:pt>
                <c:pt idx="152">
                  <c:v>3.0400000000000067E-3</c:v>
                </c:pt>
                <c:pt idx="153">
                  <c:v>3.0600000000000067E-3</c:v>
                </c:pt>
                <c:pt idx="154">
                  <c:v>3.0800000000000068E-3</c:v>
                </c:pt>
                <c:pt idx="155">
                  <c:v>3.1000000000000068E-3</c:v>
                </c:pt>
                <c:pt idx="156">
                  <c:v>3.1200000000000069E-3</c:v>
                </c:pt>
                <c:pt idx="157">
                  <c:v>3.1400000000000069E-3</c:v>
                </c:pt>
                <c:pt idx="158">
                  <c:v>3.160000000000007E-3</c:v>
                </c:pt>
                <c:pt idx="159">
                  <c:v>3.180000000000007E-3</c:v>
                </c:pt>
                <c:pt idx="160">
                  <c:v>3.2000000000000071E-3</c:v>
                </c:pt>
                <c:pt idx="161">
                  <c:v>3.2200000000000071E-3</c:v>
                </c:pt>
                <c:pt idx="162">
                  <c:v>3.2400000000000072E-3</c:v>
                </c:pt>
                <c:pt idx="163">
                  <c:v>3.2600000000000072E-3</c:v>
                </c:pt>
                <c:pt idx="164">
                  <c:v>3.2800000000000073E-3</c:v>
                </c:pt>
                <c:pt idx="165">
                  <c:v>3.3000000000000074E-3</c:v>
                </c:pt>
                <c:pt idx="166">
                  <c:v>3.3200000000000074E-3</c:v>
                </c:pt>
                <c:pt idx="167">
                  <c:v>3.3400000000000075E-3</c:v>
                </c:pt>
                <c:pt idx="168">
                  <c:v>3.3600000000000075E-3</c:v>
                </c:pt>
                <c:pt idx="169">
                  <c:v>3.3800000000000076E-3</c:v>
                </c:pt>
                <c:pt idx="170">
                  <c:v>3.4000000000000076E-3</c:v>
                </c:pt>
                <c:pt idx="171">
                  <c:v>3.4200000000000077E-3</c:v>
                </c:pt>
                <c:pt idx="172">
                  <c:v>3.4400000000000077E-3</c:v>
                </c:pt>
                <c:pt idx="173">
                  <c:v>3.4600000000000078E-3</c:v>
                </c:pt>
                <c:pt idx="174">
                  <c:v>3.4800000000000078E-3</c:v>
                </c:pt>
                <c:pt idx="175">
                  <c:v>3.5000000000000079E-3</c:v>
                </c:pt>
                <c:pt idx="176">
                  <c:v>3.5200000000000079E-3</c:v>
                </c:pt>
                <c:pt idx="177">
                  <c:v>3.540000000000008E-3</c:v>
                </c:pt>
                <c:pt idx="178">
                  <c:v>3.560000000000008E-3</c:v>
                </c:pt>
                <c:pt idx="179">
                  <c:v>3.5800000000000081E-3</c:v>
                </c:pt>
                <c:pt idx="180">
                  <c:v>3.6000000000000081E-3</c:v>
                </c:pt>
                <c:pt idx="181">
                  <c:v>3.6200000000000082E-3</c:v>
                </c:pt>
                <c:pt idx="182">
                  <c:v>3.6400000000000082E-3</c:v>
                </c:pt>
                <c:pt idx="183">
                  <c:v>3.6600000000000083E-3</c:v>
                </c:pt>
                <c:pt idx="184">
                  <c:v>3.6800000000000084E-3</c:v>
                </c:pt>
                <c:pt idx="185">
                  <c:v>3.7000000000000084E-3</c:v>
                </c:pt>
                <c:pt idx="186">
                  <c:v>3.7200000000000085E-3</c:v>
                </c:pt>
                <c:pt idx="187">
                  <c:v>3.7400000000000085E-3</c:v>
                </c:pt>
                <c:pt idx="188">
                  <c:v>3.7600000000000086E-3</c:v>
                </c:pt>
                <c:pt idx="189">
                  <c:v>3.7800000000000086E-3</c:v>
                </c:pt>
                <c:pt idx="190">
                  <c:v>3.8000000000000087E-3</c:v>
                </c:pt>
                <c:pt idx="191">
                  <c:v>3.8200000000000087E-3</c:v>
                </c:pt>
                <c:pt idx="192">
                  <c:v>3.8400000000000088E-3</c:v>
                </c:pt>
                <c:pt idx="193">
                  <c:v>3.8600000000000088E-3</c:v>
                </c:pt>
                <c:pt idx="194">
                  <c:v>3.8800000000000089E-3</c:v>
                </c:pt>
                <c:pt idx="195">
                  <c:v>3.9000000000000089E-3</c:v>
                </c:pt>
                <c:pt idx="196">
                  <c:v>3.9200000000000085E-3</c:v>
                </c:pt>
                <c:pt idx="197">
                  <c:v>3.9400000000000086E-3</c:v>
                </c:pt>
                <c:pt idx="198">
                  <c:v>3.9600000000000087E-3</c:v>
                </c:pt>
                <c:pt idx="199">
                  <c:v>3.9800000000000087E-3</c:v>
                </c:pt>
                <c:pt idx="200">
                  <c:v>4.0000000000000088E-3</c:v>
                </c:pt>
                <c:pt idx="201">
                  <c:v>4.0200000000000088E-3</c:v>
                </c:pt>
                <c:pt idx="202">
                  <c:v>4.0400000000000089E-3</c:v>
                </c:pt>
                <c:pt idx="203">
                  <c:v>4.0600000000000089E-3</c:v>
                </c:pt>
                <c:pt idx="204">
                  <c:v>4.080000000000009E-3</c:v>
                </c:pt>
                <c:pt idx="205">
                  <c:v>4.100000000000009E-3</c:v>
                </c:pt>
                <c:pt idx="206">
                  <c:v>4.1200000000000091E-3</c:v>
                </c:pt>
                <c:pt idx="207">
                  <c:v>4.1400000000000091E-3</c:v>
                </c:pt>
                <c:pt idx="208">
                  <c:v>4.1600000000000092E-3</c:v>
                </c:pt>
                <c:pt idx="209">
                  <c:v>4.1800000000000092E-3</c:v>
                </c:pt>
                <c:pt idx="210">
                  <c:v>4.2000000000000093E-3</c:v>
                </c:pt>
                <c:pt idx="211">
                  <c:v>4.2200000000000093E-3</c:v>
                </c:pt>
                <c:pt idx="212">
                  <c:v>4.2400000000000094E-3</c:v>
                </c:pt>
                <c:pt idx="213">
                  <c:v>4.2600000000000094E-3</c:v>
                </c:pt>
                <c:pt idx="214">
                  <c:v>4.2800000000000095E-3</c:v>
                </c:pt>
                <c:pt idx="215">
                  <c:v>4.3000000000000095E-3</c:v>
                </c:pt>
                <c:pt idx="216">
                  <c:v>4.3200000000000096E-3</c:v>
                </c:pt>
                <c:pt idx="217">
                  <c:v>4.3400000000000096E-3</c:v>
                </c:pt>
                <c:pt idx="218">
                  <c:v>4.3600000000000097E-3</c:v>
                </c:pt>
                <c:pt idx="219">
                  <c:v>4.3800000000000098E-3</c:v>
                </c:pt>
                <c:pt idx="220">
                  <c:v>4.4000000000000098E-3</c:v>
                </c:pt>
                <c:pt idx="221">
                  <c:v>4.4200000000000099E-3</c:v>
                </c:pt>
                <c:pt idx="222">
                  <c:v>4.4400000000000099E-3</c:v>
                </c:pt>
                <c:pt idx="223">
                  <c:v>4.46000000000001E-3</c:v>
                </c:pt>
                <c:pt idx="224">
                  <c:v>4.48000000000001E-3</c:v>
                </c:pt>
                <c:pt idx="225">
                  <c:v>4.5000000000000101E-3</c:v>
                </c:pt>
                <c:pt idx="226">
                  <c:v>4.5200000000000101E-3</c:v>
                </c:pt>
                <c:pt idx="227">
                  <c:v>4.5400000000000102E-3</c:v>
                </c:pt>
                <c:pt idx="228">
                  <c:v>4.5600000000000102E-3</c:v>
                </c:pt>
                <c:pt idx="229">
                  <c:v>4.5800000000000103E-3</c:v>
                </c:pt>
                <c:pt idx="230">
                  <c:v>4.6000000000000103E-3</c:v>
                </c:pt>
                <c:pt idx="231">
                  <c:v>4.6200000000000104E-3</c:v>
                </c:pt>
                <c:pt idx="232">
                  <c:v>4.6400000000000104E-3</c:v>
                </c:pt>
                <c:pt idx="233">
                  <c:v>4.6600000000000105E-3</c:v>
                </c:pt>
                <c:pt idx="234">
                  <c:v>4.6800000000000105E-3</c:v>
                </c:pt>
                <c:pt idx="235">
                  <c:v>4.7000000000000106E-3</c:v>
                </c:pt>
                <c:pt idx="236">
                  <c:v>4.7200000000000106E-3</c:v>
                </c:pt>
                <c:pt idx="237">
                  <c:v>4.7400000000000107E-3</c:v>
                </c:pt>
                <c:pt idx="238">
                  <c:v>4.7600000000000108E-3</c:v>
                </c:pt>
                <c:pt idx="239">
                  <c:v>4.7800000000000108E-3</c:v>
                </c:pt>
                <c:pt idx="240">
                  <c:v>4.8000000000000109E-3</c:v>
                </c:pt>
                <c:pt idx="241">
                  <c:v>4.8200000000000109E-3</c:v>
                </c:pt>
                <c:pt idx="242">
                  <c:v>4.840000000000011E-3</c:v>
                </c:pt>
                <c:pt idx="243">
                  <c:v>4.860000000000011E-3</c:v>
                </c:pt>
                <c:pt idx="244">
                  <c:v>4.8800000000000111E-3</c:v>
                </c:pt>
                <c:pt idx="245">
                  <c:v>4.9000000000000111E-3</c:v>
                </c:pt>
                <c:pt idx="246">
                  <c:v>4.9200000000000112E-3</c:v>
                </c:pt>
                <c:pt idx="247">
                  <c:v>4.9400000000000112E-3</c:v>
                </c:pt>
                <c:pt idx="248">
                  <c:v>4.9600000000000113E-3</c:v>
                </c:pt>
                <c:pt idx="249">
                  <c:v>4.9800000000000113E-3</c:v>
                </c:pt>
                <c:pt idx="250">
                  <c:v>5.0000000000000114E-3</c:v>
                </c:pt>
                <c:pt idx="251">
                  <c:v>5.0200000000000114E-3</c:v>
                </c:pt>
                <c:pt idx="252">
                  <c:v>5.0400000000000115E-3</c:v>
                </c:pt>
                <c:pt idx="253">
                  <c:v>5.0600000000000115E-3</c:v>
                </c:pt>
                <c:pt idx="254">
                  <c:v>5.0800000000000116E-3</c:v>
                </c:pt>
                <c:pt idx="255">
                  <c:v>5.1000000000000116E-3</c:v>
                </c:pt>
                <c:pt idx="256">
                  <c:v>5.1200000000000117E-3</c:v>
                </c:pt>
                <c:pt idx="257">
                  <c:v>5.1400000000000117E-3</c:v>
                </c:pt>
                <c:pt idx="258">
                  <c:v>5.1600000000000118E-3</c:v>
                </c:pt>
                <c:pt idx="259">
                  <c:v>5.1800000000000119E-3</c:v>
                </c:pt>
                <c:pt idx="260">
                  <c:v>5.2000000000000119E-3</c:v>
                </c:pt>
                <c:pt idx="261">
                  <c:v>5.220000000000012E-3</c:v>
                </c:pt>
                <c:pt idx="262">
                  <c:v>5.240000000000012E-3</c:v>
                </c:pt>
                <c:pt idx="263">
                  <c:v>5.2600000000000121E-3</c:v>
                </c:pt>
              </c:numCache>
            </c:numRef>
          </c:xVal>
          <c:yVal>
            <c:numRef>
              <c:f>'10 kHz Sampling'!$D$9:$D$272</c:f>
              <c:numCache>
                <c:formatCode>General</c:formatCode>
                <c:ptCount val="264"/>
                <c:pt idx="0">
                  <c:v>4</c:v>
                </c:pt>
                <c:pt idx="1">
                  <c:v>3.9684588052579115</c:v>
                </c:pt>
                <c:pt idx="2">
                  <c:v>3.8743326445145243</c:v>
                </c:pt>
                <c:pt idx="3">
                  <c:v>3.7191059435530054</c:v>
                </c:pt>
                <c:pt idx="4">
                  <c:v>3.5052267201754543</c:v>
                </c:pt>
                <c:pt idx="5">
                  <c:v>3.2360679774997898</c:v>
                </c:pt>
                <c:pt idx="6">
                  <c:v>2.9158745096856462</c:v>
                </c:pt>
                <c:pt idx="7">
                  <c:v>2.549695958994759</c:v>
                </c:pt>
                <c:pt idx="8">
                  <c:v>2.1433071799159862</c:v>
                </c:pt>
                <c:pt idx="9">
                  <c:v>1.7031171662602906</c:v>
                </c:pt>
                <c:pt idx="10">
                  <c:v>1.2360679774997898</c:v>
                </c:pt>
                <c:pt idx="11">
                  <c:v>0.74952525834289896</c:v>
                </c:pt>
                <c:pt idx="12">
                  <c:v>0.25116207811725411</c:v>
                </c:pt>
                <c:pt idx="13">
                  <c:v>-0.25116207811725361</c:v>
                </c:pt>
                <c:pt idx="14">
                  <c:v>-0.7495252583428984</c:v>
                </c:pt>
                <c:pt idx="15">
                  <c:v>-1.2360679774997894</c:v>
                </c:pt>
                <c:pt idx="16">
                  <c:v>-1.7031171662602909</c:v>
                </c:pt>
                <c:pt idx="17">
                  <c:v>-2.1433071799159857</c:v>
                </c:pt>
                <c:pt idx="18">
                  <c:v>-2.549695958994759</c:v>
                </c:pt>
                <c:pt idx="19">
                  <c:v>-2.9158745096856453</c:v>
                </c:pt>
                <c:pt idx="20">
                  <c:v>-3.2360679774997894</c:v>
                </c:pt>
                <c:pt idx="21">
                  <c:v>-3.5052267201754534</c:v>
                </c:pt>
                <c:pt idx="22">
                  <c:v>-3.7191059435530054</c:v>
                </c:pt>
                <c:pt idx="23">
                  <c:v>-3.8743326445145243</c:v>
                </c:pt>
                <c:pt idx="24">
                  <c:v>-3.9684588052579111</c:v>
                </c:pt>
                <c:pt idx="25">
                  <c:v>-4</c:v>
                </c:pt>
                <c:pt idx="26">
                  <c:v>-3.9684588052579115</c:v>
                </c:pt>
                <c:pt idx="27">
                  <c:v>-3.8743326445145243</c:v>
                </c:pt>
                <c:pt idx="28">
                  <c:v>-3.7191059435530045</c:v>
                </c:pt>
                <c:pt idx="29">
                  <c:v>-3.5052267201754526</c:v>
                </c:pt>
                <c:pt idx="30">
                  <c:v>-3.2360679774997867</c:v>
                </c:pt>
                <c:pt idx="31">
                  <c:v>-2.9158745096856413</c:v>
                </c:pt>
                <c:pt idx="32">
                  <c:v>-2.5496959589947528</c:v>
                </c:pt>
                <c:pt idx="33">
                  <c:v>-2.1433071799159791</c:v>
                </c:pt>
                <c:pt idx="34">
                  <c:v>-1.7031171662602822</c:v>
                </c:pt>
                <c:pt idx="35">
                  <c:v>-1.2360679774997803</c:v>
                </c:pt>
                <c:pt idx="36">
                  <c:v>-0.74952525834288453</c:v>
                </c:pt>
                <c:pt idx="37">
                  <c:v>-0.25116207811723862</c:v>
                </c:pt>
                <c:pt idx="38">
                  <c:v>0.25116207811726909</c:v>
                </c:pt>
                <c:pt idx="39">
                  <c:v>0.7495252583429145</c:v>
                </c:pt>
                <c:pt idx="40">
                  <c:v>1.2360679774998058</c:v>
                </c:pt>
                <c:pt idx="41">
                  <c:v>1.7031171662603066</c:v>
                </c:pt>
                <c:pt idx="42">
                  <c:v>2.1433071799160048</c:v>
                </c:pt>
                <c:pt idx="43">
                  <c:v>2.5496959589947763</c:v>
                </c:pt>
                <c:pt idx="44">
                  <c:v>2.9158745096856622</c:v>
                </c:pt>
                <c:pt idx="45">
                  <c:v>3.236067977499804</c:v>
                </c:pt>
                <c:pt idx="46">
                  <c:v>3.5052267201754663</c:v>
                </c:pt>
                <c:pt idx="47">
                  <c:v>3.7191059435530152</c:v>
                </c:pt>
                <c:pt idx="48">
                  <c:v>3.8743326445145319</c:v>
                </c:pt>
                <c:pt idx="49">
                  <c:v>3.9684588052579151</c:v>
                </c:pt>
                <c:pt idx="50">
                  <c:v>4</c:v>
                </c:pt>
                <c:pt idx="51">
                  <c:v>3.9684588052579075</c:v>
                </c:pt>
                <c:pt idx="52">
                  <c:v>3.8743326445145163</c:v>
                </c:pt>
                <c:pt idx="53">
                  <c:v>3.7191059435529934</c:v>
                </c:pt>
                <c:pt idx="54">
                  <c:v>3.5052267201754366</c:v>
                </c:pt>
                <c:pt idx="55">
                  <c:v>3.2360679774997672</c:v>
                </c:pt>
                <c:pt idx="56">
                  <c:v>2.9158745096856196</c:v>
                </c:pt>
                <c:pt idx="57">
                  <c:v>2.5496959589947283</c:v>
                </c:pt>
                <c:pt idx="58">
                  <c:v>2.1433071799159524</c:v>
                </c:pt>
                <c:pt idx="59">
                  <c:v>1.7031171662602538</c:v>
                </c:pt>
                <c:pt idx="60">
                  <c:v>1.236067977499747</c:v>
                </c:pt>
                <c:pt idx="61">
                  <c:v>0.74952525834285366</c:v>
                </c:pt>
                <c:pt idx="62">
                  <c:v>0.2511620781172072</c:v>
                </c:pt>
                <c:pt idx="63">
                  <c:v>-0.25116207811730051</c:v>
                </c:pt>
                <c:pt idx="64">
                  <c:v>-0.74952525834294892</c:v>
                </c:pt>
                <c:pt idx="65">
                  <c:v>-1.2360679774998358</c:v>
                </c:pt>
                <c:pt idx="66">
                  <c:v>-1.7031171662603384</c:v>
                </c:pt>
                <c:pt idx="67">
                  <c:v>-2.1433071799160284</c:v>
                </c:pt>
                <c:pt idx="68">
                  <c:v>-2.5496959589948007</c:v>
                </c:pt>
                <c:pt idx="69">
                  <c:v>-2.9158745096856813</c:v>
                </c:pt>
                <c:pt idx="70">
                  <c:v>-3.2360679774998222</c:v>
                </c:pt>
                <c:pt idx="71">
                  <c:v>-3.5052267201754832</c:v>
                </c:pt>
                <c:pt idx="72">
                  <c:v>-3.7191059435530267</c:v>
                </c:pt>
                <c:pt idx="73">
                  <c:v>-3.8743326445145398</c:v>
                </c:pt>
                <c:pt idx="74">
                  <c:v>-3.9684588052579186</c:v>
                </c:pt>
                <c:pt idx="75">
                  <c:v>-4</c:v>
                </c:pt>
                <c:pt idx="76">
                  <c:v>-3.9684588052579031</c:v>
                </c:pt>
                <c:pt idx="77">
                  <c:v>-3.8743326445145088</c:v>
                </c:pt>
                <c:pt idx="78">
                  <c:v>-3.7191059435529805</c:v>
                </c:pt>
                <c:pt idx="79">
                  <c:v>-3.5052267201754228</c:v>
                </c:pt>
                <c:pt idx="80">
                  <c:v>-3.2360679774997489</c:v>
                </c:pt>
                <c:pt idx="81">
                  <c:v>-2.9158745096856005</c:v>
                </c:pt>
                <c:pt idx="82">
                  <c:v>-2.5496959589947044</c:v>
                </c:pt>
                <c:pt idx="83">
                  <c:v>-2.1433071799159231</c:v>
                </c:pt>
                <c:pt idx="84">
                  <c:v>-1.7031171662602251</c:v>
                </c:pt>
                <c:pt idx="85">
                  <c:v>-1.236067977499717</c:v>
                </c:pt>
                <c:pt idx="86">
                  <c:v>-0.74952525834282624</c:v>
                </c:pt>
                <c:pt idx="87">
                  <c:v>-0.25116207811717578</c:v>
                </c:pt>
                <c:pt idx="88">
                  <c:v>0.25116207811733549</c:v>
                </c:pt>
                <c:pt idx="89">
                  <c:v>0.74952525834297634</c:v>
                </c:pt>
                <c:pt idx="90">
                  <c:v>1.2360679774998691</c:v>
                </c:pt>
                <c:pt idx="91">
                  <c:v>1.7031171662603635</c:v>
                </c:pt>
                <c:pt idx="92">
                  <c:v>2.1433071799160581</c:v>
                </c:pt>
                <c:pt idx="93">
                  <c:v>2.549695958994822</c:v>
                </c:pt>
                <c:pt idx="94">
                  <c:v>2.9158745096857053</c:v>
                </c:pt>
                <c:pt idx="95">
                  <c:v>3.2360679774998431</c:v>
                </c:pt>
                <c:pt idx="96">
                  <c:v>3.5052267201754965</c:v>
                </c:pt>
                <c:pt idx="97">
                  <c:v>3.7191059435530396</c:v>
                </c:pt>
                <c:pt idx="98">
                  <c:v>3.8743326445145465</c:v>
                </c:pt>
                <c:pt idx="99">
                  <c:v>3.968458805257923</c:v>
                </c:pt>
                <c:pt idx="100">
                  <c:v>4</c:v>
                </c:pt>
                <c:pt idx="101">
                  <c:v>3.9684588052578995</c:v>
                </c:pt>
                <c:pt idx="102">
                  <c:v>3.8743326445144999</c:v>
                </c:pt>
                <c:pt idx="103">
                  <c:v>3.7191059435529703</c:v>
                </c:pt>
                <c:pt idx="104">
                  <c:v>3.5052267201754059</c:v>
                </c:pt>
                <c:pt idx="105">
                  <c:v>3.2360679774997325</c:v>
                </c:pt>
                <c:pt idx="106">
                  <c:v>2.9158745096855765</c:v>
                </c:pt>
                <c:pt idx="107">
                  <c:v>2.5496959589946773</c:v>
                </c:pt>
                <c:pt idx="108">
                  <c:v>2.1433071799158996</c:v>
                </c:pt>
                <c:pt idx="109">
                  <c:v>1.7031171662601936</c:v>
                </c:pt>
                <c:pt idx="110">
                  <c:v>1.2360679774996903</c:v>
                </c:pt>
                <c:pt idx="111">
                  <c:v>0.74952525834279182</c:v>
                </c:pt>
                <c:pt idx="112">
                  <c:v>0.25116207811714791</c:v>
                </c:pt>
                <c:pt idx="113">
                  <c:v>-0.25116207811736335</c:v>
                </c:pt>
                <c:pt idx="114">
                  <c:v>-0.74952525834301076</c:v>
                </c:pt>
                <c:pt idx="115">
                  <c:v>-1.2360679774998957</c:v>
                </c:pt>
                <c:pt idx="116">
                  <c:v>-1.7031171662603952</c:v>
                </c:pt>
                <c:pt idx="117">
                  <c:v>-2.1433071799160817</c:v>
                </c:pt>
                <c:pt idx="118">
                  <c:v>-2.5496959589948491</c:v>
                </c:pt>
                <c:pt idx="119">
                  <c:v>-2.9158745096857293</c:v>
                </c:pt>
                <c:pt idx="120">
                  <c:v>-3.2360679774998595</c:v>
                </c:pt>
                <c:pt idx="121">
                  <c:v>-3.5052267201755134</c:v>
                </c:pt>
                <c:pt idx="122">
                  <c:v>-3.7191059435530498</c:v>
                </c:pt>
                <c:pt idx="123">
                  <c:v>-3.8743326445145554</c:v>
                </c:pt>
                <c:pt idx="124">
                  <c:v>-3.9684588052579266</c:v>
                </c:pt>
                <c:pt idx="125">
                  <c:v>-4</c:v>
                </c:pt>
                <c:pt idx="126">
                  <c:v>-3.9684588052578951</c:v>
                </c:pt>
                <c:pt idx="127">
                  <c:v>-3.8743326445144928</c:v>
                </c:pt>
                <c:pt idx="128">
                  <c:v>-3.7191059435529574</c:v>
                </c:pt>
                <c:pt idx="129">
                  <c:v>-3.5052267201753926</c:v>
                </c:pt>
                <c:pt idx="130">
                  <c:v>-3.2360679774997161</c:v>
                </c:pt>
                <c:pt idx="131">
                  <c:v>-2.9158745096855525</c:v>
                </c:pt>
                <c:pt idx="132">
                  <c:v>-2.5496959589946555</c:v>
                </c:pt>
                <c:pt idx="133">
                  <c:v>-2.143307179915876</c:v>
                </c:pt>
                <c:pt idx="134">
                  <c:v>-1.7031171662601619</c:v>
                </c:pt>
                <c:pt idx="135">
                  <c:v>-1.236067977499657</c:v>
                </c:pt>
                <c:pt idx="136">
                  <c:v>-0.74952525834276429</c:v>
                </c:pt>
                <c:pt idx="137">
                  <c:v>-0.25116207811710584</c:v>
                </c:pt>
                <c:pt idx="138">
                  <c:v>0.25116207811739832</c:v>
                </c:pt>
                <c:pt idx="139">
                  <c:v>0.74952525834303818</c:v>
                </c:pt>
                <c:pt idx="140">
                  <c:v>1.2360679774999221</c:v>
                </c:pt>
                <c:pt idx="141">
                  <c:v>1.703117166260427</c:v>
                </c:pt>
                <c:pt idx="142">
                  <c:v>2.1433071799161114</c:v>
                </c:pt>
                <c:pt idx="143">
                  <c:v>2.5496959589948704</c:v>
                </c:pt>
                <c:pt idx="144">
                  <c:v>2.9158745096857532</c:v>
                </c:pt>
                <c:pt idx="145">
                  <c:v>3.23606797749988</c:v>
                </c:pt>
                <c:pt idx="146">
                  <c:v>3.5052267201755267</c:v>
                </c:pt>
                <c:pt idx="147">
                  <c:v>3.71910594355306</c:v>
                </c:pt>
                <c:pt idx="148">
                  <c:v>3.8743326445145638</c:v>
                </c:pt>
                <c:pt idx="149">
                  <c:v>3.968458805257931</c:v>
                </c:pt>
                <c:pt idx="150">
                  <c:v>4</c:v>
                </c:pt>
                <c:pt idx="151">
                  <c:v>3.9684588052578906</c:v>
                </c:pt>
                <c:pt idx="152">
                  <c:v>3.8743326445144843</c:v>
                </c:pt>
                <c:pt idx="153">
                  <c:v>3.7191059435529472</c:v>
                </c:pt>
                <c:pt idx="154">
                  <c:v>3.5052267201753793</c:v>
                </c:pt>
                <c:pt idx="155">
                  <c:v>3.2360679774996912</c:v>
                </c:pt>
                <c:pt idx="156">
                  <c:v>2.9158745096855334</c:v>
                </c:pt>
                <c:pt idx="157">
                  <c:v>2.5496959589946342</c:v>
                </c:pt>
                <c:pt idx="158">
                  <c:v>2.1433071799158405</c:v>
                </c:pt>
                <c:pt idx="159">
                  <c:v>1.7031171662601365</c:v>
                </c:pt>
                <c:pt idx="160">
                  <c:v>1.2360679774996306</c:v>
                </c:pt>
                <c:pt idx="161">
                  <c:v>0.74952525834273687</c:v>
                </c:pt>
                <c:pt idx="162">
                  <c:v>0.25116207811707797</c:v>
                </c:pt>
                <c:pt idx="163">
                  <c:v>-0.25116207811742619</c:v>
                </c:pt>
                <c:pt idx="164">
                  <c:v>-0.74952525834306571</c:v>
                </c:pt>
                <c:pt idx="165">
                  <c:v>-1.2360679774999623</c:v>
                </c:pt>
                <c:pt idx="166">
                  <c:v>-1.7031171662604523</c:v>
                </c:pt>
                <c:pt idx="167">
                  <c:v>-2.143307179916135</c:v>
                </c:pt>
                <c:pt idx="168">
                  <c:v>-2.5496959589949029</c:v>
                </c:pt>
                <c:pt idx="169">
                  <c:v>-2.9158745096857723</c:v>
                </c:pt>
                <c:pt idx="170">
                  <c:v>-3.2360679774998964</c:v>
                </c:pt>
                <c:pt idx="171">
                  <c:v>-3.5052267201755405</c:v>
                </c:pt>
                <c:pt idx="172">
                  <c:v>-3.7191059435530756</c:v>
                </c:pt>
                <c:pt idx="173">
                  <c:v>-3.8743326445145709</c:v>
                </c:pt>
                <c:pt idx="174">
                  <c:v>-3.9684588052579346</c:v>
                </c:pt>
                <c:pt idx="175">
                  <c:v>-4</c:v>
                </c:pt>
                <c:pt idx="176">
                  <c:v>-3.9684588052578871</c:v>
                </c:pt>
                <c:pt idx="177">
                  <c:v>-3.8743326445144772</c:v>
                </c:pt>
                <c:pt idx="178">
                  <c:v>-3.719105943552937</c:v>
                </c:pt>
                <c:pt idx="179">
                  <c:v>-3.5052267201753589</c:v>
                </c:pt>
                <c:pt idx="180">
                  <c:v>-3.2360679774996748</c:v>
                </c:pt>
                <c:pt idx="181">
                  <c:v>-2.9158745096855143</c:v>
                </c:pt>
                <c:pt idx="182">
                  <c:v>-2.5496959589946018</c:v>
                </c:pt>
                <c:pt idx="183">
                  <c:v>-2.1433071799158165</c:v>
                </c:pt>
                <c:pt idx="184">
                  <c:v>-1.7031171662601112</c:v>
                </c:pt>
                <c:pt idx="185">
                  <c:v>-1.236067977499604</c:v>
                </c:pt>
                <c:pt idx="186">
                  <c:v>-0.74952525834269546</c:v>
                </c:pt>
                <c:pt idx="187">
                  <c:v>-0.2511620781170501</c:v>
                </c:pt>
                <c:pt idx="188">
                  <c:v>0.25116207811745406</c:v>
                </c:pt>
                <c:pt idx="189">
                  <c:v>0.74952525834310701</c:v>
                </c:pt>
                <c:pt idx="190">
                  <c:v>1.236067977499989</c:v>
                </c:pt>
                <c:pt idx="191">
                  <c:v>1.7031171662604776</c:v>
                </c:pt>
                <c:pt idx="192">
                  <c:v>2.1433071799161585</c:v>
                </c:pt>
                <c:pt idx="193">
                  <c:v>2.5496959589949246</c:v>
                </c:pt>
                <c:pt idx="194">
                  <c:v>2.9158745096857914</c:v>
                </c:pt>
                <c:pt idx="195">
                  <c:v>3.2360679774999128</c:v>
                </c:pt>
                <c:pt idx="196">
                  <c:v>3.5052267201755538</c:v>
                </c:pt>
                <c:pt idx="197">
                  <c:v>3.7191059435530804</c:v>
                </c:pt>
                <c:pt idx="198">
                  <c:v>3.8743326445145745</c:v>
                </c:pt>
                <c:pt idx="199">
                  <c:v>3.9684588052579377</c:v>
                </c:pt>
                <c:pt idx="200">
                  <c:v>4</c:v>
                </c:pt>
                <c:pt idx="201">
                  <c:v>3.9684588052578853</c:v>
                </c:pt>
                <c:pt idx="202">
                  <c:v>3.8743326445144701</c:v>
                </c:pt>
                <c:pt idx="203">
                  <c:v>3.7191059435529263</c:v>
                </c:pt>
                <c:pt idx="204">
                  <c:v>3.5052267201753522</c:v>
                </c:pt>
                <c:pt idx="205">
                  <c:v>3.2360679774996668</c:v>
                </c:pt>
                <c:pt idx="206">
                  <c:v>2.9158745096854952</c:v>
                </c:pt>
                <c:pt idx="207">
                  <c:v>2.5496959589945911</c:v>
                </c:pt>
                <c:pt idx="208">
                  <c:v>2.143307179915805</c:v>
                </c:pt>
                <c:pt idx="209">
                  <c:v>1.7031171662600859</c:v>
                </c:pt>
                <c:pt idx="210">
                  <c:v>1.2360679774995773</c:v>
                </c:pt>
                <c:pt idx="211">
                  <c:v>0.74952525834268202</c:v>
                </c:pt>
                <c:pt idx="212">
                  <c:v>0.25116207811702224</c:v>
                </c:pt>
                <c:pt idx="213">
                  <c:v>-0.25116207811748192</c:v>
                </c:pt>
                <c:pt idx="214">
                  <c:v>-0.74952525834312056</c:v>
                </c:pt>
                <c:pt idx="215">
                  <c:v>-1.2360679775000019</c:v>
                </c:pt>
                <c:pt idx="216">
                  <c:v>-1.7031171662605027</c:v>
                </c:pt>
                <c:pt idx="217">
                  <c:v>-2.143307179916182</c:v>
                </c:pt>
                <c:pt idx="218">
                  <c:v>-2.5496959589949353</c:v>
                </c:pt>
                <c:pt idx="219">
                  <c:v>-2.9158745096858105</c:v>
                </c:pt>
                <c:pt idx="220">
                  <c:v>-3.2360679774999292</c:v>
                </c:pt>
                <c:pt idx="221">
                  <c:v>-3.5052267201755671</c:v>
                </c:pt>
                <c:pt idx="222">
                  <c:v>-3.7191059435530907</c:v>
                </c:pt>
                <c:pt idx="223">
                  <c:v>-3.8743326445145847</c:v>
                </c:pt>
                <c:pt idx="224">
                  <c:v>-3.9684588052579413</c:v>
                </c:pt>
                <c:pt idx="225">
                  <c:v>-4</c:v>
                </c:pt>
                <c:pt idx="226">
                  <c:v>-3.96845880525788</c:v>
                </c:pt>
                <c:pt idx="227">
                  <c:v>-3.8743326445144635</c:v>
                </c:pt>
                <c:pt idx="228">
                  <c:v>-3.7191059435529161</c:v>
                </c:pt>
                <c:pt idx="229">
                  <c:v>-3.5052267201753389</c:v>
                </c:pt>
                <c:pt idx="230">
                  <c:v>-3.2360679774996419</c:v>
                </c:pt>
                <c:pt idx="231">
                  <c:v>-2.9158745096854761</c:v>
                </c:pt>
                <c:pt idx="232">
                  <c:v>-2.5496959589945698</c:v>
                </c:pt>
                <c:pt idx="233">
                  <c:v>-2.1433071799157695</c:v>
                </c:pt>
                <c:pt idx="234">
                  <c:v>-1.7031171662600608</c:v>
                </c:pt>
                <c:pt idx="235">
                  <c:v>-1.2360679774995509</c:v>
                </c:pt>
                <c:pt idx="236">
                  <c:v>-0.7495252583426546</c:v>
                </c:pt>
                <c:pt idx="237">
                  <c:v>-0.25116207811699431</c:v>
                </c:pt>
                <c:pt idx="238">
                  <c:v>0.25116207811750979</c:v>
                </c:pt>
                <c:pt idx="239">
                  <c:v>0.74952525834314798</c:v>
                </c:pt>
                <c:pt idx="240">
                  <c:v>1.236067977500042</c:v>
                </c:pt>
                <c:pt idx="241">
                  <c:v>1.703117166260528</c:v>
                </c:pt>
                <c:pt idx="242">
                  <c:v>2.1433071799162056</c:v>
                </c:pt>
                <c:pt idx="243">
                  <c:v>2.5496959589949677</c:v>
                </c:pt>
                <c:pt idx="244">
                  <c:v>2.9158745096858296</c:v>
                </c:pt>
                <c:pt idx="245">
                  <c:v>3.2360679774999457</c:v>
                </c:pt>
                <c:pt idx="246">
                  <c:v>3.5052267201755809</c:v>
                </c:pt>
                <c:pt idx="247">
                  <c:v>3.7191059435531062</c:v>
                </c:pt>
                <c:pt idx="248">
                  <c:v>3.8743326445145918</c:v>
                </c:pt>
                <c:pt idx="249">
                  <c:v>3.9684588052579448</c:v>
                </c:pt>
                <c:pt idx="250">
                  <c:v>4</c:v>
                </c:pt>
                <c:pt idx="251">
                  <c:v>3.9684588052578769</c:v>
                </c:pt>
                <c:pt idx="252">
                  <c:v>3.8743326445144564</c:v>
                </c:pt>
                <c:pt idx="253">
                  <c:v>3.7191059435529059</c:v>
                </c:pt>
                <c:pt idx="254">
                  <c:v>3.5052267201753184</c:v>
                </c:pt>
                <c:pt idx="255">
                  <c:v>3.2360679774996171</c:v>
                </c:pt>
                <c:pt idx="256">
                  <c:v>2.9158745096854473</c:v>
                </c:pt>
                <c:pt idx="257">
                  <c:v>2.5496959589945374</c:v>
                </c:pt>
                <c:pt idx="258">
                  <c:v>2.1433071799157459</c:v>
                </c:pt>
                <c:pt idx="259">
                  <c:v>1.7031171662600355</c:v>
                </c:pt>
                <c:pt idx="260">
                  <c:v>1.2360679774995242</c:v>
                </c:pt>
                <c:pt idx="261">
                  <c:v>0.74952525834262718</c:v>
                </c:pt>
                <c:pt idx="262">
                  <c:v>0.25116207811695229</c:v>
                </c:pt>
                <c:pt idx="263">
                  <c:v>-0.25116207811755187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C96F-4E57-B516-3E153F355C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3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0"/>
          <c:tx>
            <c:v>Sampled 1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'10 kHz Sampling'!$H$9:$H$272</c:f>
              <c:numCache>
                <c:formatCode>General</c:formatCode>
                <c:ptCount val="264"/>
                <c:pt idx="0">
                  <c:v>0</c:v>
                </c:pt>
                <c:pt idx="1">
                  <c:v>1E-4</c:v>
                </c:pt>
                <c:pt idx="2">
                  <c:v>2.0000000000000001E-4</c:v>
                </c:pt>
                <c:pt idx="3">
                  <c:v>3.0000000000000003E-4</c:v>
                </c:pt>
                <c:pt idx="4">
                  <c:v>4.0000000000000002E-4</c:v>
                </c:pt>
                <c:pt idx="5">
                  <c:v>5.0000000000000001E-4</c:v>
                </c:pt>
                <c:pt idx="6">
                  <c:v>6.0000000000000006E-4</c:v>
                </c:pt>
                <c:pt idx="7">
                  <c:v>6.9999999999999999E-4</c:v>
                </c:pt>
                <c:pt idx="8">
                  <c:v>8.0000000000000004E-4</c:v>
                </c:pt>
                <c:pt idx="9">
                  <c:v>9.0000000000000008E-4</c:v>
                </c:pt>
                <c:pt idx="10">
                  <c:v>1E-3</c:v>
                </c:pt>
                <c:pt idx="11">
                  <c:v>1.1000000000000001E-3</c:v>
                </c:pt>
                <c:pt idx="12">
                  <c:v>1.2000000000000001E-3</c:v>
                </c:pt>
                <c:pt idx="13">
                  <c:v>1.3000000000000002E-3</c:v>
                </c:pt>
                <c:pt idx="14">
                  <c:v>1.4E-3</c:v>
                </c:pt>
                <c:pt idx="15">
                  <c:v>1.5E-3</c:v>
                </c:pt>
                <c:pt idx="16">
                  <c:v>1.6000000000000001E-3</c:v>
                </c:pt>
                <c:pt idx="17">
                  <c:v>1.7000000000000001E-3</c:v>
                </c:pt>
                <c:pt idx="18">
                  <c:v>1.8000000000000002E-3</c:v>
                </c:pt>
                <c:pt idx="19">
                  <c:v>1.9E-3</c:v>
                </c:pt>
                <c:pt idx="20">
                  <c:v>2E-3</c:v>
                </c:pt>
                <c:pt idx="21">
                  <c:v>2.1000000000000003E-3</c:v>
                </c:pt>
                <c:pt idx="22">
                  <c:v>2.2000000000000001E-3</c:v>
                </c:pt>
                <c:pt idx="23">
                  <c:v>2.3E-3</c:v>
                </c:pt>
                <c:pt idx="24">
                  <c:v>2.4000000000000002E-3</c:v>
                </c:pt>
                <c:pt idx="25">
                  <c:v>2.5000000000000001E-3</c:v>
                </c:pt>
                <c:pt idx="26">
                  <c:v>2.6000000000000003E-3</c:v>
                </c:pt>
                <c:pt idx="27">
                  <c:v>2.7000000000000001E-3</c:v>
                </c:pt>
                <c:pt idx="28">
                  <c:v>2.8E-3</c:v>
                </c:pt>
                <c:pt idx="29">
                  <c:v>2.9000000000000002E-3</c:v>
                </c:pt>
                <c:pt idx="30">
                  <c:v>3.0000000000000001E-3</c:v>
                </c:pt>
                <c:pt idx="31">
                  <c:v>3.1000000000000003E-3</c:v>
                </c:pt>
                <c:pt idx="32">
                  <c:v>3.2000000000000002E-3</c:v>
                </c:pt>
                <c:pt idx="33">
                  <c:v>3.3E-3</c:v>
                </c:pt>
                <c:pt idx="34">
                  <c:v>3.4000000000000002E-3</c:v>
                </c:pt>
                <c:pt idx="35">
                  <c:v>3.5000000000000001E-3</c:v>
                </c:pt>
                <c:pt idx="36">
                  <c:v>3.6000000000000003E-3</c:v>
                </c:pt>
                <c:pt idx="37">
                  <c:v>3.7000000000000002E-3</c:v>
                </c:pt>
                <c:pt idx="38">
                  <c:v>3.8E-3</c:v>
                </c:pt>
                <c:pt idx="39">
                  <c:v>3.9000000000000003E-3</c:v>
                </c:pt>
                <c:pt idx="40">
                  <c:v>4.0000000000000001E-3</c:v>
                </c:pt>
                <c:pt idx="41">
                  <c:v>4.1000000000000003E-3</c:v>
                </c:pt>
                <c:pt idx="42">
                  <c:v>4.2000000000000006E-3</c:v>
                </c:pt>
                <c:pt idx="43">
                  <c:v>4.3E-3</c:v>
                </c:pt>
                <c:pt idx="44">
                  <c:v>4.4000000000000003E-3</c:v>
                </c:pt>
                <c:pt idx="45">
                  <c:v>4.5000000000000005E-3</c:v>
                </c:pt>
                <c:pt idx="46">
                  <c:v>4.5999999999999999E-3</c:v>
                </c:pt>
                <c:pt idx="47">
                  <c:v>4.7000000000000002E-3</c:v>
                </c:pt>
                <c:pt idx="48">
                  <c:v>4.8000000000000004E-3</c:v>
                </c:pt>
                <c:pt idx="49">
                  <c:v>4.8999999999999998E-3</c:v>
                </c:pt>
                <c:pt idx="50">
                  <c:v>5.0000000000000001E-3</c:v>
                </c:pt>
                <c:pt idx="51">
                  <c:v>5.1000000000000004E-3</c:v>
                </c:pt>
                <c:pt idx="52">
                  <c:v>5.2000000000000006E-3</c:v>
                </c:pt>
                <c:pt idx="53">
                  <c:v>5.3E-3</c:v>
                </c:pt>
                <c:pt idx="54">
                  <c:v>5.4000000000000003E-3</c:v>
                </c:pt>
                <c:pt idx="55">
                  <c:v>5.5000000000000005E-3</c:v>
                </c:pt>
                <c:pt idx="56">
                  <c:v>5.5999999999999999E-3</c:v>
                </c:pt>
                <c:pt idx="57">
                  <c:v>5.7000000000000002E-3</c:v>
                </c:pt>
                <c:pt idx="58">
                  <c:v>5.8000000000000005E-3</c:v>
                </c:pt>
                <c:pt idx="59">
                  <c:v>5.8999999999999999E-3</c:v>
                </c:pt>
                <c:pt idx="60">
                  <c:v>6.0000000000000001E-3</c:v>
                </c:pt>
                <c:pt idx="61">
                  <c:v>6.1000000000000004E-3</c:v>
                </c:pt>
                <c:pt idx="62">
                  <c:v>6.2000000000000006E-3</c:v>
                </c:pt>
                <c:pt idx="63">
                  <c:v>6.3E-3</c:v>
                </c:pt>
                <c:pt idx="64">
                  <c:v>6.4000000000000003E-3</c:v>
                </c:pt>
                <c:pt idx="65">
                  <c:v>6.5000000000000006E-3</c:v>
                </c:pt>
                <c:pt idx="66">
                  <c:v>6.6E-3</c:v>
                </c:pt>
                <c:pt idx="67">
                  <c:v>6.7000000000000002E-3</c:v>
                </c:pt>
                <c:pt idx="68">
                  <c:v>6.8000000000000005E-3</c:v>
                </c:pt>
                <c:pt idx="69">
                  <c:v>6.9000000000000008E-3</c:v>
                </c:pt>
                <c:pt idx="70">
                  <c:v>7.0000000000000001E-3</c:v>
                </c:pt>
                <c:pt idx="71">
                  <c:v>7.1000000000000004E-3</c:v>
                </c:pt>
                <c:pt idx="72">
                  <c:v>7.2000000000000007E-3</c:v>
                </c:pt>
                <c:pt idx="73">
                  <c:v>7.3000000000000001E-3</c:v>
                </c:pt>
                <c:pt idx="74">
                  <c:v>7.4000000000000003E-3</c:v>
                </c:pt>
                <c:pt idx="75">
                  <c:v>7.5000000000000006E-3</c:v>
                </c:pt>
                <c:pt idx="76">
                  <c:v>7.6E-3</c:v>
                </c:pt>
                <c:pt idx="77">
                  <c:v>7.7000000000000002E-3</c:v>
                </c:pt>
                <c:pt idx="78">
                  <c:v>7.8000000000000005E-3</c:v>
                </c:pt>
                <c:pt idx="79">
                  <c:v>7.9000000000000008E-3</c:v>
                </c:pt>
                <c:pt idx="80">
                  <c:v>8.0000000000000002E-3</c:v>
                </c:pt>
                <c:pt idx="81">
                  <c:v>8.0999999999999996E-3</c:v>
                </c:pt>
                <c:pt idx="82">
                  <c:v>8.2000000000000007E-3</c:v>
                </c:pt>
                <c:pt idx="83">
                  <c:v>8.3000000000000001E-3</c:v>
                </c:pt>
                <c:pt idx="84">
                  <c:v>8.4000000000000012E-3</c:v>
                </c:pt>
                <c:pt idx="85">
                  <c:v>8.5000000000000006E-3</c:v>
                </c:pt>
                <c:pt idx="86">
                  <c:v>8.6E-3</c:v>
                </c:pt>
                <c:pt idx="87">
                  <c:v>8.7000000000000011E-3</c:v>
                </c:pt>
                <c:pt idx="88">
                  <c:v>8.8000000000000005E-3</c:v>
                </c:pt>
                <c:pt idx="89">
                  <c:v>8.8999999999999999E-3</c:v>
                </c:pt>
                <c:pt idx="90">
                  <c:v>9.0000000000000011E-3</c:v>
                </c:pt>
                <c:pt idx="91">
                  <c:v>9.1000000000000004E-3</c:v>
                </c:pt>
                <c:pt idx="92">
                  <c:v>9.1999999999999998E-3</c:v>
                </c:pt>
                <c:pt idx="93">
                  <c:v>9.300000000000001E-3</c:v>
                </c:pt>
                <c:pt idx="94">
                  <c:v>9.4000000000000004E-3</c:v>
                </c:pt>
                <c:pt idx="95">
                  <c:v>9.4999999999999998E-3</c:v>
                </c:pt>
                <c:pt idx="96">
                  <c:v>9.6000000000000009E-3</c:v>
                </c:pt>
                <c:pt idx="97">
                  <c:v>9.7000000000000003E-3</c:v>
                </c:pt>
                <c:pt idx="98">
                  <c:v>9.7999999999999997E-3</c:v>
                </c:pt>
                <c:pt idx="99">
                  <c:v>9.9000000000000008E-3</c:v>
                </c:pt>
                <c:pt idx="100">
                  <c:v>0.01</c:v>
                </c:pt>
                <c:pt idx="101">
                  <c:v>1.0100000000000001E-2</c:v>
                </c:pt>
                <c:pt idx="102">
                  <c:v>1.0200000000000001E-2</c:v>
                </c:pt>
                <c:pt idx="103">
                  <c:v>1.03E-2</c:v>
                </c:pt>
                <c:pt idx="104">
                  <c:v>1.0400000000000001E-2</c:v>
                </c:pt>
                <c:pt idx="105">
                  <c:v>1.0500000000000001E-2</c:v>
                </c:pt>
                <c:pt idx="106">
                  <c:v>1.06E-2</c:v>
                </c:pt>
                <c:pt idx="107">
                  <c:v>1.0700000000000001E-2</c:v>
                </c:pt>
                <c:pt idx="108">
                  <c:v>1.0800000000000001E-2</c:v>
                </c:pt>
                <c:pt idx="109">
                  <c:v>1.09E-2</c:v>
                </c:pt>
                <c:pt idx="110">
                  <c:v>1.1000000000000001E-2</c:v>
                </c:pt>
                <c:pt idx="111">
                  <c:v>1.11E-2</c:v>
                </c:pt>
                <c:pt idx="112">
                  <c:v>1.12E-2</c:v>
                </c:pt>
                <c:pt idx="113">
                  <c:v>1.1300000000000001E-2</c:v>
                </c:pt>
                <c:pt idx="114">
                  <c:v>1.14E-2</c:v>
                </c:pt>
                <c:pt idx="115">
                  <c:v>1.15E-2</c:v>
                </c:pt>
                <c:pt idx="116">
                  <c:v>1.1600000000000001E-2</c:v>
                </c:pt>
                <c:pt idx="117">
                  <c:v>1.17E-2</c:v>
                </c:pt>
                <c:pt idx="118">
                  <c:v>1.18E-2</c:v>
                </c:pt>
                <c:pt idx="119">
                  <c:v>1.1900000000000001E-2</c:v>
                </c:pt>
                <c:pt idx="120">
                  <c:v>1.2E-2</c:v>
                </c:pt>
                <c:pt idx="121">
                  <c:v>1.2100000000000001E-2</c:v>
                </c:pt>
                <c:pt idx="122">
                  <c:v>1.2200000000000001E-2</c:v>
                </c:pt>
                <c:pt idx="123">
                  <c:v>1.23E-2</c:v>
                </c:pt>
                <c:pt idx="124">
                  <c:v>1.2400000000000001E-2</c:v>
                </c:pt>
                <c:pt idx="125">
                  <c:v>1.2500000000000001E-2</c:v>
                </c:pt>
                <c:pt idx="126">
                  <c:v>1.26E-2</c:v>
                </c:pt>
                <c:pt idx="127">
                  <c:v>1.2700000000000001E-2</c:v>
                </c:pt>
                <c:pt idx="128">
                  <c:v>1.2800000000000001E-2</c:v>
                </c:pt>
                <c:pt idx="129">
                  <c:v>1.29E-2</c:v>
                </c:pt>
                <c:pt idx="130">
                  <c:v>1.3000000000000001E-2</c:v>
                </c:pt>
                <c:pt idx="131">
                  <c:v>1.3100000000000001E-2</c:v>
                </c:pt>
                <c:pt idx="132">
                  <c:v>1.32E-2</c:v>
                </c:pt>
                <c:pt idx="133">
                  <c:v>1.3300000000000001E-2</c:v>
                </c:pt>
                <c:pt idx="134">
                  <c:v>1.34E-2</c:v>
                </c:pt>
                <c:pt idx="135">
                  <c:v>1.35E-2</c:v>
                </c:pt>
                <c:pt idx="136">
                  <c:v>1.3600000000000001E-2</c:v>
                </c:pt>
                <c:pt idx="137">
                  <c:v>1.37E-2</c:v>
                </c:pt>
                <c:pt idx="138">
                  <c:v>1.3800000000000002E-2</c:v>
                </c:pt>
                <c:pt idx="139">
                  <c:v>1.3900000000000001E-2</c:v>
                </c:pt>
                <c:pt idx="140">
                  <c:v>1.4E-2</c:v>
                </c:pt>
                <c:pt idx="141">
                  <c:v>1.4100000000000001E-2</c:v>
                </c:pt>
                <c:pt idx="142">
                  <c:v>1.4200000000000001E-2</c:v>
                </c:pt>
                <c:pt idx="143">
                  <c:v>1.43E-2</c:v>
                </c:pt>
                <c:pt idx="144">
                  <c:v>1.4400000000000001E-2</c:v>
                </c:pt>
                <c:pt idx="145">
                  <c:v>1.4500000000000001E-2</c:v>
                </c:pt>
                <c:pt idx="146">
                  <c:v>1.46E-2</c:v>
                </c:pt>
                <c:pt idx="147">
                  <c:v>1.4700000000000001E-2</c:v>
                </c:pt>
                <c:pt idx="148">
                  <c:v>1.4800000000000001E-2</c:v>
                </c:pt>
                <c:pt idx="149">
                  <c:v>1.49E-2</c:v>
                </c:pt>
                <c:pt idx="150">
                  <c:v>1.5000000000000001E-2</c:v>
                </c:pt>
                <c:pt idx="151">
                  <c:v>1.5100000000000001E-2</c:v>
                </c:pt>
                <c:pt idx="152">
                  <c:v>1.52E-2</c:v>
                </c:pt>
                <c:pt idx="153">
                  <c:v>1.5300000000000001E-2</c:v>
                </c:pt>
                <c:pt idx="154">
                  <c:v>1.54E-2</c:v>
                </c:pt>
                <c:pt idx="155">
                  <c:v>1.55E-2</c:v>
                </c:pt>
                <c:pt idx="156">
                  <c:v>1.5600000000000001E-2</c:v>
                </c:pt>
                <c:pt idx="157">
                  <c:v>1.5700000000000002E-2</c:v>
                </c:pt>
                <c:pt idx="158">
                  <c:v>1.5800000000000002E-2</c:v>
                </c:pt>
                <c:pt idx="159">
                  <c:v>1.5900000000000001E-2</c:v>
                </c:pt>
                <c:pt idx="160">
                  <c:v>1.6E-2</c:v>
                </c:pt>
                <c:pt idx="161">
                  <c:v>1.61E-2</c:v>
                </c:pt>
                <c:pt idx="162">
                  <c:v>1.6199999999999999E-2</c:v>
                </c:pt>
                <c:pt idx="163">
                  <c:v>1.6300000000000002E-2</c:v>
                </c:pt>
                <c:pt idx="164">
                  <c:v>1.6400000000000001E-2</c:v>
                </c:pt>
                <c:pt idx="165">
                  <c:v>1.6500000000000001E-2</c:v>
                </c:pt>
                <c:pt idx="166">
                  <c:v>1.66E-2</c:v>
                </c:pt>
                <c:pt idx="167">
                  <c:v>1.67E-2</c:v>
                </c:pt>
                <c:pt idx="168">
                  <c:v>1.6800000000000002E-2</c:v>
                </c:pt>
                <c:pt idx="169">
                  <c:v>1.6900000000000002E-2</c:v>
                </c:pt>
                <c:pt idx="170">
                  <c:v>1.7000000000000001E-2</c:v>
                </c:pt>
                <c:pt idx="171">
                  <c:v>1.7100000000000001E-2</c:v>
                </c:pt>
                <c:pt idx="172">
                  <c:v>1.72E-2</c:v>
                </c:pt>
                <c:pt idx="173">
                  <c:v>1.7299999999999999E-2</c:v>
                </c:pt>
                <c:pt idx="174">
                  <c:v>1.7400000000000002E-2</c:v>
                </c:pt>
                <c:pt idx="175">
                  <c:v>1.7500000000000002E-2</c:v>
                </c:pt>
                <c:pt idx="176">
                  <c:v>1.7600000000000001E-2</c:v>
                </c:pt>
                <c:pt idx="177">
                  <c:v>1.77E-2</c:v>
                </c:pt>
                <c:pt idx="178">
                  <c:v>1.78E-2</c:v>
                </c:pt>
                <c:pt idx="179">
                  <c:v>1.7899999999999999E-2</c:v>
                </c:pt>
                <c:pt idx="180">
                  <c:v>1.8000000000000002E-2</c:v>
                </c:pt>
                <c:pt idx="181">
                  <c:v>1.8100000000000002E-2</c:v>
                </c:pt>
                <c:pt idx="182">
                  <c:v>1.8200000000000001E-2</c:v>
                </c:pt>
                <c:pt idx="183">
                  <c:v>1.83E-2</c:v>
                </c:pt>
                <c:pt idx="184">
                  <c:v>1.84E-2</c:v>
                </c:pt>
                <c:pt idx="185">
                  <c:v>1.8500000000000003E-2</c:v>
                </c:pt>
                <c:pt idx="186">
                  <c:v>1.8600000000000002E-2</c:v>
                </c:pt>
                <c:pt idx="187">
                  <c:v>1.8700000000000001E-2</c:v>
                </c:pt>
                <c:pt idx="188">
                  <c:v>1.8800000000000001E-2</c:v>
                </c:pt>
                <c:pt idx="189">
                  <c:v>1.89E-2</c:v>
                </c:pt>
                <c:pt idx="190">
                  <c:v>1.9E-2</c:v>
                </c:pt>
                <c:pt idx="191">
                  <c:v>1.9100000000000002E-2</c:v>
                </c:pt>
                <c:pt idx="192">
                  <c:v>1.9200000000000002E-2</c:v>
                </c:pt>
                <c:pt idx="193">
                  <c:v>1.9300000000000001E-2</c:v>
                </c:pt>
                <c:pt idx="194">
                  <c:v>1.9400000000000001E-2</c:v>
                </c:pt>
                <c:pt idx="195">
                  <c:v>1.95E-2</c:v>
                </c:pt>
                <c:pt idx="196">
                  <c:v>1.9599999999999999E-2</c:v>
                </c:pt>
                <c:pt idx="197">
                  <c:v>1.9700000000000002E-2</c:v>
                </c:pt>
                <c:pt idx="198">
                  <c:v>1.9800000000000002E-2</c:v>
                </c:pt>
                <c:pt idx="199">
                  <c:v>1.9900000000000001E-2</c:v>
                </c:pt>
                <c:pt idx="200">
                  <c:v>0.02</c:v>
                </c:pt>
                <c:pt idx="201">
                  <c:v>2.01E-2</c:v>
                </c:pt>
                <c:pt idx="202">
                  <c:v>2.0200000000000003E-2</c:v>
                </c:pt>
                <c:pt idx="203">
                  <c:v>2.0300000000000002E-2</c:v>
                </c:pt>
                <c:pt idx="204">
                  <c:v>2.0400000000000001E-2</c:v>
                </c:pt>
                <c:pt idx="205">
                  <c:v>2.0500000000000001E-2</c:v>
                </c:pt>
                <c:pt idx="206">
                  <c:v>2.06E-2</c:v>
                </c:pt>
                <c:pt idx="207">
                  <c:v>2.07E-2</c:v>
                </c:pt>
                <c:pt idx="208">
                  <c:v>2.0800000000000003E-2</c:v>
                </c:pt>
                <c:pt idx="209">
                  <c:v>2.0900000000000002E-2</c:v>
                </c:pt>
                <c:pt idx="210">
                  <c:v>2.1000000000000001E-2</c:v>
                </c:pt>
                <c:pt idx="211">
                  <c:v>2.1100000000000001E-2</c:v>
                </c:pt>
                <c:pt idx="212">
                  <c:v>2.12E-2</c:v>
                </c:pt>
                <c:pt idx="213">
                  <c:v>2.1299999999999999E-2</c:v>
                </c:pt>
                <c:pt idx="214">
                  <c:v>2.1400000000000002E-2</c:v>
                </c:pt>
                <c:pt idx="215">
                  <c:v>2.1500000000000002E-2</c:v>
                </c:pt>
                <c:pt idx="216">
                  <c:v>2.1600000000000001E-2</c:v>
                </c:pt>
                <c:pt idx="217">
                  <c:v>2.1700000000000001E-2</c:v>
                </c:pt>
                <c:pt idx="218">
                  <c:v>2.18E-2</c:v>
                </c:pt>
                <c:pt idx="219">
                  <c:v>2.1899999999999999E-2</c:v>
                </c:pt>
                <c:pt idx="220">
                  <c:v>2.2000000000000002E-2</c:v>
                </c:pt>
                <c:pt idx="221">
                  <c:v>2.2100000000000002E-2</c:v>
                </c:pt>
                <c:pt idx="222">
                  <c:v>2.2200000000000001E-2</c:v>
                </c:pt>
                <c:pt idx="223">
                  <c:v>2.23E-2</c:v>
                </c:pt>
                <c:pt idx="224">
                  <c:v>2.24E-2</c:v>
                </c:pt>
                <c:pt idx="225">
                  <c:v>2.2500000000000003E-2</c:v>
                </c:pt>
                <c:pt idx="226">
                  <c:v>2.2600000000000002E-2</c:v>
                </c:pt>
                <c:pt idx="227">
                  <c:v>2.2700000000000001E-2</c:v>
                </c:pt>
                <c:pt idx="228">
                  <c:v>2.2800000000000001E-2</c:v>
                </c:pt>
                <c:pt idx="229">
                  <c:v>2.29E-2</c:v>
                </c:pt>
                <c:pt idx="230">
                  <c:v>2.3E-2</c:v>
                </c:pt>
                <c:pt idx="231">
                  <c:v>2.3100000000000002E-2</c:v>
                </c:pt>
                <c:pt idx="232">
                  <c:v>2.3200000000000002E-2</c:v>
                </c:pt>
                <c:pt idx="233">
                  <c:v>2.3300000000000001E-2</c:v>
                </c:pt>
                <c:pt idx="234">
                  <c:v>2.3400000000000001E-2</c:v>
                </c:pt>
                <c:pt idx="235">
                  <c:v>2.35E-2</c:v>
                </c:pt>
                <c:pt idx="236">
                  <c:v>2.3599999999999999E-2</c:v>
                </c:pt>
                <c:pt idx="237">
                  <c:v>2.3700000000000002E-2</c:v>
                </c:pt>
                <c:pt idx="238">
                  <c:v>2.3800000000000002E-2</c:v>
                </c:pt>
                <c:pt idx="239">
                  <c:v>2.3900000000000001E-2</c:v>
                </c:pt>
                <c:pt idx="240">
                  <c:v>2.4E-2</c:v>
                </c:pt>
                <c:pt idx="241">
                  <c:v>2.41E-2</c:v>
                </c:pt>
                <c:pt idx="242">
                  <c:v>2.4200000000000003E-2</c:v>
                </c:pt>
                <c:pt idx="243">
                  <c:v>2.4300000000000002E-2</c:v>
                </c:pt>
                <c:pt idx="244">
                  <c:v>2.4400000000000002E-2</c:v>
                </c:pt>
                <c:pt idx="245">
                  <c:v>2.4500000000000001E-2</c:v>
                </c:pt>
                <c:pt idx="246">
                  <c:v>2.46E-2</c:v>
                </c:pt>
                <c:pt idx="247">
                  <c:v>2.47E-2</c:v>
                </c:pt>
                <c:pt idx="248">
                  <c:v>2.4800000000000003E-2</c:v>
                </c:pt>
                <c:pt idx="249">
                  <c:v>2.4900000000000002E-2</c:v>
                </c:pt>
                <c:pt idx="250">
                  <c:v>2.5000000000000001E-2</c:v>
                </c:pt>
                <c:pt idx="251">
                  <c:v>2.5100000000000001E-2</c:v>
                </c:pt>
                <c:pt idx="252">
                  <c:v>2.52E-2</c:v>
                </c:pt>
                <c:pt idx="253">
                  <c:v>2.53E-2</c:v>
                </c:pt>
                <c:pt idx="254">
                  <c:v>2.5400000000000002E-2</c:v>
                </c:pt>
                <c:pt idx="255">
                  <c:v>2.5500000000000002E-2</c:v>
                </c:pt>
                <c:pt idx="256">
                  <c:v>2.5600000000000001E-2</c:v>
                </c:pt>
                <c:pt idx="257">
                  <c:v>2.5700000000000001E-2</c:v>
                </c:pt>
                <c:pt idx="258">
                  <c:v>2.58E-2</c:v>
                </c:pt>
                <c:pt idx="259">
                  <c:v>2.5900000000000003E-2</c:v>
                </c:pt>
                <c:pt idx="260">
                  <c:v>2.6000000000000002E-2</c:v>
                </c:pt>
                <c:pt idx="261">
                  <c:v>2.6100000000000002E-2</c:v>
                </c:pt>
                <c:pt idx="262">
                  <c:v>2.6200000000000001E-2</c:v>
                </c:pt>
                <c:pt idx="263">
                  <c:v>2.63E-2</c:v>
                </c:pt>
              </c:numCache>
            </c:numRef>
          </c:xVal>
          <c:yVal>
            <c:numRef>
              <c:f>'10 kHz Sampling'!$I$9:$I$272</c:f>
              <c:numCache>
                <c:formatCode>General</c:formatCode>
                <c:ptCount val="264"/>
                <c:pt idx="0">
                  <c:v>4</c:v>
                </c:pt>
                <c:pt idx="1">
                  <c:v>3.2360679774997898</c:v>
                </c:pt>
                <c:pt idx="2">
                  <c:v>1.2360679774997898</c:v>
                </c:pt>
                <c:pt idx="3">
                  <c:v>-1.2360679774997894</c:v>
                </c:pt>
                <c:pt idx="4">
                  <c:v>-3.2360679774997894</c:v>
                </c:pt>
                <c:pt idx="5">
                  <c:v>-4</c:v>
                </c:pt>
                <c:pt idx="6">
                  <c:v>-3.2360679774997902</c:v>
                </c:pt>
                <c:pt idx="7">
                  <c:v>-1.2360679774997902</c:v>
                </c:pt>
                <c:pt idx="8">
                  <c:v>1.2360679774997889</c:v>
                </c:pt>
                <c:pt idx="9">
                  <c:v>3.2360679774997894</c:v>
                </c:pt>
                <c:pt idx="10">
                  <c:v>4</c:v>
                </c:pt>
                <c:pt idx="11">
                  <c:v>3.2360679774997902</c:v>
                </c:pt>
                <c:pt idx="12">
                  <c:v>1.2360679774997909</c:v>
                </c:pt>
                <c:pt idx="13">
                  <c:v>-1.2360679774997885</c:v>
                </c:pt>
                <c:pt idx="14">
                  <c:v>-3.2360679774997889</c:v>
                </c:pt>
                <c:pt idx="15">
                  <c:v>-4</c:v>
                </c:pt>
                <c:pt idx="16">
                  <c:v>-3.2360679774997907</c:v>
                </c:pt>
                <c:pt idx="17">
                  <c:v>-1.2360679774997914</c:v>
                </c:pt>
                <c:pt idx="18">
                  <c:v>1.236067977499788</c:v>
                </c:pt>
                <c:pt idx="19">
                  <c:v>3.2360679774997885</c:v>
                </c:pt>
                <c:pt idx="20">
                  <c:v>4</c:v>
                </c:pt>
                <c:pt idx="21">
                  <c:v>3.2360679774997867</c:v>
                </c:pt>
                <c:pt idx="22">
                  <c:v>1.2360679774997918</c:v>
                </c:pt>
                <c:pt idx="23">
                  <c:v>-1.2360679774997807</c:v>
                </c:pt>
                <c:pt idx="24">
                  <c:v>-3.2360679774997885</c:v>
                </c:pt>
                <c:pt idx="25">
                  <c:v>-4</c:v>
                </c:pt>
                <c:pt idx="26">
                  <c:v>-3.2360679774997911</c:v>
                </c:pt>
                <c:pt idx="27">
                  <c:v>-1.2360679774997922</c:v>
                </c:pt>
                <c:pt idx="28">
                  <c:v>1.2360679774997871</c:v>
                </c:pt>
                <c:pt idx="29">
                  <c:v>3.236067977499788</c:v>
                </c:pt>
                <c:pt idx="30">
                  <c:v>4</c:v>
                </c:pt>
                <c:pt idx="31">
                  <c:v>3.2360679774997916</c:v>
                </c:pt>
                <c:pt idx="32">
                  <c:v>1.2360679774997927</c:v>
                </c:pt>
                <c:pt idx="33">
                  <c:v>-1.2360679774997867</c:v>
                </c:pt>
                <c:pt idx="34">
                  <c:v>-3.2360679774997876</c:v>
                </c:pt>
                <c:pt idx="35">
                  <c:v>-4</c:v>
                </c:pt>
                <c:pt idx="36">
                  <c:v>-3.2360679774997916</c:v>
                </c:pt>
                <c:pt idx="37">
                  <c:v>-1.2360679774997931</c:v>
                </c:pt>
                <c:pt idx="38">
                  <c:v>1.2360679774997863</c:v>
                </c:pt>
                <c:pt idx="39">
                  <c:v>3.2360679774997876</c:v>
                </c:pt>
                <c:pt idx="40">
                  <c:v>4</c:v>
                </c:pt>
                <c:pt idx="41">
                  <c:v>3.236067977499792</c:v>
                </c:pt>
                <c:pt idx="42">
                  <c:v>1.23606797749978</c:v>
                </c:pt>
                <c:pt idx="43">
                  <c:v>-1.2360679774997856</c:v>
                </c:pt>
                <c:pt idx="44">
                  <c:v>-3.2360679774997871</c:v>
                </c:pt>
                <c:pt idx="45">
                  <c:v>-4</c:v>
                </c:pt>
                <c:pt idx="46">
                  <c:v>-3.2360679774998009</c:v>
                </c:pt>
                <c:pt idx="47">
                  <c:v>-1.236067977499794</c:v>
                </c:pt>
                <c:pt idx="48">
                  <c:v>1.2360679774997851</c:v>
                </c:pt>
                <c:pt idx="49">
                  <c:v>3.2360679774997787</c:v>
                </c:pt>
                <c:pt idx="50">
                  <c:v>4</c:v>
                </c:pt>
                <c:pt idx="51">
                  <c:v>3.2360679774997845</c:v>
                </c:pt>
                <c:pt idx="52">
                  <c:v>1.2360679774997945</c:v>
                </c:pt>
                <c:pt idx="53">
                  <c:v>-1.2360679774997712</c:v>
                </c:pt>
                <c:pt idx="54">
                  <c:v>-3.2360679774997867</c:v>
                </c:pt>
                <c:pt idx="55">
                  <c:v>-4</c:v>
                </c:pt>
                <c:pt idx="56">
                  <c:v>-3.2360679774997929</c:v>
                </c:pt>
                <c:pt idx="57">
                  <c:v>-1.2360679774998085</c:v>
                </c:pt>
                <c:pt idx="58">
                  <c:v>1.2360679774997843</c:v>
                </c:pt>
                <c:pt idx="59">
                  <c:v>3.2360679774997778</c:v>
                </c:pt>
                <c:pt idx="60">
                  <c:v>4</c:v>
                </c:pt>
                <c:pt idx="61">
                  <c:v>3.2360679774997849</c:v>
                </c:pt>
                <c:pt idx="62">
                  <c:v>1.2360679774997956</c:v>
                </c:pt>
                <c:pt idx="63">
                  <c:v>-1.2360679774997703</c:v>
                </c:pt>
                <c:pt idx="64">
                  <c:v>-3.2360679774997858</c:v>
                </c:pt>
                <c:pt idx="65">
                  <c:v>-4</c:v>
                </c:pt>
                <c:pt idx="66">
                  <c:v>-3.2360679774997934</c:v>
                </c:pt>
                <c:pt idx="67">
                  <c:v>-1.2360679774998096</c:v>
                </c:pt>
                <c:pt idx="68">
                  <c:v>1.2360679774997834</c:v>
                </c:pt>
                <c:pt idx="69">
                  <c:v>3.2360679774997942</c:v>
                </c:pt>
                <c:pt idx="70">
                  <c:v>4</c:v>
                </c:pt>
                <c:pt idx="71">
                  <c:v>3.2360679774998022</c:v>
                </c:pt>
                <c:pt idx="72">
                  <c:v>1.2360679774997965</c:v>
                </c:pt>
                <c:pt idx="73">
                  <c:v>-1.2360679774997694</c:v>
                </c:pt>
                <c:pt idx="74">
                  <c:v>-3.2360679774997854</c:v>
                </c:pt>
                <c:pt idx="75">
                  <c:v>-4</c:v>
                </c:pt>
                <c:pt idx="76">
                  <c:v>-3.2360679774997942</c:v>
                </c:pt>
                <c:pt idx="77">
                  <c:v>-1.2360679774998105</c:v>
                </c:pt>
                <c:pt idx="78">
                  <c:v>1.2360679774997825</c:v>
                </c:pt>
                <c:pt idx="79">
                  <c:v>3.2360679774997934</c:v>
                </c:pt>
                <c:pt idx="80">
                  <c:v>4</c:v>
                </c:pt>
                <c:pt idx="81">
                  <c:v>3.2360679774998027</c:v>
                </c:pt>
                <c:pt idx="82">
                  <c:v>1.2360679774997974</c:v>
                </c:pt>
                <c:pt idx="83">
                  <c:v>-1.2360679774997685</c:v>
                </c:pt>
                <c:pt idx="84">
                  <c:v>-3.2360679774998014</c:v>
                </c:pt>
                <c:pt idx="85">
                  <c:v>-4</c:v>
                </c:pt>
                <c:pt idx="86">
                  <c:v>-3.2360679774997947</c:v>
                </c:pt>
                <c:pt idx="87">
                  <c:v>-1.2360679774997843</c:v>
                </c:pt>
                <c:pt idx="88">
                  <c:v>1.2360679774997816</c:v>
                </c:pt>
                <c:pt idx="89">
                  <c:v>3.236067977499776</c:v>
                </c:pt>
                <c:pt idx="90">
                  <c:v>4</c:v>
                </c:pt>
                <c:pt idx="91">
                  <c:v>3.2360679774998031</c:v>
                </c:pt>
                <c:pt idx="92">
                  <c:v>1.2360679774998253</c:v>
                </c:pt>
                <c:pt idx="93">
                  <c:v>-1.2360679774997945</c:v>
                </c:pt>
                <c:pt idx="94">
                  <c:v>-3.2360679774997845</c:v>
                </c:pt>
                <c:pt idx="95">
                  <c:v>-4</c:v>
                </c:pt>
                <c:pt idx="96">
                  <c:v>-3.2360679774997951</c:v>
                </c:pt>
                <c:pt idx="97">
                  <c:v>-1.2360679774998122</c:v>
                </c:pt>
                <c:pt idx="98">
                  <c:v>1.2360679774997536</c:v>
                </c:pt>
                <c:pt idx="99">
                  <c:v>3.2360679774997925</c:v>
                </c:pt>
                <c:pt idx="100">
                  <c:v>4</c:v>
                </c:pt>
                <c:pt idx="101">
                  <c:v>3.2360679774997871</c:v>
                </c:pt>
                <c:pt idx="102">
                  <c:v>1.2360679774997723</c:v>
                </c:pt>
                <c:pt idx="103">
                  <c:v>-1.2360679774997665</c:v>
                </c:pt>
                <c:pt idx="104">
                  <c:v>-3.2360679774997836</c:v>
                </c:pt>
                <c:pt idx="105">
                  <c:v>-4</c:v>
                </c:pt>
                <c:pt idx="106">
                  <c:v>-3.2360679774998125</c:v>
                </c:pt>
                <c:pt idx="107">
                  <c:v>-1.2360679774998131</c:v>
                </c:pt>
                <c:pt idx="108">
                  <c:v>1.2360679774997796</c:v>
                </c:pt>
                <c:pt idx="109">
                  <c:v>3.2360679774997583</c:v>
                </c:pt>
                <c:pt idx="110">
                  <c:v>4</c:v>
                </c:pt>
                <c:pt idx="111">
                  <c:v>3.2360679774998045</c:v>
                </c:pt>
                <c:pt idx="112">
                  <c:v>1.2360679774998002</c:v>
                </c:pt>
                <c:pt idx="113">
                  <c:v>-1.2360679774997927</c:v>
                </c:pt>
                <c:pt idx="114">
                  <c:v>-3.2360679774997663</c:v>
                </c:pt>
                <c:pt idx="115">
                  <c:v>-4</c:v>
                </c:pt>
                <c:pt idx="116">
                  <c:v>-3.2360679774997965</c:v>
                </c:pt>
                <c:pt idx="117">
                  <c:v>-1.2360679774997871</c:v>
                </c:pt>
                <c:pt idx="118">
                  <c:v>1.2360679774997516</c:v>
                </c:pt>
                <c:pt idx="119">
                  <c:v>3.2360679774997747</c:v>
                </c:pt>
                <c:pt idx="120">
                  <c:v>4</c:v>
                </c:pt>
                <c:pt idx="121">
                  <c:v>3.2360679774997885</c:v>
                </c:pt>
                <c:pt idx="122">
                  <c:v>1.236067977499774</c:v>
                </c:pt>
                <c:pt idx="123">
                  <c:v>-1.2360679774997647</c:v>
                </c:pt>
                <c:pt idx="124">
                  <c:v>-3.2360679774997827</c:v>
                </c:pt>
                <c:pt idx="125">
                  <c:v>-4</c:v>
                </c:pt>
                <c:pt idx="126">
                  <c:v>-3.2360679774998138</c:v>
                </c:pt>
                <c:pt idx="127">
                  <c:v>-1.2360679774998151</c:v>
                </c:pt>
                <c:pt idx="128">
                  <c:v>1.2360679774997778</c:v>
                </c:pt>
                <c:pt idx="129">
                  <c:v>3.2360679774997574</c:v>
                </c:pt>
                <c:pt idx="130">
                  <c:v>4</c:v>
                </c:pt>
                <c:pt idx="131">
                  <c:v>3.2360679774998058</c:v>
                </c:pt>
                <c:pt idx="132">
                  <c:v>1.236067977499802</c:v>
                </c:pt>
                <c:pt idx="133">
                  <c:v>-1.2360679774997909</c:v>
                </c:pt>
                <c:pt idx="134">
                  <c:v>-3.2360679774997654</c:v>
                </c:pt>
                <c:pt idx="135">
                  <c:v>-4</c:v>
                </c:pt>
                <c:pt idx="136">
                  <c:v>-3.2360679774997974</c:v>
                </c:pt>
                <c:pt idx="137">
                  <c:v>-1.2360679774997889</c:v>
                </c:pt>
                <c:pt idx="138">
                  <c:v>1.2360679774998038</c:v>
                </c:pt>
                <c:pt idx="139">
                  <c:v>3.2360679774997734</c:v>
                </c:pt>
                <c:pt idx="140">
                  <c:v>4</c:v>
                </c:pt>
                <c:pt idx="141">
                  <c:v>3.2360679774997894</c:v>
                </c:pt>
                <c:pt idx="142">
                  <c:v>1.23606797749983</c:v>
                </c:pt>
                <c:pt idx="143">
                  <c:v>-1.2360679774997629</c:v>
                </c:pt>
                <c:pt idx="144">
                  <c:v>-3.2360679774997814</c:v>
                </c:pt>
                <c:pt idx="145">
                  <c:v>-4</c:v>
                </c:pt>
                <c:pt idx="146">
                  <c:v>-3.2360679774998147</c:v>
                </c:pt>
                <c:pt idx="147">
                  <c:v>-1.2360679774998169</c:v>
                </c:pt>
                <c:pt idx="148">
                  <c:v>1.2360679774997758</c:v>
                </c:pt>
                <c:pt idx="149">
                  <c:v>3.2360679774997561</c:v>
                </c:pt>
                <c:pt idx="150">
                  <c:v>4</c:v>
                </c:pt>
                <c:pt idx="151">
                  <c:v>3.2360679774998067</c:v>
                </c:pt>
                <c:pt idx="152">
                  <c:v>1.2360679774998038</c:v>
                </c:pt>
                <c:pt idx="153">
                  <c:v>-1.2360679774997889</c:v>
                </c:pt>
                <c:pt idx="154">
                  <c:v>-3.236067977499764</c:v>
                </c:pt>
                <c:pt idx="155">
                  <c:v>-4</c:v>
                </c:pt>
                <c:pt idx="156">
                  <c:v>-3.2360679774997987</c:v>
                </c:pt>
                <c:pt idx="157">
                  <c:v>-1.2360679774997909</c:v>
                </c:pt>
                <c:pt idx="158">
                  <c:v>1.236067977499802</c:v>
                </c:pt>
                <c:pt idx="159">
                  <c:v>3.236067977499772</c:v>
                </c:pt>
                <c:pt idx="160">
                  <c:v>4</c:v>
                </c:pt>
                <c:pt idx="161">
                  <c:v>3.236067977499824</c:v>
                </c:pt>
                <c:pt idx="162">
                  <c:v>1.2360679774998318</c:v>
                </c:pt>
                <c:pt idx="163">
                  <c:v>-1.2360679774998151</c:v>
                </c:pt>
                <c:pt idx="164">
                  <c:v>-3.23606797749978</c:v>
                </c:pt>
                <c:pt idx="165">
                  <c:v>-4</c:v>
                </c:pt>
                <c:pt idx="166">
                  <c:v>-3.236067977499816</c:v>
                </c:pt>
                <c:pt idx="167">
                  <c:v>-1.2360679774998187</c:v>
                </c:pt>
                <c:pt idx="168">
                  <c:v>1.236067977499828</c:v>
                </c:pt>
                <c:pt idx="169">
                  <c:v>3.2360679774997885</c:v>
                </c:pt>
                <c:pt idx="170">
                  <c:v>4</c:v>
                </c:pt>
                <c:pt idx="171">
                  <c:v>3.236067977499808</c:v>
                </c:pt>
                <c:pt idx="172">
                  <c:v>1.2360679774998058</c:v>
                </c:pt>
                <c:pt idx="173">
                  <c:v>-1.236067977499733</c:v>
                </c:pt>
                <c:pt idx="174">
                  <c:v>-3.2360679774997965</c:v>
                </c:pt>
                <c:pt idx="175">
                  <c:v>-4</c:v>
                </c:pt>
                <c:pt idx="176">
                  <c:v>-3.2360679774998</c:v>
                </c:pt>
                <c:pt idx="177">
                  <c:v>-1.2360679774998466</c:v>
                </c:pt>
                <c:pt idx="178">
                  <c:v>1.2360679774997461</c:v>
                </c:pt>
                <c:pt idx="179">
                  <c:v>3.2360679774997374</c:v>
                </c:pt>
                <c:pt idx="180">
                  <c:v>4</c:v>
                </c:pt>
                <c:pt idx="181">
                  <c:v>3.2360679774997916</c:v>
                </c:pt>
                <c:pt idx="182">
                  <c:v>1.2360679774998338</c:v>
                </c:pt>
                <c:pt idx="183">
                  <c:v>-1.2360679774997592</c:v>
                </c:pt>
                <c:pt idx="184">
                  <c:v>-3.2360679774997458</c:v>
                </c:pt>
                <c:pt idx="185">
                  <c:v>-4</c:v>
                </c:pt>
                <c:pt idx="186">
                  <c:v>-3.2360679774997836</c:v>
                </c:pt>
                <c:pt idx="187">
                  <c:v>-1.2360679774998207</c:v>
                </c:pt>
                <c:pt idx="188">
                  <c:v>1.2360679774997723</c:v>
                </c:pt>
                <c:pt idx="189">
                  <c:v>3.2360679774997538</c:v>
                </c:pt>
                <c:pt idx="190">
                  <c:v>4</c:v>
                </c:pt>
                <c:pt idx="191">
                  <c:v>3.2360679774997756</c:v>
                </c:pt>
                <c:pt idx="192">
                  <c:v>1.2360679774998076</c:v>
                </c:pt>
                <c:pt idx="193">
                  <c:v>-1.2360679774997851</c:v>
                </c:pt>
                <c:pt idx="194">
                  <c:v>-3.2360679774997618</c:v>
                </c:pt>
                <c:pt idx="195">
                  <c:v>-4</c:v>
                </c:pt>
                <c:pt idx="196">
                  <c:v>-3.2360679774998342</c:v>
                </c:pt>
                <c:pt idx="197">
                  <c:v>-1.2360679774997945</c:v>
                </c:pt>
                <c:pt idx="198">
                  <c:v>1.2360679774997982</c:v>
                </c:pt>
                <c:pt idx="199">
                  <c:v>3.2360679774997698</c:v>
                </c:pt>
                <c:pt idx="200">
                  <c:v>4</c:v>
                </c:pt>
                <c:pt idx="201">
                  <c:v>3.2360679774998262</c:v>
                </c:pt>
                <c:pt idx="202">
                  <c:v>1.2360679774997816</c:v>
                </c:pt>
                <c:pt idx="203">
                  <c:v>-1.2360679774998113</c:v>
                </c:pt>
                <c:pt idx="204">
                  <c:v>-3.2360679774998116</c:v>
                </c:pt>
                <c:pt idx="205">
                  <c:v>-4</c:v>
                </c:pt>
                <c:pt idx="206">
                  <c:v>-3.2360679774998182</c:v>
                </c:pt>
                <c:pt idx="207">
                  <c:v>-1.2360679774998224</c:v>
                </c:pt>
                <c:pt idx="208">
                  <c:v>1.2360679774997703</c:v>
                </c:pt>
                <c:pt idx="209">
                  <c:v>3.2360679774997858</c:v>
                </c:pt>
                <c:pt idx="210">
                  <c:v>4</c:v>
                </c:pt>
                <c:pt idx="211">
                  <c:v>3.2360679774998435</c:v>
                </c:pt>
                <c:pt idx="212">
                  <c:v>1.2360679774998635</c:v>
                </c:pt>
                <c:pt idx="213">
                  <c:v>-1.2360679774997292</c:v>
                </c:pt>
                <c:pt idx="214">
                  <c:v>-3.2360679774997605</c:v>
                </c:pt>
                <c:pt idx="215">
                  <c:v>-4</c:v>
                </c:pt>
                <c:pt idx="216">
                  <c:v>-3.2360679774998022</c:v>
                </c:pt>
                <c:pt idx="217">
                  <c:v>-1.2360679774997965</c:v>
                </c:pt>
                <c:pt idx="218">
                  <c:v>1.2360679774996883</c:v>
                </c:pt>
                <c:pt idx="219">
                  <c:v>3.2360679774997352</c:v>
                </c:pt>
                <c:pt idx="220">
                  <c:v>4</c:v>
                </c:pt>
                <c:pt idx="221">
                  <c:v>3.2360679774998276</c:v>
                </c:pt>
                <c:pt idx="222">
                  <c:v>1.2360679774998373</c:v>
                </c:pt>
                <c:pt idx="223">
                  <c:v>-1.2360679774997554</c:v>
                </c:pt>
                <c:pt idx="224">
                  <c:v>-3.2360679774997769</c:v>
                </c:pt>
                <c:pt idx="225">
                  <c:v>-4</c:v>
                </c:pt>
                <c:pt idx="226">
                  <c:v>-3.2360679774997858</c:v>
                </c:pt>
                <c:pt idx="227">
                  <c:v>-1.2360679774997703</c:v>
                </c:pt>
                <c:pt idx="228">
                  <c:v>1.2360679774997143</c:v>
                </c:pt>
                <c:pt idx="229">
                  <c:v>3.2360679774997516</c:v>
                </c:pt>
                <c:pt idx="230">
                  <c:v>4</c:v>
                </c:pt>
                <c:pt idx="231">
                  <c:v>3.2360679774998116</c:v>
                </c:pt>
                <c:pt idx="232">
                  <c:v>1.2360679774998113</c:v>
                </c:pt>
                <c:pt idx="233">
                  <c:v>-1.2360679774997816</c:v>
                </c:pt>
                <c:pt idx="234">
                  <c:v>-3.2360679774997929</c:v>
                </c:pt>
                <c:pt idx="235">
                  <c:v>-4</c:v>
                </c:pt>
                <c:pt idx="236">
                  <c:v>-3.2360679774998369</c:v>
                </c:pt>
                <c:pt idx="237">
                  <c:v>-1.2360679774997443</c:v>
                </c:pt>
                <c:pt idx="238">
                  <c:v>1.2360679774997405</c:v>
                </c:pt>
                <c:pt idx="239">
                  <c:v>3.2360679774997676</c:v>
                </c:pt>
                <c:pt idx="240">
                  <c:v>4</c:v>
                </c:pt>
                <c:pt idx="241">
                  <c:v>3.2360679774997951</c:v>
                </c:pt>
                <c:pt idx="242">
                  <c:v>1.2360679774997851</c:v>
                </c:pt>
                <c:pt idx="243">
                  <c:v>-1.2360679774998076</c:v>
                </c:pt>
                <c:pt idx="244">
                  <c:v>-3.2360679774998089</c:v>
                </c:pt>
                <c:pt idx="245">
                  <c:v>-4</c:v>
                </c:pt>
                <c:pt idx="246">
                  <c:v>-3.2360679774998204</c:v>
                </c:pt>
                <c:pt idx="247">
                  <c:v>-1.2360679774998262</c:v>
                </c:pt>
                <c:pt idx="248">
                  <c:v>1.2360679774997665</c:v>
                </c:pt>
                <c:pt idx="249">
                  <c:v>3.2360679774997836</c:v>
                </c:pt>
                <c:pt idx="250">
                  <c:v>4</c:v>
                </c:pt>
                <c:pt idx="251">
                  <c:v>3.2360679774998458</c:v>
                </c:pt>
                <c:pt idx="252">
                  <c:v>1.2360679774998673</c:v>
                </c:pt>
                <c:pt idx="253">
                  <c:v>-1.2360679774997256</c:v>
                </c:pt>
                <c:pt idx="254">
                  <c:v>-3.2360679774997583</c:v>
                </c:pt>
                <c:pt idx="255">
                  <c:v>-4</c:v>
                </c:pt>
                <c:pt idx="256">
                  <c:v>-3.2360679774998045</c:v>
                </c:pt>
                <c:pt idx="257">
                  <c:v>-1.2360679774998002</c:v>
                </c:pt>
                <c:pt idx="258">
                  <c:v>1.2360679774996846</c:v>
                </c:pt>
                <c:pt idx="259">
                  <c:v>3.2360679774998</c:v>
                </c:pt>
                <c:pt idx="260">
                  <c:v>4</c:v>
                </c:pt>
                <c:pt idx="261">
                  <c:v>3.2360679774998298</c:v>
                </c:pt>
                <c:pt idx="262">
                  <c:v>1.2360679774998411</c:v>
                </c:pt>
                <c:pt idx="263">
                  <c:v>-1.2360679774997516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BFF-4917-BF60-26FE51776E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3"/>
        </c:scaling>
        <c:delete val="1"/>
        <c:axPos val="b"/>
        <c:numFmt formatCode="General" sourceLinked="1"/>
        <c:majorTickMark val="none"/>
        <c:minorTickMark val="none"/>
        <c:tickLblPos val="nextTo"/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1 kHz Signal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v>Signal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Pt>
            <c:idx val="61"/>
            <c:marker>
              <c:symbol val="none"/>
            </c:marker>
            <c:bubble3D val="0"/>
            <c:spPr>
              <a:ln w="19050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C96F-4E57-B516-3E153F355CCC}"/>
              </c:ext>
            </c:extLst>
          </c:dPt>
          <c:xVal>
            <c:numRef>
              <c:f>'10 kHz Sampling'!$C$9:$C$272</c:f>
              <c:numCache>
                <c:formatCode>General</c:formatCode>
                <c:ptCount val="264"/>
                <c:pt idx="0">
                  <c:v>0</c:v>
                </c:pt>
                <c:pt idx="1">
                  <c:v>2.0000000000000002E-5</c:v>
                </c:pt>
                <c:pt idx="2">
                  <c:v>4.0000000000000003E-5</c:v>
                </c:pt>
                <c:pt idx="3">
                  <c:v>6.0000000000000008E-5</c:v>
                </c:pt>
                <c:pt idx="4">
                  <c:v>8.0000000000000007E-5</c:v>
                </c:pt>
                <c:pt idx="5">
                  <c:v>1E-4</c:v>
                </c:pt>
                <c:pt idx="6">
                  <c:v>1.2E-4</c:v>
                </c:pt>
                <c:pt idx="7">
                  <c:v>1.4000000000000001E-4</c:v>
                </c:pt>
                <c:pt idx="8">
                  <c:v>1.6000000000000001E-4</c:v>
                </c:pt>
                <c:pt idx="9">
                  <c:v>1.8000000000000001E-4</c:v>
                </c:pt>
                <c:pt idx="10">
                  <c:v>2.0000000000000001E-4</c:v>
                </c:pt>
                <c:pt idx="11">
                  <c:v>2.2000000000000001E-4</c:v>
                </c:pt>
                <c:pt idx="12">
                  <c:v>2.4000000000000001E-4</c:v>
                </c:pt>
                <c:pt idx="13">
                  <c:v>2.6000000000000003E-4</c:v>
                </c:pt>
                <c:pt idx="14">
                  <c:v>2.8000000000000003E-4</c:v>
                </c:pt>
                <c:pt idx="15">
                  <c:v>3.0000000000000003E-4</c:v>
                </c:pt>
                <c:pt idx="16">
                  <c:v>3.2000000000000003E-4</c:v>
                </c:pt>
                <c:pt idx="17">
                  <c:v>3.4000000000000002E-4</c:v>
                </c:pt>
                <c:pt idx="18">
                  <c:v>3.6000000000000002E-4</c:v>
                </c:pt>
                <c:pt idx="19">
                  <c:v>3.8000000000000002E-4</c:v>
                </c:pt>
                <c:pt idx="20">
                  <c:v>4.0000000000000002E-4</c:v>
                </c:pt>
                <c:pt idx="21">
                  <c:v>4.2000000000000002E-4</c:v>
                </c:pt>
                <c:pt idx="22">
                  <c:v>4.4000000000000002E-4</c:v>
                </c:pt>
                <c:pt idx="23">
                  <c:v>4.6000000000000001E-4</c:v>
                </c:pt>
                <c:pt idx="24">
                  <c:v>4.8000000000000001E-4</c:v>
                </c:pt>
                <c:pt idx="25">
                  <c:v>5.0000000000000001E-4</c:v>
                </c:pt>
                <c:pt idx="26">
                  <c:v>5.2000000000000006E-4</c:v>
                </c:pt>
                <c:pt idx="27">
                  <c:v>5.4000000000000012E-4</c:v>
                </c:pt>
                <c:pt idx="28">
                  <c:v>5.6000000000000017E-4</c:v>
                </c:pt>
                <c:pt idx="29">
                  <c:v>5.8000000000000022E-4</c:v>
                </c:pt>
                <c:pt idx="30">
                  <c:v>6.0000000000000027E-4</c:v>
                </c:pt>
                <c:pt idx="31">
                  <c:v>6.2000000000000033E-4</c:v>
                </c:pt>
                <c:pt idx="32">
                  <c:v>6.4000000000000038E-4</c:v>
                </c:pt>
                <c:pt idx="33">
                  <c:v>6.6000000000000043E-4</c:v>
                </c:pt>
                <c:pt idx="34">
                  <c:v>6.8000000000000048E-4</c:v>
                </c:pt>
                <c:pt idx="35">
                  <c:v>7.0000000000000053E-4</c:v>
                </c:pt>
                <c:pt idx="36">
                  <c:v>7.2000000000000059E-4</c:v>
                </c:pt>
                <c:pt idx="37">
                  <c:v>7.4000000000000064E-4</c:v>
                </c:pt>
                <c:pt idx="38">
                  <c:v>7.6000000000000069E-4</c:v>
                </c:pt>
                <c:pt idx="39">
                  <c:v>7.8000000000000074E-4</c:v>
                </c:pt>
                <c:pt idx="40">
                  <c:v>8.000000000000008E-4</c:v>
                </c:pt>
                <c:pt idx="41">
                  <c:v>8.2000000000000085E-4</c:v>
                </c:pt>
                <c:pt idx="42">
                  <c:v>8.400000000000009E-4</c:v>
                </c:pt>
                <c:pt idx="43">
                  <c:v>8.6000000000000095E-4</c:v>
                </c:pt>
                <c:pt idx="44">
                  <c:v>8.8000000000000101E-4</c:v>
                </c:pt>
                <c:pt idx="45">
                  <c:v>9.0000000000000106E-4</c:v>
                </c:pt>
                <c:pt idx="46">
                  <c:v>9.2000000000000111E-4</c:v>
                </c:pt>
                <c:pt idx="47">
                  <c:v>9.4000000000000116E-4</c:v>
                </c:pt>
                <c:pt idx="48">
                  <c:v>9.6000000000000122E-4</c:v>
                </c:pt>
                <c:pt idx="49">
                  <c:v>9.8000000000000127E-4</c:v>
                </c:pt>
                <c:pt idx="50">
                  <c:v>1.0000000000000013E-3</c:v>
                </c:pt>
                <c:pt idx="51">
                  <c:v>1.0200000000000014E-3</c:v>
                </c:pt>
                <c:pt idx="52">
                  <c:v>1.0400000000000014E-3</c:v>
                </c:pt>
                <c:pt idx="53">
                  <c:v>1.0600000000000015E-3</c:v>
                </c:pt>
                <c:pt idx="54">
                  <c:v>1.0800000000000015E-3</c:v>
                </c:pt>
                <c:pt idx="55">
                  <c:v>1.1000000000000016E-3</c:v>
                </c:pt>
                <c:pt idx="56">
                  <c:v>1.1200000000000016E-3</c:v>
                </c:pt>
                <c:pt idx="57">
                  <c:v>1.1400000000000017E-3</c:v>
                </c:pt>
                <c:pt idx="58">
                  <c:v>1.1600000000000017E-3</c:v>
                </c:pt>
                <c:pt idx="59">
                  <c:v>1.1800000000000018E-3</c:v>
                </c:pt>
                <c:pt idx="60">
                  <c:v>1.2000000000000018E-3</c:v>
                </c:pt>
                <c:pt idx="61">
                  <c:v>1.2200000000000019E-3</c:v>
                </c:pt>
                <c:pt idx="62">
                  <c:v>1.240000000000002E-3</c:v>
                </c:pt>
                <c:pt idx="63">
                  <c:v>1.260000000000002E-3</c:v>
                </c:pt>
                <c:pt idx="64">
                  <c:v>1.2800000000000021E-3</c:v>
                </c:pt>
                <c:pt idx="65">
                  <c:v>1.3000000000000021E-3</c:v>
                </c:pt>
                <c:pt idx="66">
                  <c:v>1.3200000000000022E-3</c:v>
                </c:pt>
                <c:pt idx="67">
                  <c:v>1.3400000000000022E-3</c:v>
                </c:pt>
                <c:pt idx="68">
                  <c:v>1.3600000000000023E-3</c:v>
                </c:pt>
                <c:pt idx="69">
                  <c:v>1.3800000000000023E-3</c:v>
                </c:pt>
                <c:pt idx="70">
                  <c:v>1.4000000000000024E-3</c:v>
                </c:pt>
                <c:pt idx="71">
                  <c:v>1.4200000000000024E-3</c:v>
                </c:pt>
                <c:pt idx="72">
                  <c:v>1.4400000000000025E-3</c:v>
                </c:pt>
                <c:pt idx="73">
                  <c:v>1.4600000000000025E-3</c:v>
                </c:pt>
                <c:pt idx="74">
                  <c:v>1.4800000000000026E-3</c:v>
                </c:pt>
                <c:pt idx="75">
                  <c:v>1.5000000000000026E-3</c:v>
                </c:pt>
                <c:pt idx="76">
                  <c:v>1.5200000000000027E-3</c:v>
                </c:pt>
                <c:pt idx="77">
                  <c:v>1.5400000000000027E-3</c:v>
                </c:pt>
                <c:pt idx="78">
                  <c:v>1.5600000000000028E-3</c:v>
                </c:pt>
                <c:pt idx="79">
                  <c:v>1.5800000000000028E-3</c:v>
                </c:pt>
                <c:pt idx="80">
                  <c:v>1.6000000000000029E-3</c:v>
                </c:pt>
                <c:pt idx="81">
                  <c:v>1.6200000000000029E-3</c:v>
                </c:pt>
                <c:pt idx="82">
                  <c:v>1.640000000000003E-3</c:v>
                </c:pt>
                <c:pt idx="83">
                  <c:v>1.6600000000000031E-3</c:v>
                </c:pt>
                <c:pt idx="84">
                  <c:v>1.6800000000000031E-3</c:v>
                </c:pt>
                <c:pt idx="85">
                  <c:v>1.7000000000000032E-3</c:v>
                </c:pt>
                <c:pt idx="86">
                  <c:v>1.7200000000000032E-3</c:v>
                </c:pt>
                <c:pt idx="87">
                  <c:v>1.7400000000000033E-3</c:v>
                </c:pt>
                <c:pt idx="88">
                  <c:v>1.7600000000000033E-3</c:v>
                </c:pt>
                <c:pt idx="89">
                  <c:v>1.7800000000000034E-3</c:v>
                </c:pt>
                <c:pt idx="90">
                  <c:v>1.8000000000000034E-3</c:v>
                </c:pt>
                <c:pt idx="91">
                  <c:v>1.8200000000000035E-3</c:v>
                </c:pt>
                <c:pt idx="92">
                  <c:v>1.8400000000000035E-3</c:v>
                </c:pt>
                <c:pt idx="93">
                  <c:v>1.8600000000000036E-3</c:v>
                </c:pt>
                <c:pt idx="94">
                  <c:v>1.8800000000000036E-3</c:v>
                </c:pt>
                <c:pt idx="95">
                  <c:v>1.9000000000000037E-3</c:v>
                </c:pt>
                <c:pt idx="96">
                  <c:v>1.9200000000000037E-3</c:v>
                </c:pt>
                <c:pt idx="97">
                  <c:v>1.9400000000000038E-3</c:v>
                </c:pt>
                <c:pt idx="98">
                  <c:v>1.9600000000000038E-3</c:v>
                </c:pt>
                <c:pt idx="99">
                  <c:v>1.9800000000000039E-3</c:v>
                </c:pt>
                <c:pt idx="100">
                  <c:v>2.0000000000000039E-3</c:v>
                </c:pt>
                <c:pt idx="101">
                  <c:v>2.020000000000004E-3</c:v>
                </c:pt>
                <c:pt idx="102">
                  <c:v>2.040000000000004E-3</c:v>
                </c:pt>
                <c:pt idx="103">
                  <c:v>2.0600000000000041E-3</c:v>
                </c:pt>
                <c:pt idx="104">
                  <c:v>2.0800000000000042E-3</c:v>
                </c:pt>
                <c:pt idx="105">
                  <c:v>2.1000000000000042E-3</c:v>
                </c:pt>
                <c:pt idx="106">
                  <c:v>2.1200000000000043E-3</c:v>
                </c:pt>
                <c:pt idx="107">
                  <c:v>2.1400000000000043E-3</c:v>
                </c:pt>
                <c:pt idx="108">
                  <c:v>2.1600000000000044E-3</c:v>
                </c:pt>
                <c:pt idx="109">
                  <c:v>2.1800000000000044E-3</c:v>
                </c:pt>
                <c:pt idx="110">
                  <c:v>2.2000000000000045E-3</c:v>
                </c:pt>
                <c:pt idx="111">
                  <c:v>2.2200000000000045E-3</c:v>
                </c:pt>
                <c:pt idx="112">
                  <c:v>2.2400000000000046E-3</c:v>
                </c:pt>
                <c:pt idx="113">
                  <c:v>2.2600000000000046E-3</c:v>
                </c:pt>
                <c:pt idx="114">
                  <c:v>2.2800000000000047E-3</c:v>
                </c:pt>
                <c:pt idx="115">
                  <c:v>2.3000000000000047E-3</c:v>
                </c:pt>
                <c:pt idx="116">
                  <c:v>2.3200000000000048E-3</c:v>
                </c:pt>
                <c:pt idx="117">
                  <c:v>2.3400000000000048E-3</c:v>
                </c:pt>
                <c:pt idx="118">
                  <c:v>2.3600000000000049E-3</c:v>
                </c:pt>
                <c:pt idx="119">
                  <c:v>2.3800000000000049E-3</c:v>
                </c:pt>
                <c:pt idx="120">
                  <c:v>2.400000000000005E-3</c:v>
                </c:pt>
                <c:pt idx="121">
                  <c:v>2.420000000000005E-3</c:v>
                </c:pt>
                <c:pt idx="122">
                  <c:v>2.4400000000000051E-3</c:v>
                </c:pt>
                <c:pt idx="123">
                  <c:v>2.4600000000000052E-3</c:v>
                </c:pt>
                <c:pt idx="124">
                  <c:v>2.4800000000000052E-3</c:v>
                </c:pt>
                <c:pt idx="125">
                  <c:v>2.5000000000000053E-3</c:v>
                </c:pt>
                <c:pt idx="126">
                  <c:v>2.5200000000000053E-3</c:v>
                </c:pt>
                <c:pt idx="127">
                  <c:v>2.5400000000000054E-3</c:v>
                </c:pt>
                <c:pt idx="128">
                  <c:v>2.5600000000000054E-3</c:v>
                </c:pt>
                <c:pt idx="129">
                  <c:v>2.5800000000000055E-3</c:v>
                </c:pt>
                <c:pt idx="130">
                  <c:v>2.6000000000000055E-3</c:v>
                </c:pt>
                <c:pt idx="131">
                  <c:v>2.6200000000000056E-3</c:v>
                </c:pt>
                <c:pt idx="132">
                  <c:v>2.6400000000000056E-3</c:v>
                </c:pt>
                <c:pt idx="133">
                  <c:v>2.6600000000000057E-3</c:v>
                </c:pt>
                <c:pt idx="134">
                  <c:v>2.6800000000000057E-3</c:v>
                </c:pt>
                <c:pt idx="135">
                  <c:v>2.7000000000000058E-3</c:v>
                </c:pt>
                <c:pt idx="136">
                  <c:v>2.7200000000000058E-3</c:v>
                </c:pt>
                <c:pt idx="137">
                  <c:v>2.7400000000000059E-3</c:v>
                </c:pt>
                <c:pt idx="138">
                  <c:v>2.7600000000000059E-3</c:v>
                </c:pt>
                <c:pt idx="139">
                  <c:v>2.780000000000006E-3</c:v>
                </c:pt>
                <c:pt idx="140">
                  <c:v>2.800000000000006E-3</c:v>
                </c:pt>
                <c:pt idx="141">
                  <c:v>2.8200000000000061E-3</c:v>
                </c:pt>
                <c:pt idx="142">
                  <c:v>2.8400000000000061E-3</c:v>
                </c:pt>
                <c:pt idx="143">
                  <c:v>2.8600000000000062E-3</c:v>
                </c:pt>
                <c:pt idx="144">
                  <c:v>2.8800000000000063E-3</c:v>
                </c:pt>
                <c:pt idx="145">
                  <c:v>2.9000000000000063E-3</c:v>
                </c:pt>
                <c:pt idx="146">
                  <c:v>2.9200000000000064E-3</c:v>
                </c:pt>
                <c:pt idx="147">
                  <c:v>2.9400000000000064E-3</c:v>
                </c:pt>
                <c:pt idx="148">
                  <c:v>2.9600000000000065E-3</c:v>
                </c:pt>
                <c:pt idx="149">
                  <c:v>2.9800000000000065E-3</c:v>
                </c:pt>
                <c:pt idx="150">
                  <c:v>3.0000000000000066E-3</c:v>
                </c:pt>
                <c:pt idx="151">
                  <c:v>3.0200000000000066E-3</c:v>
                </c:pt>
                <c:pt idx="152">
                  <c:v>3.0400000000000067E-3</c:v>
                </c:pt>
                <c:pt idx="153">
                  <c:v>3.0600000000000067E-3</c:v>
                </c:pt>
                <c:pt idx="154">
                  <c:v>3.0800000000000068E-3</c:v>
                </c:pt>
                <c:pt idx="155">
                  <c:v>3.1000000000000068E-3</c:v>
                </c:pt>
                <c:pt idx="156">
                  <c:v>3.1200000000000069E-3</c:v>
                </c:pt>
                <c:pt idx="157">
                  <c:v>3.1400000000000069E-3</c:v>
                </c:pt>
                <c:pt idx="158">
                  <c:v>3.160000000000007E-3</c:v>
                </c:pt>
                <c:pt idx="159">
                  <c:v>3.180000000000007E-3</c:v>
                </c:pt>
                <c:pt idx="160">
                  <c:v>3.2000000000000071E-3</c:v>
                </c:pt>
                <c:pt idx="161">
                  <c:v>3.2200000000000071E-3</c:v>
                </c:pt>
                <c:pt idx="162">
                  <c:v>3.2400000000000072E-3</c:v>
                </c:pt>
                <c:pt idx="163">
                  <c:v>3.2600000000000072E-3</c:v>
                </c:pt>
                <c:pt idx="164">
                  <c:v>3.2800000000000073E-3</c:v>
                </c:pt>
                <c:pt idx="165">
                  <c:v>3.3000000000000074E-3</c:v>
                </c:pt>
                <c:pt idx="166">
                  <c:v>3.3200000000000074E-3</c:v>
                </c:pt>
                <c:pt idx="167">
                  <c:v>3.3400000000000075E-3</c:v>
                </c:pt>
                <c:pt idx="168">
                  <c:v>3.3600000000000075E-3</c:v>
                </c:pt>
                <c:pt idx="169">
                  <c:v>3.3800000000000076E-3</c:v>
                </c:pt>
                <c:pt idx="170">
                  <c:v>3.4000000000000076E-3</c:v>
                </c:pt>
                <c:pt idx="171">
                  <c:v>3.4200000000000077E-3</c:v>
                </c:pt>
                <c:pt idx="172">
                  <c:v>3.4400000000000077E-3</c:v>
                </c:pt>
                <c:pt idx="173">
                  <c:v>3.4600000000000078E-3</c:v>
                </c:pt>
                <c:pt idx="174">
                  <c:v>3.4800000000000078E-3</c:v>
                </c:pt>
                <c:pt idx="175">
                  <c:v>3.5000000000000079E-3</c:v>
                </c:pt>
                <c:pt idx="176">
                  <c:v>3.5200000000000079E-3</c:v>
                </c:pt>
                <c:pt idx="177">
                  <c:v>3.540000000000008E-3</c:v>
                </c:pt>
                <c:pt idx="178">
                  <c:v>3.560000000000008E-3</c:v>
                </c:pt>
                <c:pt idx="179">
                  <c:v>3.5800000000000081E-3</c:v>
                </c:pt>
                <c:pt idx="180">
                  <c:v>3.6000000000000081E-3</c:v>
                </c:pt>
                <c:pt idx="181">
                  <c:v>3.6200000000000082E-3</c:v>
                </c:pt>
                <c:pt idx="182">
                  <c:v>3.6400000000000082E-3</c:v>
                </c:pt>
                <c:pt idx="183">
                  <c:v>3.6600000000000083E-3</c:v>
                </c:pt>
                <c:pt idx="184">
                  <c:v>3.6800000000000084E-3</c:v>
                </c:pt>
                <c:pt idx="185">
                  <c:v>3.7000000000000084E-3</c:v>
                </c:pt>
                <c:pt idx="186">
                  <c:v>3.7200000000000085E-3</c:v>
                </c:pt>
                <c:pt idx="187">
                  <c:v>3.7400000000000085E-3</c:v>
                </c:pt>
                <c:pt idx="188">
                  <c:v>3.7600000000000086E-3</c:v>
                </c:pt>
                <c:pt idx="189">
                  <c:v>3.7800000000000086E-3</c:v>
                </c:pt>
                <c:pt idx="190">
                  <c:v>3.8000000000000087E-3</c:v>
                </c:pt>
                <c:pt idx="191">
                  <c:v>3.8200000000000087E-3</c:v>
                </c:pt>
                <c:pt idx="192">
                  <c:v>3.8400000000000088E-3</c:v>
                </c:pt>
                <c:pt idx="193">
                  <c:v>3.8600000000000088E-3</c:v>
                </c:pt>
                <c:pt idx="194">
                  <c:v>3.8800000000000089E-3</c:v>
                </c:pt>
                <c:pt idx="195">
                  <c:v>3.9000000000000089E-3</c:v>
                </c:pt>
                <c:pt idx="196">
                  <c:v>3.9200000000000085E-3</c:v>
                </c:pt>
                <c:pt idx="197">
                  <c:v>3.9400000000000086E-3</c:v>
                </c:pt>
                <c:pt idx="198">
                  <c:v>3.9600000000000087E-3</c:v>
                </c:pt>
                <c:pt idx="199">
                  <c:v>3.9800000000000087E-3</c:v>
                </c:pt>
                <c:pt idx="200">
                  <c:v>4.0000000000000088E-3</c:v>
                </c:pt>
                <c:pt idx="201">
                  <c:v>4.0200000000000088E-3</c:v>
                </c:pt>
                <c:pt idx="202">
                  <c:v>4.0400000000000089E-3</c:v>
                </c:pt>
                <c:pt idx="203">
                  <c:v>4.0600000000000089E-3</c:v>
                </c:pt>
                <c:pt idx="204">
                  <c:v>4.080000000000009E-3</c:v>
                </c:pt>
                <c:pt idx="205">
                  <c:v>4.100000000000009E-3</c:v>
                </c:pt>
                <c:pt idx="206">
                  <c:v>4.1200000000000091E-3</c:v>
                </c:pt>
                <c:pt idx="207">
                  <c:v>4.1400000000000091E-3</c:v>
                </c:pt>
                <c:pt idx="208">
                  <c:v>4.1600000000000092E-3</c:v>
                </c:pt>
                <c:pt idx="209">
                  <c:v>4.1800000000000092E-3</c:v>
                </c:pt>
                <c:pt idx="210">
                  <c:v>4.2000000000000093E-3</c:v>
                </c:pt>
                <c:pt idx="211">
                  <c:v>4.2200000000000093E-3</c:v>
                </c:pt>
                <c:pt idx="212">
                  <c:v>4.2400000000000094E-3</c:v>
                </c:pt>
                <c:pt idx="213">
                  <c:v>4.2600000000000094E-3</c:v>
                </c:pt>
                <c:pt idx="214">
                  <c:v>4.2800000000000095E-3</c:v>
                </c:pt>
                <c:pt idx="215">
                  <c:v>4.3000000000000095E-3</c:v>
                </c:pt>
                <c:pt idx="216">
                  <c:v>4.3200000000000096E-3</c:v>
                </c:pt>
                <c:pt idx="217">
                  <c:v>4.3400000000000096E-3</c:v>
                </c:pt>
                <c:pt idx="218">
                  <c:v>4.3600000000000097E-3</c:v>
                </c:pt>
                <c:pt idx="219">
                  <c:v>4.3800000000000098E-3</c:v>
                </c:pt>
                <c:pt idx="220">
                  <c:v>4.4000000000000098E-3</c:v>
                </c:pt>
                <c:pt idx="221">
                  <c:v>4.4200000000000099E-3</c:v>
                </c:pt>
                <c:pt idx="222">
                  <c:v>4.4400000000000099E-3</c:v>
                </c:pt>
                <c:pt idx="223">
                  <c:v>4.46000000000001E-3</c:v>
                </c:pt>
                <c:pt idx="224">
                  <c:v>4.48000000000001E-3</c:v>
                </c:pt>
                <c:pt idx="225">
                  <c:v>4.5000000000000101E-3</c:v>
                </c:pt>
                <c:pt idx="226">
                  <c:v>4.5200000000000101E-3</c:v>
                </c:pt>
                <c:pt idx="227">
                  <c:v>4.5400000000000102E-3</c:v>
                </c:pt>
                <c:pt idx="228">
                  <c:v>4.5600000000000102E-3</c:v>
                </c:pt>
                <c:pt idx="229">
                  <c:v>4.5800000000000103E-3</c:v>
                </c:pt>
                <c:pt idx="230">
                  <c:v>4.6000000000000103E-3</c:v>
                </c:pt>
                <c:pt idx="231">
                  <c:v>4.6200000000000104E-3</c:v>
                </c:pt>
                <c:pt idx="232">
                  <c:v>4.6400000000000104E-3</c:v>
                </c:pt>
                <c:pt idx="233">
                  <c:v>4.6600000000000105E-3</c:v>
                </c:pt>
                <c:pt idx="234">
                  <c:v>4.6800000000000105E-3</c:v>
                </c:pt>
                <c:pt idx="235">
                  <c:v>4.7000000000000106E-3</c:v>
                </c:pt>
                <c:pt idx="236">
                  <c:v>4.7200000000000106E-3</c:v>
                </c:pt>
                <c:pt idx="237">
                  <c:v>4.7400000000000107E-3</c:v>
                </c:pt>
                <c:pt idx="238">
                  <c:v>4.7600000000000108E-3</c:v>
                </c:pt>
                <c:pt idx="239">
                  <c:v>4.7800000000000108E-3</c:v>
                </c:pt>
                <c:pt idx="240">
                  <c:v>4.8000000000000109E-3</c:v>
                </c:pt>
                <c:pt idx="241">
                  <c:v>4.8200000000000109E-3</c:v>
                </c:pt>
                <c:pt idx="242">
                  <c:v>4.840000000000011E-3</c:v>
                </c:pt>
                <c:pt idx="243">
                  <c:v>4.860000000000011E-3</c:v>
                </c:pt>
                <c:pt idx="244">
                  <c:v>4.8800000000000111E-3</c:v>
                </c:pt>
                <c:pt idx="245">
                  <c:v>4.9000000000000111E-3</c:v>
                </c:pt>
                <c:pt idx="246">
                  <c:v>4.9200000000000112E-3</c:v>
                </c:pt>
                <c:pt idx="247">
                  <c:v>4.9400000000000112E-3</c:v>
                </c:pt>
                <c:pt idx="248">
                  <c:v>4.9600000000000113E-3</c:v>
                </c:pt>
                <c:pt idx="249">
                  <c:v>4.9800000000000113E-3</c:v>
                </c:pt>
                <c:pt idx="250">
                  <c:v>5.0000000000000114E-3</c:v>
                </c:pt>
                <c:pt idx="251">
                  <c:v>5.0200000000000114E-3</c:v>
                </c:pt>
                <c:pt idx="252">
                  <c:v>5.0400000000000115E-3</c:v>
                </c:pt>
                <c:pt idx="253">
                  <c:v>5.0600000000000115E-3</c:v>
                </c:pt>
                <c:pt idx="254">
                  <c:v>5.0800000000000116E-3</c:v>
                </c:pt>
                <c:pt idx="255">
                  <c:v>5.1000000000000116E-3</c:v>
                </c:pt>
                <c:pt idx="256">
                  <c:v>5.1200000000000117E-3</c:v>
                </c:pt>
                <c:pt idx="257">
                  <c:v>5.1400000000000117E-3</c:v>
                </c:pt>
                <c:pt idx="258">
                  <c:v>5.1600000000000118E-3</c:v>
                </c:pt>
                <c:pt idx="259">
                  <c:v>5.1800000000000119E-3</c:v>
                </c:pt>
                <c:pt idx="260">
                  <c:v>5.2000000000000119E-3</c:v>
                </c:pt>
                <c:pt idx="261">
                  <c:v>5.220000000000012E-3</c:v>
                </c:pt>
                <c:pt idx="262">
                  <c:v>5.240000000000012E-3</c:v>
                </c:pt>
                <c:pt idx="263">
                  <c:v>5.2600000000000121E-3</c:v>
                </c:pt>
              </c:numCache>
            </c:numRef>
          </c:xVal>
          <c:yVal>
            <c:numRef>
              <c:f>'10 kHz Sampling'!$D$9:$D$272</c:f>
              <c:numCache>
                <c:formatCode>General</c:formatCode>
                <c:ptCount val="264"/>
                <c:pt idx="0">
                  <c:v>4</c:v>
                </c:pt>
                <c:pt idx="1">
                  <c:v>3.9684588052579115</c:v>
                </c:pt>
                <c:pt idx="2">
                  <c:v>3.8743326445145243</c:v>
                </c:pt>
                <c:pt idx="3">
                  <c:v>3.7191059435530054</c:v>
                </c:pt>
                <c:pt idx="4">
                  <c:v>3.5052267201754543</c:v>
                </c:pt>
                <c:pt idx="5">
                  <c:v>3.2360679774997898</c:v>
                </c:pt>
                <c:pt idx="6">
                  <c:v>2.9158745096856462</c:v>
                </c:pt>
                <c:pt idx="7">
                  <c:v>2.549695958994759</c:v>
                </c:pt>
                <c:pt idx="8">
                  <c:v>2.1433071799159862</c:v>
                </c:pt>
                <c:pt idx="9">
                  <c:v>1.7031171662602906</c:v>
                </c:pt>
                <c:pt idx="10">
                  <c:v>1.2360679774997898</c:v>
                </c:pt>
                <c:pt idx="11">
                  <c:v>0.74952525834289896</c:v>
                </c:pt>
                <c:pt idx="12">
                  <c:v>0.25116207811725411</c:v>
                </c:pt>
                <c:pt idx="13">
                  <c:v>-0.25116207811725361</c:v>
                </c:pt>
                <c:pt idx="14">
                  <c:v>-0.7495252583428984</c:v>
                </c:pt>
                <c:pt idx="15">
                  <c:v>-1.2360679774997894</c:v>
                </c:pt>
                <c:pt idx="16">
                  <c:v>-1.7031171662602909</c:v>
                </c:pt>
                <c:pt idx="17">
                  <c:v>-2.1433071799159857</c:v>
                </c:pt>
                <c:pt idx="18">
                  <c:v>-2.549695958994759</c:v>
                </c:pt>
                <c:pt idx="19">
                  <c:v>-2.9158745096856453</c:v>
                </c:pt>
                <c:pt idx="20">
                  <c:v>-3.2360679774997894</c:v>
                </c:pt>
                <c:pt idx="21">
                  <c:v>-3.5052267201754534</c:v>
                </c:pt>
                <c:pt idx="22">
                  <c:v>-3.7191059435530054</c:v>
                </c:pt>
                <c:pt idx="23">
                  <c:v>-3.8743326445145243</c:v>
                </c:pt>
                <c:pt idx="24">
                  <c:v>-3.9684588052579111</c:v>
                </c:pt>
                <c:pt idx="25">
                  <c:v>-4</c:v>
                </c:pt>
                <c:pt idx="26">
                  <c:v>-3.9684588052579115</c:v>
                </c:pt>
                <c:pt idx="27">
                  <c:v>-3.8743326445145243</c:v>
                </c:pt>
                <c:pt idx="28">
                  <c:v>-3.7191059435530045</c:v>
                </c:pt>
                <c:pt idx="29">
                  <c:v>-3.5052267201754526</c:v>
                </c:pt>
                <c:pt idx="30">
                  <c:v>-3.2360679774997867</c:v>
                </c:pt>
                <c:pt idx="31">
                  <c:v>-2.9158745096856413</c:v>
                </c:pt>
                <c:pt idx="32">
                  <c:v>-2.5496959589947528</c:v>
                </c:pt>
                <c:pt idx="33">
                  <c:v>-2.1433071799159791</c:v>
                </c:pt>
                <c:pt idx="34">
                  <c:v>-1.7031171662602822</c:v>
                </c:pt>
                <c:pt idx="35">
                  <c:v>-1.2360679774997803</c:v>
                </c:pt>
                <c:pt idx="36">
                  <c:v>-0.74952525834288453</c:v>
                </c:pt>
                <c:pt idx="37">
                  <c:v>-0.25116207811723862</c:v>
                </c:pt>
                <c:pt idx="38">
                  <c:v>0.25116207811726909</c:v>
                </c:pt>
                <c:pt idx="39">
                  <c:v>0.7495252583429145</c:v>
                </c:pt>
                <c:pt idx="40">
                  <c:v>1.2360679774998058</c:v>
                </c:pt>
                <c:pt idx="41">
                  <c:v>1.7031171662603066</c:v>
                </c:pt>
                <c:pt idx="42">
                  <c:v>2.1433071799160048</c:v>
                </c:pt>
                <c:pt idx="43">
                  <c:v>2.5496959589947763</c:v>
                </c:pt>
                <c:pt idx="44">
                  <c:v>2.9158745096856622</c:v>
                </c:pt>
                <c:pt idx="45">
                  <c:v>3.236067977499804</c:v>
                </c:pt>
                <c:pt idx="46">
                  <c:v>3.5052267201754663</c:v>
                </c:pt>
                <c:pt idx="47">
                  <c:v>3.7191059435530152</c:v>
                </c:pt>
                <c:pt idx="48">
                  <c:v>3.8743326445145319</c:v>
                </c:pt>
                <c:pt idx="49">
                  <c:v>3.9684588052579151</c:v>
                </c:pt>
                <c:pt idx="50">
                  <c:v>4</c:v>
                </c:pt>
                <c:pt idx="51">
                  <c:v>3.9684588052579075</c:v>
                </c:pt>
                <c:pt idx="52">
                  <c:v>3.8743326445145163</c:v>
                </c:pt>
                <c:pt idx="53">
                  <c:v>3.7191059435529934</c:v>
                </c:pt>
                <c:pt idx="54">
                  <c:v>3.5052267201754366</c:v>
                </c:pt>
                <c:pt idx="55">
                  <c:v>3.2360679774997672</c:v>
                </c:pt>
                <c:pt idx="56">
                  <c:v>2.9158745096856196</c:v>
                </c:pt>
                <c:pt idx="57">
                  <c:v>2.5496959589947283</c:v>
                </c:pt>
                <c:pt idx="58">
                  <c:v>2.1433071799159524</c:v>
                </c:pt>
                <c:pt idx="59">
                  <c:v>1.7031171662602538</c:v>
                </c:pt>
                <c:pt idx="60">
                  <c:v>1.236067977499747</c:v>
                </c:pt>
                <c:pt idx="61">
                  <c:v>0.74952525834285366</c:v>
                </c:pt>
                <c:pt idx="62">
                  <c:v>0.2511620781172072</c:v>
                </c:pt>
                <c:pt idx="63">
                  <c:v>-0.25116207811730051</c:v>
                </c:pt>
                <c:pt idx="64">
                  <c:v>-0.74952525834294892</c:v>
                </c:pt>
                <c:pt idx="65">
                  <c:v>-1.2360679774998358</c:v>
                </c:pt>
                <c:pt idx="66">
                  <c:v>-1.7031171662603384</c:v>
                </c:pt>
                <c:pt idx="67">
                  <c:v>-2.1433071799160284</c:v>
                </c:pt>
                <c:pt idx="68">
                  <c:v>-2.5496959589948007</c:v>
                </c:pt>
                <c:pt idx="69">
                  <c:v>-2.9158745096856813</c:v>
                </c:pt>
                <c:pt idx="70">
                  <c:v>-3.2360679774998222</c:v>
                </c:pt>
                <c:pt idx="71">
                  <c:v>-3.5052267201754832</c:v>
                </c:pt>
                <c:pt idx="72">
                  <c:v>-3.7191059435530267</c:v>
                </c:pt>
                <c:pt idx="73">
                  <c:v>-3.8743326445145398</c:v>
                </c:pt>
                <c:pt idx="74">
                  <c:v>-3.9684588052579186</c:v>
                </c:pt>
                <c:pt idx="75">
                  <c:v>-4</c:v>
                </c:pt>
                <c:pt idx="76">
                  <c:v>-3.9684588052579031</c:v>
                </c:pt>
                <c:pt idx="77">
                  <c:v>-3.8743326445145088</c:v>
                </c:pt>
                <c:pt idx="78">
                  <c:v>-3.7191059435529805</c:v>
                </c:pt>
                <c:pt idx="79">
                  <c:v>-3.5052267201754228</c:v>
                </c:pt>
                <c:pt idx="80">
                  <c:v>-3.2360679774997489</c:v>
                </c:pt>
                <c:pt idx="81">
                  <c:v>-2.9158745096856005</c:v>
                </c:pt>
                <c:pt idx="82">
                  <c:v>-2.5496959589947044</c:v>
                </c:pt>
                <c:pt idx="83">
                  <c:v>-2.1433071799159231</c:v>
                </c:pt>
                <c:pt idx="84">
                  <c:v>-1.7031171662602251</c:v>
                </c:pt>
                <c:pt idx="85">
                  <c:v>-1.236067977499717</c:v>
                </c:pt>
                <c:pt idx="86">
                  <c:v>-0.74952525834282624</c:v>
                </c:pt>
                <c:pt idx="87">
                  <c:v>-0.25116207811717578</c:v>
                </c:pt>
                <c:pt idx="88">
                  <c:v>0.25116207811733549</c:v>
                </c:pt>
                <c:pt idx="89">
                  <c:v>0.74952525834297634</c:v>
                </c:pt>
                <c:pt idx="90">
                  <c:v>1.2360679774998691</c:v>
                </c:pt>
                <c:pt idx="91">
                  <c:v>1.7031171662603635</c:v>
                </c:pt>
                <c:pt idx="92">
                  <c:v>2.1433071799160581</c:v>
                </c:pt>
                <c:pt idx="93">
                  <c:v>2.549695958994822</c:v>
                </c:pt>
                <c:pt idx="94">
                  <c:v>2.9158745096857053</c:v>
                </c:pt>
                <c:pt idx="95">
                  <c:v>3.2360679774998431</c:v>
                </c:pt>
                <c:pt idx="96">
                  <c:v>3.5052267201754965</c:v>
                </c:pt>
                <c:pt idx="97">
                  <c:v>3.7191059435530396</c:v>
                </c:pt>
                <c:pt idx="98">
                  <c:v>3.8743326445145465</c:v>
                </c:pt>
                <c:pt idx="99">
                  <c:v>3.968458805257923</c:v>
                </c:pt>
                <c:pt idx="100">
                  <c:v>4</c:v>
                </c:pt>
                <c:pt idx="101">
                  <c:v>3.9684588052578995</c:v>
                </c:pt>
                <c:pt idx="102">
                  <c:v>3.8743326445144999</c:v>
                </c:pt>
                <c:pt idx="103">
                  <c:v>3.7191059435529703</c:v>
                </c:pt>
                <c:pt idx="104">
                  <c:v>3.5052267201754059</c:v>
                </c:pt>
                <c:pt idx="105">
                  <c:v>3.2360679774997325</c:v>
                </c:pt>
                <c:pt idx="106">
                  <c:v>2.9158745096855765</c:v>
                </c:pt>
                <c:pt idx="107">
                  <c:v>2.5496959589946773</c:v>
                </c:pt>
                <c:pt idx="108">
                  <c:v>2.1433071799158996</c:v>
                </c:pt>
                <c:pt idx="109">
                  <c:v>1.7031171662601936</c:v>
                </c:pt>
                <c:pt idx="110">
                  <c:v>1.2360679774996903</c:v>
                </c:pt>
                <c:pt idx="111">
                  <c:v>0.74952525834279182</c:v>
                </c:pt>
                <c:pt idx="112">
                  <c:v>0.25116207811714791</c:v>
                </c:pt>
                <c:pt idx="113">
                  <c:v>-0.25116207811736335</c:v>
                </c:pt>
                <c:pt idx="114">
                  <c:v>-0.74952525834301076</c:v>
                </c:pt>
                <c:pt idx="115">
                  <c:v>-1.2360679774998957</c:v>
                </c:pt>
                <c:pt idx="116">
                  <c:v>-1.7031171662603952</c:v>
                </c:pt>
                <c:pt idx="117">
                  <c:v>-2.1433071799160817</c:v>
                </c:pt>
                <c:pt idx="118">
                  <c:v>-2.5496959589948491</c:v>
                </c:pt>
                <c:pt idx="119">
                  <c:v>-2.9158745096857293</c:v>
                </c:pt>
                <c:pt idx="120">
                  <c:v>-3.2360679774998595</c:v>
                </c:pt>
                <c:pt idx="121">
                  <c:v>-3.5052267201755134</c:v>
                </c:pt>
                <c:pt idx="122">
                  <c:v>-3.7191059435530498</c:v>
                </c:pt>
                <c:pt idx="123">
                  <c:v>-3.8743326445145554</c:v>
                </c:pt>
                <c:pt idx="124">
                  <c:v>-3.9684588052579266</c:v>
                </c:pt>
                <c:pt idx="125">
                  <c:v>-4</c:v>
                </c:pt>
                <c:pt idx="126">
                  <c:v>-3.9684588052578951</c:v>
                </c:pt>
                <c:pt idx="127">
                  <c:v>-3.8743326445144928</c:v>
                </c:pt>
                <c:pt idx="128">
                  <c:v>-3.7191059435529574</c:v>
                </c:pt>
                <c:pt idx="129">
                  <c:v>-3.5052267201753926</c:v>
                </c:pt>
                <c:pt idx="130">
                  <c:v>-3.2360679774997161</c:v>
                </c:pt>
                <c:pt idx="131">
                  <c:v>-2.9158745096855525</c:v>
                </c:pt>
                <c:pt idx="132">
                  <c:v>-2.5496959589946555</c:v>
                </c:pt>
                <c:pt idx="133">
                  <c:v>-2.143307179915876</c:v>
                </c:pt>
                <c:pt idx="134">
                  <c:v>-1.7031171662601619</c:v>
                </c:pt>
                <c:pt idx="135">
                  <c:v>-1.236067977499657</c:v>
                </c:pt>
                <c:pt idx="136">
                  <c:v>-0.74952525834276429</c:v>
                </c:pt>
                <c:pt idx="137">
                  <c:v>-0.25116207811710584</c:v>
                </c:pt>
                <c:pt idx="138">
                  <c:v>0.25116207811739832</c:v>
                </c:pt>
                <c:pt idx="139">
                  <c:v>0.74952525834303818</c:v>
                </c:pt>
                <c:pt idx="140">
                  <c:v>1.2360679774999221</c:v>
                </c:pt>
                <c:pt idx="141">
                  <c:v>1.703117166260427</c:v>
                </c:pt>
                <c:pt idx="142">
                  <c:v>2.1433071799161114</c:v>
                </c:pt>
                <c:pt idx="143">
                  <c:v>2.5496959589948704</c:v>
                </c:pt>
                <c:pt idx="144">
                  <c:v>2.9158745096857532</c:v>
                </c:pt>
                <c:pt idx="145">
                  <c:v>3.23606797749988</c:v>
                </c:pt>
                <c:pt idx="146">
                  <c:v>3.5052267201755267</c:v>
                </c:pt>
                <c:pt idx="147">
                  <c:v>3.71910594355306</c:v>
                </c:pt>
                <c:pt idx="148">
                  <c:v>3.8743326445145638</c:v>
                </c:pt>
                <c:pt idx="149">
                  <c:v>3.968458805257931</c:v>
                </c:pt>
                <c:pt idx="150">
                  <c:v>4</c:v>
                </c:pt>
                <c:pt idx="151">
                  <c:v>3.9684588052578906</c:v>
                </c:pt>
                <c:pt idx="152">
                  <c:v>3.8743326445144843</c:v>
                </c:pt>
                <c:pt idx="153">
                  <c:v>3.7191059435529472</c:v>
                </c:pt>
                <c:pt idx="154">
                  <c:v>3.5052267201753793</c:v>
                </c:pt>
                <c:pt idx="155">
                  <c:v>3.2360679774996912</c:v>
                </c:pt>
                <c:pt idx="156">
                  <c:v>2.9158745096855334</c:v>
                </c:pt>
                <c:pt idx="157">
                  <c:v>2.5496959589946342</c:v>
                </c:pt>
                <c:pt idx="158">
                  <c:v>2.1433071799158405</c:v>
                </c:pt>
                <c:pt idx="159">
                  <c:v>1.7031171662601365</c:v>
                </c:pt>
                <c:pt idx="160">
                  <c:v>1.2360679774996306</c:v>
                </c:pt>
                <c:pt idx="161">
                  <c:v>0.74952525834273687</c:v>
                </c:pt>
                <c:pt idx="162">
                  <c:v>0.25116207811707797</c:v>
                </c:pt>
                <c:pt idx="163">
                  <c:v>-0.25116207811742619</c:v>
                </c:pt>
                <c:pt idx="164">
                  <c:v>-0.74952525834306571</c:v>
                </c:pt>
                <c:pt idx="165">
                  <c:v>-1.2360679774999623</c:v>
                </c:pt>
                <c:pt idx="166">
                  <c:v>-1.7031171662604523</c:v>
                </c:pt>
                <c:pt idx="167">
                  <c:v>-2.143307179916135</c:v>
                </c:pt>
                <c:pt idx="168">
                  <c:v>-2.5496959589949029</c:v>
                </c:pt>
                <c:pt idx="169">
                  <c:v>-2.9158745096857723</c:v>
                </c:pt>
                <c:pt idx="170">
                  <c:v>-3.2360679774998964</c:v>
                </c:pt>
                <c:pt idx="171">
                  <c:v>-3.5052267201755405</c:v>
                </c:pt>
                <c:pt idx="172">
                  <c:v>-3.7191059435530756</c:v>
                </c:pt>
                <c:pt idx="173">
                  <c:v>-3.8743326445145709</c:v>
                </c:pt>
                <c:pt idx="174">
                  <c:v>-3.9684588052579346</c:v>
                </c:pt>
                <c:pt idx="175">
                  <c:v>-4</c:v>
                </c:pt>
                <c:pt idx="176">
                  <c:v>-3.9684588052578871</c:v>
                </c:pt>
                <c:pt idx="177">
                  <c:v>-3.8743326445144772</c:v>
                </c:pt>
                <c:pt idx="178">
                  <c:v>-3.719105943552937</c:v>
                </c:pt>
                <c:pt idx="179">
                  <c:v>-3.5052267201753589</c:v>
                </c:pt>
                <c:pt idx="180">
                  <c:v>-3.2360679774996748</c:v>
                </c:pt>
                <c:pt idx="181">
                  <c:v>-2.9158745096855143</c:v>
                </c:pt>
                <c:pt idx="182">
                  <c:v>-2.5496959589946018</c:v>
                </c:pt>
                <c:pt idx="183">
                  <c:v>-2.1433071799158165</c:v>
                </c:pt>
                <c:pt idx="184">
                  <c:v>-1.7031171662601112</c:v>
                </c:pt>
                <c:pt idx="185">
                  <c:v>-1.236067977499604</c:v>
                </c:pt>
                <c:pt idx="186">
                  <c:v>-0.74952525834269546</c:v>
                </c:pt>
                <c:pt idx="187">
                  <c:v>-0.2511620781170501</c:v>
                </c:pt>
                <c:pt idx="188">
                  <c:v>0.25116207811745406</c:v>
                </c:pt>
                <c:pt idx="189">
                  <c:v>0.74952525834310701</c:v>
                </c:pt>
                <c:pt idx="190">
                  <c:v>1.236067977499989</c:v>
                </c:pt>
                <c:pt idx="191">
                  <c:v>1.7031171662604776</c:v>
                </c:pt>
                <c:pt idx="192">
                  <c:v>2.1433071799161585</c:v>
                </c:pt>
                <c:pt idx="193">
                  <c:v>2.5496959589949246</c:v>
                </c:pt>
                <c:pt idx="194">
                  <c:v>2.9158745096857914</c:v>
                </c:pt>
                <c:pt idx="195">
                  <c:v>3.2360679774999128</c:v>
                </c:pt>
                <c:pt idx="196">
                  <c:v>3.5052267201755538</c:v>
                </c:pt>
                <c:pt idx="197">
                  <c:v>3.7191059435530804</c:v>
                </c:pt>
                <c:pt idx="198">
                  <c:v>3.8743326445145745</c:v>
                </c:pt>
                <c:pt idx="199">
                  <c:v>3.9684588052579377</c:v>
                </c:pt>
                <c:pt idx="200">
                  <c:v>4</c:v>
                </c:pt>
                <c:pt idx="201">
                  <c:v>3.9684588052578853</c:v>
                </c:pt>
                <c:pt idx="202">
                  <c:v>3.8743326445144701</c:v>
                </c:pt>
                <c:pt idx="203">
                  <c:v>3.7191059435529263</c:v>
                </c:pt>
                <c:pt idx="204">
                  <c:v>3.5052267201753522</c:v>
                </c:pt>
                <c:pt idx="205">
                  <c:v>3.2360679774996668</c:v>
                </c:pt>
                <c:pt idx="206">
                  <c:v>2.9158745096854952</c:v>
                </c:pt>
                <c:pt idx="207">
                  <c:v>2.5496959589945911</c:v>
                </c:pt>
                <c:pt idx="208">
                  <c:v>2.143307179915805</c:v>
                </c:pt>
                <c:pt idx="209">
                  <c:v>1.7031171662600859</c:v>
                </c:pt>
                <c:pt idx="210">
                  <c:v>1.2360679774995773</c:v>
                </c:pt>
                <c:pt idx="211">
                  <c:v>0.74952525834268202</c:v>
                </c:pt>
                <c:pt idx="212">
                  <c:v>0.25116207811702224</c:v>
                </c:pt>
                <c:pt idx="213">
                  <c:v>-0.25116207811748192</c:v>
                </c:pt>
                <c:pt idx="214">
                  <c:v>-0.74952525834312056</c:v>
                </c:pt>
                <c:pt idx="215">
                  <c:v>-1.2360679775000019</c:v>
                </c:pt>
                <c:pt idx="216">
                  <c:v>-1.7031171662605027</c:v>
                </c:pt>
                <c:pt idx="217">
                  <c:v>-2.143307179916182</c:v>
                </c:pt>
                <c:pt idx="218">
                  <c:v>-2.5496959589949353</c:v>
                </c:pt>
                <c:pt idx="219">
                  <c:v>-2.9158745096858105</c:v>
                </c:pt>
                <c:pt idx="220">
                  <c:v>-3.2360679774999292</c:v>
                </c:pt>
                <c:pt idx="221">
                  <c:v>-3.5052267201755671</c:v>
                </c:pt>
                <c:pt idx="222">
                  <c:v>-3.7191059435530907</c:v>
                </c:pt>
                <c:pt idx="223">
                  <c:v>-3.8743326445145847</c:v>
                </c:pt>
                <c:pt idx="224">
                  <c:v>-3.9684588052579413</c:v>
                </c:pt>
                <c:pt idx="225">
                  <c:v>-4</c:v>
                </c:pt>
                <c:pt idx="226">
                  <c:v>-3.96845880525788</c:v>
                </c:pt>
                <c:pt idx="227">
                  <c:v>-3.8743326445144635</c:v>
                </c:pt>
                <c:pt idx="228">
                  <c:v>-3.7191059435529161</c:v>
                </c:pt>
                <c:pt idx="229">
                  <c:v>-3.5052267201753389</c:v>
                </c:pt>
                <c:pt idx="230">
                  <c:v>-3.2360679774996419</c:v>
                </c:pt>
                <c:pt idx="231">
                  <c:v>-2.9158745096854761</c:v>
                </c:pt>
                <c:pt idx="232">
                  <c:v>-2.5496959589945698</c:v>
                </c:pt>
                <c:pt idx="233">
                  <c:v>-2.1433071799157695</c:v>
                </c:pt>
                <c:pt idx="234">
                  <c:v>-1.7031171662600608</c:v>
                </c:pt>
                <c:pt idx="235">
                  <c:v>-1.2360679774995509</c:v>
                </c:pt>
                <c:pt idx="236">
                  <c:v>-0.7495252583426546</c:v>
                </c:pt>
                <c:pt idx="237">
                  <c:v>-0.25116207811699431</c:v>
                </c:pt>
                <c:pt idx="238">
                  <c:v>0.25116207811750979</c:v>
                </c:pt>
                <c:pt idx="239">
                  <c:v>0.74952525834314798</c:v>
                </c:pt>
                <c:pt idx="240">
                  <c:v>1.236067977500042</c:v>
                </c:pt>
                <c:pt idx="241">
                  <c:v>1.703117166260528</c:v>
                </c:pt>
                <c:pt idx="242">
                  <c:v>2.1433071799162056</c:v>
                </c:pt>
                <c:pt idx="243">
                  <c:v>2.5496959589949677</c:v>
                </c:pt>
                <c:pt idx="244">
                  <c:v>2.9158745096858296</c:v>
                </c:pt>
                <c:pt idx="245">
                  <c:v>3.2360679774999457</c:v>
                </c:pt>
                <c:pt idx="246">
                  <c:v>3.5052267201755809</c:v>
                </c:pt>
                <c:pt idx="247">
                  <c:v>3.7191059435531062</c:v>
                </c:pt>
                <c:pt idx="248">
                  <c:v>3.8743326445145918</c:v>
                </c:pt>
                <c:pt idx="249">
                  <c:v>3.9684588052579448</c:v>
                </c:pt>
                <c:pt idx="250">
                  <c:v>4</c:v>
                </c:pt>
                <c:pt idx="251">
                  <c:v>3.9684588052578769</c:v>
                </c:pt>
                <c:pt idx="252">
                  <c:v>3.8743326445144564</c:v>
                </c:pt>
                <c:pt idx="253">
                  <c:v>3.7191059435529059</c:v>
                </c:pt>
                <c:pt idx="254">
                  <c:v>3.5052267201753184</c:v>
                </c:pt>
                <c:pt idx="255">
                  <c:v>3.2360679774996171</c:v>
                </c:pt>
                <c:pt idx="256">
                  <c:v>2.9158745096854473</c:v>
                </c:pt>
                <c:pt idx="257">
                  <c:v>2.5496959589945374</c:v>
                </c:pt>
                <c:pt idx="258">
                  <c:v>2.1433071799157459</c:v>
                </c:pt>
                <c:pt idx="259">
                  <c:v>1.7031171662600355</c:v>
                </c:pt>
                <c:pt idx="260">
                  <c:v>1.2360679774995242</c:v>
                </c:pt>
                <c:pt idx="261">
                  <c:v>0.74952525834262718</c:v>
                </c:pt>
                <c:pt idx="262">
                  <c:v>0.25116207811695229</c:v>
                </c:pt>
                <c:pt idx="263">
                  <c:v>-0.25116207811755187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C96F-4E57-B516-3E153F355C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3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3"/>
        </c:scaling>
        <c:delete val="1"/>
        <c:axPos val="b"/>
        <c:numFmt formatCode="General" sourceLinked="1"/>
        <c:majorTickMark val="none"/>
        <c:minorTickMark val="none"/>
        <c:tickLblPos val="nextTo"/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0"/>
          <c:tx>
            <c:v>Sampled 1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'6.5 kHz Sampling '!$H$9:$H$272</c:f>
              <c:numCache>
                <c:formatCode>General</c:formatCode>
                <c:ptCount val="264"/>
                <c:pt idx="0">
                  <c:v>0</c:v>
                </c:pt>
                <c:pt idx="1">
                  <c:v>1.5384615384615385E-4</c:v>
                </c:pt>
                <c:pt idx="2">
                  <c:v>3.076923076923077E-4</c:v>
                </c:pt>
                <c:pt idx="3">
                  <c:v>4.6153846153846158E-4</c:v>
                </c:pt>
                <c:pt idx="4">
                  <c:v>6.1538461538461541E-4</c:v>
                </c:pt>
                <c:pt idx="5">
                  <c:v>7.6923076923076923E-4</c:v>
                </c:pt>
                <c:pt idx="6">
                  <c:v>9.2307692307692316E-4</c:v>
                </c:pt>
                <c:pt idx="7">
                  <c:v>1.0769230769230769E-3</c:v>
                </c:pt>
                <c:pt idx="8">
                  <c:v>1.2307692307692308E-3</c:v>
                </c:pt>
                <c:pt idx="9">
                  <c:v>1.3846153846153847E-3</c:v>
                </c:pt>
                <c:pt idx="10">
                  <c:v>1.5384615384615385E-3</c:v>
                </c:pt>
                <c:pt idx="11">
                  <c:v>1.6923076923076924E-3</c:v>
                </c:pt>
                <c:pt idx="12">
                  <c:v>1.8461538461538463E-3</c:v>
                </c:pt>
                <c:pt idx="13">
                  <c:v>2E-3</c:v>
                </c:pt>
                <c:pt idx="14">
                  <c:v>2.1538461538461538E-3</c:v>
                </c:pt>
                <c:pt idx="15">
                  <c:v>2.3076923076923079E-3</c:v>
                </c:pt>
                <c:pt idx="16">
                  <c:v>2.4615384615384616E-3</c:v>
                </c:pt>
                <c:pt idx="17">
                  <c:v>2.6153846153846153E-3</c:v>
                </c:pt>
                <c:pt idx="18">
                  <c:v>2.7692307692307695E-3</c:v>
                </c:pt>
                <c:pt idx="19">
                  <c:v>2.9230769230769232E-3</c:v>
                </c:pt>
                <c:pt idx="20">
                  <c:v>3.0769230769230769E-3</c:v>
                </c:pt>
                <c:pt idx="21">
                  <c:v>3.2307692307692311E-3</c:v>
                </c:pt>
                <c:pt idx="22">
                  <c:v>3.3846153846153848E-3</c:v>
                </c:pt>
                <c:pt idx="23">
                  <c:v>3.5384615384615385E-3</c:v>
                </c:pt>
                <c:pt idx="24">
                  <c:v>3.6923076923076927E-3</c:v>
                </c:pt>
                <c:pt idx="25">
                  <c:v>3.8461538461538464E-3</c:v>
                </c:pt>
                <c:pt idx="26">
                  <c:v>4.0000000000000001E-3</c:v>
                </c:pt>
                <c:pt idx="27">
                  <c:v>4.1538461538461538E-3</c:v>
                </c:pt>
                <c:pt idx="28">
                  <c:v>4.3076923076923075E-3</c:v>
                </c:pt>
                <c:pt idx="29">
                  <c:v>4.4615384615384621E-3</c:v>
                </c:pt>
                <c:pt idx="30">
                  <c:v>4.6153846153846158E-3</c:v>
                </c:pt>
                <c:pt idx="31">
                  <c:v>4.7692307692307695E-3</c:v>
                </c:pt>
                <c:pt idx="32">
                  <c:v>4.9230769230769232E-3</c:v>
                </c:pt>
                <c:pt idx="33">
                  <c:v>5.076923076923077E-3</c:v>
                </c:pt>
                <c:pt idx="34">
                  <c:v>5.2307692307692307E-3</c:v>
                </c:pt>
                <c:pt idx="35">
                  <c:v>5.3846153846153844E-3</c:v>
                </c:pt>
                <c:pt idx="36">
                  <c:v>5.538461538461539E-3</c:v>
                </c:pt>
                <c:pt idx="37">
                  <c:v>5.6923076923076927E-3</c:v>
                </c:pt>
                <c:pt idx="38">
                  <c:v>5.8461538461538464E-3</c:v>
                </c:pt>
                <c:pt idx="39">
                  <c:v>6.0000000000000001E-3</c:v>
                </c:pt>
                <c:pt idx="40">
                  <c:v>6.1538461538461538E-3</c:v>
                </c:pt>
                <c:pt idx="41">
                  <c:v>6.3076923076923076E-3</c:v>
                </c:pt>
                <c:pt idx="42">
                  <c:v>6.4615384615384621E-3</c:v>
                </c:pt>
                <c:pt idx="43">
                  <c:v>6.6153846153846159E-3</c:v>
                </c:pt>
                <c:pt idx="44">
                  <c:v>6.7692307692307696E-3</c:v>
                </c:pt>
                <c:pt idx="45">
                  <c:v>6.9230769230769233E-3</c:v>
                </c:pt>
                <c:pt idx="46">
                  <c:v>7.076923076923077E-3</c:v>
                </c:pt>
                <c:pt idx="47">
                  <c:v>7.2307692307692307E-3</c:v>
                </c:pt>
                <c:pt idx="48">
                  <c:v>7.3846153846153853E-3</c:v>
                </c:pt>
                <c:pt idx="49">
                  <c:v>7.538461538461539E-3</c:v>
                </c:pt>
                <c:pt idx="50">
                  <c:v>7.6923076923076927E-3</c:v>
                </c:pt>
                <c:pt idx="51">
                  <c:v>7.8461538461538465E-3</c:v>
                </c:pt>
                <c:pt idx="52">
                  <c:v>8.0000000000000002E-3</c:v>
                </c:pt>
                <c:pt idx="53">
                  <c:v>8.1538461538461539E-3</c:v>
                </c:pt>
                <c:pt idx="54">
                  <c:v>8.3076923076923076E-3</c:v>
                </c:pt>
                <c:pt idx="55">
                  <c:v>8.4615384615384613E-3</c:v>
                </c:pt>
                <c:pt idx="56">
                  <c:v>8.615384615384615E-3</c:v>
                </c:pt>
                <c:pt idx="57">
                  <c:v>8.7692307692307687E-3</c:v>
                </c:pt>
                <c:pt idx="58">
                  <c:v>8.9230769230769242E-3</c:v>
                </c:pt>
                <c:pt idx="59">
                  <c:v>9.0769230769230779E-3</c:v>
                </c:pt>
                <c:pt idx="60">
                  <c:v>9.2307692307692316E-3</c:v>
                </c:pt>
                <c:pt idx="61">
                  <c:v>9.3846153846153853E-3</c:v>
                </c:pt>
                <c:pt idx="62">
                  <c:v>9.5384615384615391E-3</c:v>
                </c:pt>
                <c:pt idx="63">
                  <c:v>9.6923076923076928E-3</c:v>
                </c:pt>
                <c:pt idx="64">
                  <c:v>9.8461538461538465E-3</c:v>
                </c:pt>
                <c:pt idx="65">
                  <c:v>0.01</c:v>
                </c:pt>
                <c:pt idx="66">
                  <c:v>1.0153846153846154E-2</c:v>
                </c:pt>
                <c:pt idx="67">
                  <c:v>1.0307692307692308E-2</c:v>
                </c:pt>
                <c:pt idx="68">
                  <c:v>1.0461538461538461E-2</c:v>
                </c:pt>
                <c:pt idx="69">
                  <c:v>1.0615384615384615E-2</c:v>
                </c:pt>
                <c:pt idx="70">
                  <c:v>1.0769230769230769E-2</c:v>
                </c:pt>
                <c:pt idx="71">
                  <c:v>1.0923076923076924E-2</c:v>
                </c:pt>
                <c:pt idx="72">
                  <c:v>1.1076923076923078E-2</c:v>
                </c:pt>
                <c:pt idx="73">
                  <c:v>1.1230769230769232E-2</c:v>
                </c:pt>
                <c:pt idx="74">
                  <c:v>1.1384615384615385E-2</c:v>
                </c:pt>
                <c:pt idx="75">
                  <c:v>1.1538461538461539E-2</c:v>
                </c:pt>
                <c:pt idx="76">
                  <c:v>1.1692307692307693E-2</c:v>
                </c:pt>
                <c:pt idx="77">
                  <c:v>1.1846153846153847E-2</c:v>
                </c:pt>
                <c:pt idx="78">
                  <c:v>1.2E-2</c:v>
                </c:pt>
                <c:pt idx="79">
                  <c:v>1.2153846153846154E-2</c:v>
                </c:pt>
                <c:pt idx="80">
                  <c:v>1.2307692307692308E-2</c:v>
                </c:pt>
                <c:pt idx="81">
                  <c:v>1.2461538461538461E-2</c:v>
                </c:pt>
                <c:pt idx="82">
                  <c:v>1.2615384615384615E-2</c:v>
                </c:pt>
                <c:pt idx="83">
                  <c:v>1.2769230769230769E-2</c:v>
                </c:pt>
                <c:pt idx="84">
                  <c:v>1.2923076923076924E-2</c:v>
                </c:pt>
                <c:pt idx="85">
                  <c:v>1.3076923076923078E-2</c:v>
                </c:pt>
                <c:pt idx="86">
                  <c:v>1.3230769230769232E-2</c:v>
                </c:pt>
                <c:pt idx="87">
                  <c:v>1.3384615384615385E-2</c:v>
                </c:pt>
                <c:pt idx="88">
                  <c:v>1.3538461538461539E-2</c:v>
                </c:pt>
                <c:pt idx="89">
                  <c:v>1.3692307692307693E-2</c:v>
                </c:pt>
                <c:pt idx="90">
                  <c:v>1.3846153846153847E-2</c:v>
                </c:pt>
                <c:pt idx="91">
                  <c:v>1.4E-2</c:v>
                </c:pt>
                <c:pt idx="92">
                  <c:v>1.4153846153846154E-2</c:v>
                </c:pt>
                <c:pt idx="93">
                  <c:v>1.4307692307692308E-2</c:v>
                </c:pt>
                <c:pt idx="94">
                  <c:v>1.4461538461538461E-2</c:v>
                </c:pt>
                <c:pt idx="95">
                  <c:v>1.4615384615384615E-2</c:v>
                </c:pt>
                <c:pt idx="96">
                  <c:v>1.4769230769230771E-2</c:v>
                </c:pt>
                <c:pt idx="97">
                  <c:v>1.4923076923076924E-2</c:v>
                </c:pt>
                <c:pt idx="98">
                  <c:v>1.5076923076923078E-2</c:v>
                </c:pt>
                <c:pt idx="99">
                  <c:v>1.5230769230769232E-2</c:v>
                </c:pt>
                <c:pt idx="100">
                  <c:v>1.5384615384615385E-2</c:v>
                </c:pt>
                <c:pt idx="101">
                  <c:v>1.5538461538461539E-2</c:v>
                </c:pt>
                <c:pt idx="102">
                  <c:v>1.5692307692307693E-2</c:v>
                </c:pt>
                <c:pt idx="103">
                  <c:v>1.5846153846153847E-2</c:v>
                </c:pt>
                <c:pt idx="104">
                  <c:v>1.6E-2</c:v>
                </c:pt>
                <c:pt idx="105">
                  <c:v>1.6153846153846154E-2</c:v>
                </c:pt>
                <c:pt idx="106">
                  <c:v>1.6307692307692308E-2</c:v>
                </c:pt>
                <c:pt idx="107">
                  <c:v>1.6461538461538461E-2</c:v>
                </c:pt>
                <c:pt idx="108">
                  <c:v>1.6615384615384615E-2</c:v>
                </c:pt>
                <c:pt idx="109">
                  <c:v>1.6769230769230769E-2</c:v>
                </c:pt>
                <c:pt idx="110">
                  <c:v>1.6923076923076923E-2</c:v>
                </c:pt>
                <c:pt idx="111">
                  <c:v>1.7076923076923076E-2</c:v>
                </c:pt>
                <c:pt idx="112">
                  <c:v>1.723076923076923E-2</c:v>
                </c:pt>
                <c:pt idx="113">
                  <c:v>1.7384615384615384E-2</c:v>
                </c:pt>
                <c:pt idx="114">
                  <c:v>1.7538461538461537E-2</c:v>
                </c:pt>
                <c:pt idx="115">
                  <c:v>1.7692307692307691E-2</c:v>
                </c:pt>
                <c:pt idx="116">
                  <c:v>1.7846153846153848E-2</c:v>
                </c:pt>
                <c:pt idx="117">
                  <c:v>1.8000000000000002E-2</c:v>
                </c:pt>
                <c:pt idx="118">
                  <c:v>1.8153846153846156E-2</c:v>
                </c:pt>
                <c:pt idx="119">
                  <c:v>1.830769230769231E-2</c:v>
                </c:pt>
                <c:pt idx="120">
                  <c:v>1.8461538461538463E-2</c:v>
                </c:pt>
                <c:pt idx="121">
                  <c:v>1.8615384615384617E-2</c:v>
                </c:pt>
                <c:pt idx="122">
                  <c:v>1.8769230769230771E-2</c:v>
                </c:pt>
                <c:pt idx="123">
                  <c:v>1.8923076923076924E-2</c:v>
                </c:pt>
                <c:pt idx="124">
                  <c:v>1.9076923076923078E-2</c:v>
                </c:pt>
                <c:pt idx="125">
                  <c:v>1.9230769230769232E-2</c:v>
                </c:pt>
                <c:pt idx="126">
                  <c:v>1.9384615384615386E-2</c:v>
                </c:pt>
                <c:pt idx="127">
                  <c:v>1.9538461538461539E-2</c:v>
                </c:pt>
                <c:pt idx="128">
                  <c:v>1.9692307692307693E-2</c:v>
                </c:pt>
                <c:pt idx="129">
                  <c:v>1.9846153846153847E-2</c:v>
                </c:pt>
                <c:pt idx="130">
                  <c:v>0.02</c:v>
                </c:pt>
                <c:pt idx="131">
                  <c:v>2.0153846153846154E-2</c:v>
                </c:pt>
                <c:pt idx="132">
                  <c:v>2.0307692307692308E-2</c:v>
                </c:pt>
                <c:pt idx="133">
                  <c:v>2.0461538461538462E-2</c:v>
                </c:pt>
                <c:pt idx="134">
                  <c:v>2.0615384615384615E-2</c:v>
                </c:pt>
                <c:pt idx="135">
                  <c:v>2.0769230769230769E-2</c:v>
                </c:pt>
                <c:pt idx="136">
                  <c:v>2.0923076923076923E-2</c:v>
                </c:pt>
                <c:pt idx="137">
                  <c:v>2.1076923076923076E-2</c:v>
                </c:pt>
                <c:pt idx="138">
                  <c:v>2.123076923076923E-2</c:v>
                </c:pt>
                <c:pt idx="139">
                  <c:v>2.1384615384615384E-2</c:v>
                </c:pt>
                <c:pt idx="140">
                  <c:v>2.1538461538461538E-2</c:v>
                </c:pt>
                <c:pt idx="141">
                  <c:v>2.1692307692307695E-2</c:v>
                </c:pt>
                <c:pt idx="142">
                  <c:v>2.1846153846153848E-2</c:v>
                </c:pt>
                <c:pt idx="143">
                  <c:v>2.2000000000000002E-2</c:v>
                </c:pt>
                <c:pt idx="144">
                  <c:v>2.2153846153846156E-2</c:v>
                </c:pt>
                <c:pt idx="145">
                  <c:v>2.230769230769231E-2</c:v>
                </c:pt>
                <c:pt idx="146">
                  <c:v>2.2461538461538463E-2</c:v>
                </c:pt>
                <c:pt idx="147">
                  <c:v>2.2615384615384617E-2</c:v>
                </c:pt>
                <c:pt idx="148">
                  <c:v>2.2769230769230771E-2</c:v>
                </c:pt>
                <c:pt idx="149">
                  <c:v>2.2923076923076924E-2</c:v>
                </c:pt>
                <c:pt idx="150">
                  <c:v>2.3076923076923078E-2</c:v>
                </c:pt>
                <c:pt idx="151">
                  <c:v>2.3230769230769232E-2</c:v>
                </c:pt>
                <c:pt idx="152">
                  <c:v>2.3384615384615386E-2</c:v>
                </c:pt>
                <c:pt idx="153">
                  <c:v>2.3538461538461539E-2</c:v>
                </c:pt>
                <c:pt idx="154">
                  <c:v>2.3692307692307693E-2</c:v>
                </c:pt>
                <c:pt idx="155">
                  <c:v>2.3846153846153847E-2</c:v>
                </c:pt>
                <c:pt idx="156">
                  <c:v>2.4E-2</c:v>
                </c:pt>
                <c:pt idx="157">
                  <c:v>2.4153846153846154E-2</c:v>
                </c:pt>
                <c:pt idx="158">
                  <c:v>2.4307692307692308E-2</c:v>
                </c:pt>
                <c:pt idx="159">
                  <c:v>2.4461538461538462E-2</c:v>
                </c:pt>
                <c:pt idx="160">
                  <c:v>2.4615384615384615E-2</c:v>
                </c:pt>
                <c:pt idx="161">
                  <c:v>2.4769230769230769E-2</c:v>
                </c:pt>
                <c:pt idx="162">
                  <c:v>2.4923076923076923E-2</c:v>
                </c:pt>
                <c:pt idx="163">
                  <c:v>2.5076923076923077E-2</c:v>
                </c:pt>
                <c:pt idx="164">
                  <c:v>2.523076923076923E-2</c:v>
                </c:pt>
                <c:pt idx="165">
                  <c:v>2.5384615384615384E-2</c:v>
                </c:pt>
                <c:pt idx="166">
                  <c:v>2.5538461538461538E-2</c:v>
                </c:pt>
                <c:pt idx="167">
                  <c:v>2.5692307692307695E-2</c:v>
                </c:pt>
                <c:pt idx="168">
                  <c:v>2.5846153846153849E-2</c:v>
                </c:pt>
                <c:pt idx="169">
                  <c:v>2.6000000000000002E-2</c:v>
                </c:pt>
                <c:pt idx="170">
                  <c:v>2.6153846153846156E-2</c:v>
                </c:pt>
                <c:pt idx="171">
                  <c:v>2.630769230769231E-2</c:v>
                </c:pt>
                <c:pt idx="172">
                  <c:v>2.6461538461538463E-2</c:v>
                </c:pt>
                <c:pt idx="173">
                  <c:v>2.6615384615384617E-2</c:v>
                </c:pt>
                <c:pt idx="174">
                  <c:v>2.6769230769230771E-2</c:v>
                </c:pt>
                <c:pt idx="175">
                  <c:v>2.6923076923076925E-2</c:v>
                </c:pt>
                <c:pt idx="176">
                  <c:v>2.7076923076923078E-2</c:v>
                </c:pt>
                <c:pt idx="177">
                  <c:v>2.7230769230769232E-2</c:v>
                </c:pt>
                <c:pt idx="178">
                  <c:v>2.7384615384615386E-2</c:v>
                </c:pt>
                <c:pt idx="179">
                  <c:v>2.7538461538461539E-2</c:v>
                </c:pt>
                <c:pt idx="180">
                  <c:v>2.7692307692307693E-2</c:v>
                </c:pt>
                <c:pt idx="181">
                  <c:v>2.7846153846153847E-2</c:v>
                </c:pt>
                <c:pt idx="182">
                  <c:v>2.8000000000000001E-2</c:v>
                </c:pt>
                <c:pt idx="183">
                  <c:v>2.8153846153846154E-2</c:v>
                </c:pt>
                <c:pt idx="184">
                  <c:v>2.8307692307692308E-2</c:v>
                </c:pt>
                <c:pt idx="185">
                  <c:v>2.8461538461538462E-2</c:v>
                </c:pt>
                <c:pt idx="186">
                  <c:v>2.8615384615384615E-2</c:v>
                </c:pt>
                <c:pt idx="187">
                  <c:v>2.8769230769230769E-2</c:v>
                </c:pt>
                <c:pt idx="188">
                  <c:v>2.8923076923076923E-2</c:v>
                </c:pt>
                <c:pt idx="189">
                  <c:v>2.9076923076923077E-2</c:v>
                </c:pt>
                <c:pt idx="190">
                  <c:v>2.923076923076923E-2</c:v>
                </c:pt>
                <c:pt idx="191">
                  <c:v>2.9384615384615384E-2</c:v>
                </c:pt>
                <c:pt idx="192">
                  <c:v>2.9538461538461541E-2</c:v>
                </c:pt>
                <c:pt idx="193">
                  <c:v>2.9692307692307695E-2</c:v>
                </c:pt>
                <c:pt idx="194">
                  <c:v>2.9846153846153849E-2</c:v>
                </c:pt>
                <c:pt idx="195">
                  <c:v>3.0000000000000002E-2</c:v>
                </c:pt>
                <c:pt idx="196">
                  <c:v>3.0153846153846156E-2</c:v>
                </c:pt>
                <c:pt idx="197">
                  <c:v>3.030769230769231E-2</c:v>
                </c:pt>
                <c:pt idx="198">
                  <c:v>3.0461538461538464E-2</c:v>
                </c:pt>
                <c:pt idx="199">
                  <c:v>3.0615384615384617E-2</c:v>
                </c:pt>
                <c:pt idx="200">
                  <c:v>3.0769230769230771E-2</c:v>
                </c:pt>
                <c:pt idx="201">
                  <c:v>3.0923076923076925E-2</c:v>
                </c:pt>
                <c:pt idx="202">
                  <c:v>3.1076923076923078E-2</c:v>
                </c:pt>
                <c:pt idx="203">
                  <c:v>3.1230769230769232E-2</c:v>
                </c:pt>
                <c:pt idx="204">
                  <c:v>3.1384615384615386E-2</c:v>
                </c:pt>
                <c:pt idx="205">
                  <c:v>3.1538461538461543E-2</c:v>
                </c:pt>
                <c:pt idx="206">
                  <c:v>3.1692307692307693E-2</c:v>
                </c:pt>
                <c:pt idx="207">
                  <c:v>3.184615384615385E-2</c:v>
                </c:pt>
                <c:pt idx="208">
                  <c:v>3.2000000000000001E-2</c:v>
                </c:pt>
                <c:pt idx="209">
                  <c:v>3.2153846153846158E-2</c:v>
                </c:pt>
                <c:pt idx="210">
                  <c:v>3.2307692307692308E-2</c:v>
                </c:pt>
                <c:pt idx="211">
                  <c:v>3.2461538461538465E-2</c:v>
                </c:pt>
                <c:pt idx="212">
                  <c:v>3.2615384615384616E-2</c:v>
                </c:pt>
                <c:pt idx="213">
                  <c:v>3.2769230769230773E-2</c:v>
                </c:pt>
                <c:pt idx="214">
                  <c:v>3.2923076923076923E-2</c:v>
                </c:pt>
                <c:pt idx="215">
                  <c:v>3.307692307692308E-2</c:v>
                </c:pt>
                <c:pt idx="216">
                  <c:v>3.323076923076923E-2</c:v>
                </c:pt>
                <c:pt idx="217">
                  <c:v>3.3384615384615388E-2</c:v>
                </c:pt>
                <c:pt idx="218">
                  <c:v>3.3538461538461538E-2</c:v>
                </c:pt>
                <c:pt idx="219">
                  <c:v>3.3692307692307695E-2</c:v>
                </c:pt>
                <c:pt idx="220">
                  <c:v>3.3846153846153845E-2</c:v>
                </c:pt>
                <c:pt idx="221">
                  <c:v>3.4000000000000002E-2</c:v>
                </c:pt>
                <c:pt idx="222">
                  <c:v>3.4153846153846153E-2</c:v>
                </c:pt>
                <c:pt idx="223">
                  <c:v>3.430769230769231E-2</c:v>
                </c:pt>
                <c:pt idx="224">
                  <c:v>3.446153846153846E-2</c:v>
                </c:pt>
                <c:pt idx="225">
                  <c:v>3.4615384615384617E-2</c:v>
                </c:pt>
                <c:pt idx="226">
                  <c:v>3.4769230769230768E-2</c:v>
                </c:pt>
                <c:pt idx="227">
                  <c:v>3.4923076923076925E-2</c:v>
                </c:pt>
                <c:pt idx="228">
                  <c:v>3.5076923076923075E-2</c:v>
                </c:pt>
                <c:pt idx="229">
                  <c:v>3.5230769230769232E-2</c:v>
                </c:pt>
                <c:pt idx="230">
                  <c:v>3.5384615384615382E-2</c:v>
                </c:pt>
                <c:pt idx="231">
                  <c:v>3.553846153846154E-2</c:v>
                </c:pt>
                <c:pt idx="232">
                  <c:v>3.5692307692307697E-2</c:v>
                </c:pt>
                <c:pt idx="233">
                  <c:v>3.5846153846153847E-2</c:v>
                </c:pt>
                <c:pt idx="234">
                  <c:v>3.6000000000000004E-2</c:v>
                </c:pt>
                <c:pt idx="235">
                  <c:v>3.6153846153846154E-2</c:v>
                </c:pt>
                <c:pt idx="236">
                  <c:v>3.6307692307692312E-2</c:v>
                </c:pt>
                <c:pt idx="237">
                  <c:v>3.6461538461538462E-2</c:v>
                </c:pt>
                <c:pt idx="238">
                  <c:v>3.6615384615384619E-2</c:v>
                </c:pt>
                <c:pt idx="239">
                  <c:v>3.6769230769230769E-2</c:v>
                </c:pt>
                <c:pt idx="240">
                  <c:v>3.6923076923076927E-2</c:v>
                </c:pt>
                <c:pt idx="241">
                  <c:v>3.7076923076923077E-2</c:v>
                </c:pt>
                <c:pt idx="242">
                  <c:v>3.7230769230769234E-2</c:v>
                </c:pt>
                <c:pt idx="243">
                  <c:v>3.7384615384615384E-2</c:v>
                </c:pt>
                <c:pt idx="244">
                  <c:v>3.7538461538461541E-2</c:v>
                </c:pt>
                <c:pt idx="245">
                  <c:v>3.7692307692307692E-2</c:v>
                </c:pt>
                <c:pt idx="246">
                  <c:v>3.7846153846153849E-2</c:v>
                </c:pt>
                <c:pt idx="247">
                  <c:v>3.7999999999999999E-2</c:v>
                </c:pt>
                <c:pt idx="248">
                  <c:v>3.8153846153846156E-2</c:v>
                </c:pt>
                <c:pt idx="249">
                  <c:v>3.8307692307692306E-2</c:v>
                </c:pt>
                <c:pt idx="250">
                  <c:v>3.8461538461538464E-2</c:v>
                </c:pt>
                <c:pt idx="251">
                  <c:v>3.8615384615384614E-2</c:v>
                </c:pt>
                <c:pt idx="252">
                  <c:v>3.8769230769230771E-2</c:v>
                </c:pt>
                <c:pt idx="253">
                  <c:v>3.8923076923076921E-2</c:v>
                </c:pt>
                <c:pt idx="254">
                  <c:v>3.9076923076923079E-2</c:v>
                </c:pt>
                <c:pt idx="255">
                  <c:v>3.9230769230769229E-2</c:v>
                </c:pt>
                <c:pt idx="256">
                  <c:v>3.9384615384615386E-2</c:v>
                </c:pt>
                <c:pt idx="257">
                  <c:v>3.9538461538461543E-2</c:v>
                </c:pt>
                <c:pt idx="258">
                  <c:v>3.9692307692307693E-2</c:v>
                </c:pt>
                <c:pt idx="259">
                  <c:v>3.9846153846153851E-2</c:v>
                </c:pt>
                <c:pt idx="260">
                  <c:v>0.04</c:v>
                </c:pt>
                <c:pt idx="261">
                  <c:v>4.0153846153846158E-2</c:v>
                </c:pt>
                <c:pt idx="262">
                  <c:v>4.0307692307692308E-2</c:v>
                </c:pt>
                <c:pt idx="263">
                  <c:v>4.0461538461538465E-2</c:v>
                </c:pt>
              </c:numCache>
            </c:numRef>
          </c:xVal>
          <c:yVal>
            <c:numRef>
              <c:f>'6.5 kHz Sampling '!$I$9:$I$272</c:f>
              <c:numCache>
                <c:formatCode>General</c:formatCode>
                <c:ptCount val="264"/>
                <c:pt idx="0">
                  <c:v>4</c:v>
                </c:pt>
                <c:pt idx="1">
                  <c:v>2.2722589869246237</c:v>
                </c:pt>
                <c:pt idx="2">
                  <c:v>-1.4184195481701418</c:v>
                </c:pt>
                <c:pt idx="3">
                  <c:v>-3.883767269704208</c:v>
                </c:pt>
                <c:pt idx="4">
                  <c:v>-2.9940429926844052</c:v>
                </c:pt>
                <c:pt idx="5">
                  <c:v>0.4821467210212893</c:v>
                </c:pt>
                <c:pt idx="6">
                  <c:v>3.5418241026128401</c:v>
                </c:pt>
                <c:pt idx="7">
                  <c:v>3.541824102612841</c:v>
                </c:pt>
                <c:pt idx="8">
                  <c:v>0.48214672102129474</c:v>
                </c:pt>
                <c:pt idx="9">
                  <c:v>-2.9940429926844025</c:v>
                </c:pt>
                <c:pt idx="10">
                  <c:v>-3.8837672697042094</c:v>
                </c:pt>
                <c:pt idx="11">
                  <c:v>-1.4184195481701445</c:v>
                </c:pt>
                <c:pt idx="12">
                  <c:v>2.2722589869246246</c:v>
                </c:pt>
                <c:pt idx="13">
                  <c:v>4</c:v>
                </c:pt>
                <c:pt idx="14">
                  <c:v>2.2722589869246277</c:v>
                </c:pt>
                <c:pt idx="15">
                  <c:v>-1.4184195481701409</c:v>
                </c:pt>
                <c:pt idx="16">
                  <c:v>-3.8837672697042067</c:v>
                </c:pt>
                <c:pt idx="17">
                  <c:v>-2.9940429926844052</c:v>
                </c:pt>
                <c:pt idx="18">
                  <c:v>0.48214672102128736</c:v>
                </c:pt>
                <c:pt idx="19">
                  <c:v>3.5418241026128356</c:v>
                </c:pt>
                <c:pt idx="20">
                  <c:v>3.541824102612845</c:v>
                </c:pt>
                <c:pt idx="21">
                  <c:v>0.48214672102129319</c:v>
                </c:pt>
                <c:pt idx="22">
                  <c:v>-2.9940429926844017</c:v>
                </c:pt>
                <c:pt idx="23">
                  <c:v>-3.8837672697042098</c:v>
                </c:pt>
                <c:pt idx="24">
                  <c:v>-1.4184195481701398</c:v>
                </c:pt>
                <c:pt idx="25">
                  <c:v>2.2722589869246228</c:v>
                </c:pt>
                <c:pt idx="26">
                  <c:v>4</c:v>
                </c:pt>
                <c:pt idx="27">
                  <c:v>2.2722589869246295</c:v>
                </c:pt>
                <c:pt idx="28">
                  <c:v>-1.4184195481701325</c:v>
                </c:pt>
                <c:pt idx="29">
                  <c:v>-3.883767269704208</c:v>
                </c:pt>
                <c:pt idx="30">
                  <c:v>-2.9940429926844065</c:v>
                </c:pt>
                <c:pt idx="31">
                  <c:v>0.48214672102128542</c:v>
                </c:pt>
                <c:pt idx="32">
                  <c:v>3.5418241026128348</c:v>
                </c:pt>
                <c:pt idx="33">
                  <c:v>3.5418241026128459</c:v>
                </c:pt>
                <c:pt idx="34">
                  <c:v>0.48214672102129513</c:v>
                </c:pt>
                <c:pt idx="35">
                  <c:v>-2.9940429926843906</c:v>
                </c:pt>
                <c:pt idx="36">
                  <c:v>-3.8837672697042103</c:v>
                </c:pt>
                <c:pt idx="37">
                  <c:v>-1.4184195481701416</c:v>
                </c:pt>
                <c:pt idx="38">
                  <c:v>2.2722589869246095</c:v>
                </c:pt>
                <c:pt idx="39">
                  <c:v>4</c:v>
                </c:pt>
                <c:pt idx="40">
                  <c:v>2.2722589869246428</c:v>
                </c:pt>
                <c:pt idx="41">
                  <c:v>-1.4184195481701305</c:v>
                </c:pt>
                <c:pt idx="42">
                  <c:v>-3.8837672697042076</c:v>
                </c:pt>
                <c:pt idx="43">
                  <c:v>-2.9940429926843986</c:v>
                </c:pt>
                <c:pt idx="44">
                  <c:v>0.48214672102128348</c:v>
                </c:pt>
                <c:pt idx="45">
                  <c:v>3.5418241026128272</c:v>
                </c:pt>
                <c:pt idx="46">
                  <c:v>3.5418241026128467</c:v>
                </c:pt>
                <c:pt idx="47">
                  <c:v>0.48214672102132528</c:v>
                </c:pt>
                <c:pt idx="48">
                  <c:v>-2.9940429926844083</c:v>
                </c:pt>
                <c:pt idx="49">
                  <c:v>-3.8837672697042107</c:v>
                </c:pt>
                <c:pt idx="50">
                  <c:v>-1.4184195481701434</c:v>
                </c:pt>
                <c:pt idx="51">
                  <c:v>2.2722589869246077</c:v>
                </c:pt>
                <c:pt idx="52">
                  <c:v>4</c:v>
                </c:pt>
                <c:pt idx="53">
                  <c:v>2.2722589869246441</c:v>
                </c:pt>
                <c:pt idx="54">
                  <c:v>-1.4184195481701287</c:v>
                </c:pt>
                <c:pt idx="55">
                  <c:v>-3.8837672697042005</c:v>
                </c:pt>
                <c:pt idx="56">
                  <c:v>-2.9940429926844185</c:v>
                </c:pt>
                <c:pt idx="57">
                  <c:v>0.48214672102125328</c:v>
                </c:pt>
                <c:pt idx="58">
                  <c:v>3.5418241026128396</c:v>
                </c:pt>
                <c:pt idx="59">
                  <c:v>3.5418241026128348</c:v>
                </c:pt>
                <c:pt idx="60">
                  <c:v>0.48214672102129902</c:v>
                </c:pt>
                <c:pt idx="61">
                  <c:v>-2.994042992684407</c:v>
                </c:pt>
                <c:pt idx="62">
                  <c:v>-3.8837672697042116</c:v>
                </c:pt>
                <c:pt idx="63">
                  <c:v>-1.4184195481701452</c:v>
                </c:pt>
                <c:pt idx="64">
                  <c:v>2.2722589869246064</c:v>
                </c:pt>
                <c:pt idx="65">
                  <c:v>4</c:v>
                </c:pt>
                <c:pt idx="66">
                  <c:v>2.2722589869246459</c:v>
                </c:pt>
                <c:pt idx="67">
                  <c:v>-1.4184195481701003</c:v>
                </c:pt>
                <c:pt idx="68">
                  <c:v>-3.8837672697042067</c:v>
                </c:pt>
                <c:pt idx="69">
                  <c:v>-2.9940429926844199</c:v>
                </c:pt>
                <c:pt idx="70">
                  <c:v>0.48214672102125133</c:v>
                </c:pt>
                <c:pt idx="71">
                  <c:v>3.5418241026128388</c:v>
                </c:pt>
                <c:pt idx="72">
                  <c:v>3.5418241026128485</c:v>
                </c:pt>
                <c:pt idx="73">
                  <c:v>0.48214672102127276</c:v>
                </c:pt>
                <c:pt idx="74">
                  <c:v>-2.9940429926844057</c:v>
                </c:pt>
                <c:pt idx="75">
                  <c:v>-3.883767269704212</c:v>
                </c:pt>
                <c:pt idx="76">
                  <c:v>-1.4184195481701736</c:v>
                </c:pt>
                <c:pt idx="77">
                  <c:v>2.2722589869246281</c:v>
                </c:pt>
                <c:pt idx="78">
                  <c:v>4</c:v>
                </c:pt>
                <c:pt idx="79">
                  <c:v>2.2722589869246472</c:v>
                </c:pt>
                <c:pt idx="80">
                  <c:v>-1.4184195481700985</c:v>
                </c:pt>
                <c:pt idx="81">
                  <c:v>-3.8837672697042063</c:v>
                </c:pt>
                <c:pt idx="82">
                  <c:v>-2.9940429926844212</c:v>
                </c:pt>
                <c:pt idx="83">
                  <c:v>0.48214672102124939</c:v>
                </c:pt>
                <c:pt idx="84">
                  <c:v>3.5418241026128379</c:v>
                </c:pt>
                <c:pt idx="85">
                  <c:v>3.5418241026128494</c:v>
                </c:pt>
                <c:pt idx="86">
                  <c:v>0.4821467210212747</c:v>
                </c:pt>
                <c:pt idx="87">
                  <c:v>-2.9940429926844043</c:v>
                </c:pt>
                <c:pt idx="88">
                  <c:v>-3.8837672697042125</c:v>
                </c:pt>
                <c:pt idx="89">
                  <c:v>-1.4184195481701756</c:v>
                </c:pt>
                <c:pt idx="90">
                  <c:v>2.2722589869245797</c:v>
                </c:pt>
                <c:pt idx="91">
                  <c:v>4</c:v>
                </c:pt>
                <c:pt idx="92">
                  <c:v>2.272258986924649</c:v>
                </c:pt>
                <c:pt idx="93">
                  <c:v>-1.4184195481700967</c:v>
                </c:pt>
                <c:pt idx="94">
                  <c:v>-3.8837672697041921</c:v>
                </c:pt>
                <c:pt idx="95">
                  <c:v>-2.9940429926844225</c:v>
                </c:pt>
                <c:pt idx="96">
                  <c:v>0.4821467210213039</c:v>
                </c:pt>
                <c:pt idx="97">
                  <c:v>3.541824102612837</c:v>
                </c:pt>
                <c:pt idx="98">
                  <c:v>3.5418241026128503</c:v>
                </c:pt>
                <c:pt idx="99">
                  <c:v>0.4821467210213331</c:v>
                </c:pt>
                <c:pt idx="100">
                  <c:v>-2.994042992684403</c:v>
                </c:pt>
                <c:pt idx="101">
                  <c:v>-3.8837672697042129</c:v>
                </c:pt>
                <c:pt idx="102">
                  <c:v>-1.4184195481701773</c:v>
                </c:pt>
                <c:pt idx="103">
                  <c:v>2.272258986924578</c:v>
                </c:pt>
                <c:pt idx="104">
                  <c:v>4</c:v>
                </c:pt>
                <c:pt idx="105">
                  <c:v>2.2722589869246508</c:v>
                </c:pt>
                <c:pt idx="106">
                  <c:v>-1.4184195481700947</c:v>
                </c:pt>
                <c:pt idx="107">
                  <c:v>-3.8837672697041916</c:v>
                </c:pt>
                <c:pt idx="108">
                  <c:v>-2.9940429926844239</c:v>
                </c:pt>
                <c:pt idx="109">
                  <c:v>0.48214672102124551</c:v>
                </c:pt>
                <c:pt idx="110">
                  <c:v>3.5418241026128094</c:v>
                </c:pt>
                <c:pt idx="111">
                  <c:v>3.5418241026128778</c:v>
                </c:pt>
                <c:pt idx="112">
                  <c:v>0.48214672102133505</c:v>
                </c:pt>
                <c:pt idx="113">
                  <c:v>-2.9940429926843639</c:v>
                </c:pt>
                <c:pt idx="114">
                  <c:v>-3.8837672697042267</c:v>
                </c:pt>
                <c:pt idx="115">
                  <c:v>-1.4184195481702324</c:v>
                </c:pt>
                <c:pt idx="116">
                  <c:v>2.2722589869246232</c:v>
                </c:pt>
                <c:pt idx="117">
                  <c:v>4</c:v>
                </c:pt>
                <c:pt idx="118">
                  <c:v>2.2722589869246055</c:v>
                </c:pt>
                <c:pt idx="119">
                  <c:v>-1.4184195481701463</c:v>
                </c:pt>
                <c:pt idx="120">
                  <c:v>-3.8837672697042049</c:v>
                </c:pt>
                <c:pt idx="121">
                  <c:v>-2.9940429926844252</c:v>
                </c:pt>
                <c:pt idx="122">
                  <c:v>0.48214672102130002</c:v>
                </c:pt>
                <c:pt idx="123">
                  <c:v>3.5418241026128352</c:v>
                </c:pt>
                <c:pt idx="124">
                  <c:v>3.5418241026128525</c:v>
                </c:pt>
                <c:pt idx="125">
                  <c:v>0.48214672102133699</c:v>
                </c:pt>
                <c:pt idx="126">
                  <c:v>-2.9940429926844003</c:v>
                </c:pt>
                <c:pt idx="127">
                  <c:v>-3.8837672697042138</c:v>
                </c:pt>
                <c:pt idx="128">
                  <c:v>-1.4184195481701809</c:v>
                </c:pt>
                <c:pt idx="129">
                  <c:v>2.2722589869245748</c:v>
                </c:pt>
                <c:pt idx="130">
                  <c:v>4</c:v>
                </c:pt>
                <c:pt idx="131">
                  <c:v>2.2722589869246539</c:v>
                </c:pt>
                <c:pt idx="132">
                  <c:v>-1.4184195481700912</c:v>
                </c:pt>
                <c:pt idx="133">
                  <c:v>-3.8837672697042045</c:v>
                </c:pt>
                <c:pt idx="134">
                  <c:v>-2.9940429926844643</c:v>
                </c:pt>
                <c:pt idx="135">
                  <c:v>0.48214672102124162</c:v>
                </c:pt>
                <c:pt idx="136">
                  <c:v>3.5418241026128343</c:v>
                </c:pt>
                <c:pt idx="137">
                  <c:v>3.5418241026128796</c:v>
                </c:pt>
                <c:pt idx="138">
                  <c:v>0.48214672102133893</c:v>
                </c:pt>
                <c:pt idx="139">
                  <c:v>-2.9940429926843239</c:v>
                </c:pt>
                <c:pt idx="140">
                  <c:v>-3.883767269704228</c:v>
                </c:pt>
                <c:pt idx="141">
                  <c:v>-1.4184195481701829</c:v>
                </c:pt>
                <c:pt idx="142">
                  <c:v>2.2722589869246201</c:v>
                </c:pt>
                <c:pt idx="143">
                  <c:v>4</c:v>
                </c:pt>
                <c:pt idx="144">
                  <c:v>2.2722589869246557</c:v>
                </c:pt>
                <c:pt idx="145">
                  <c:v>-1.4184195481701425</c:v>
                </c:pt>
                <c:pt idx="146">
                  <c:v>-3.8837672697042174</c:v>
                </c:pt>
                <c:pt idx="147">
                  <c:v>-2.9940429926844279</c:v>
                </c:pt>
                <c:pt idx="148">
                  <c:v>0.48214672102129608</c:v>
                </c:pt>
                <c:pt idx="149">
                  <c:v>3.5418241026128068</c:v>
                </c:pt>
                <c:pt idx="150">
                  <c:v>3.5418241026128543</c:v>
                </c:pt>
                <c:pt idx="151">
                  <c:v>0.48214672102128442</c:v>
                </c:pt>
                <c:pt idx="152">
                  <c:v>-2.9940429926843604</c:v>
                </c:pt>
                <c:pt idx="153">
                  <c:v>-3.8837672697042147</c:v>
                </c:pt>
                <c:pt idx="154">
                  <c:v>-1.4184195481701316</c:v>
                </c:pt>
                <c:pt idx="155">
                  <c:v>2.2722589869245717</c:v>
                </c:pt>
                <c:pt idx="156">
                  <c:v>4</c:v>
                </c:pt>
                <c:pt idx="157">
                  <c:v>2.2722589869247041</c:v>
                </c:pt>
                <c:pt idx="158">
                  <c:v>-1.4184195481700874</c:v>
                </c:pt>
                <c:pt idx="159">
                  <c:v>-3.8837672697042036</c:v>
                </c:pt>
                <c:pt idx="160">
                  <c:v>-2.9940429926844669</c:v>
                </c:pt>
                <c:pt idx="161">
                  <c:v>0.48214672102123773</c:v>
                </c:pt>
                <c:pt idx="162">
                  <c:v>3.5418241026128321</c:v>
                </c:pt>
                <c:pt idx="163">
                  <c:v>3.5418241026128814</c:v>
                </c:pt>
                <c:pt idx="164">
                  <c:v>0.48214672102134282</c:v>
                </c:pt>
                <c:pt idx="165">
                  <c:v>-2.9940429926843213</c:v>
                </c:pt>
                <c:pt idx="166">
                  <c:v>-3.8837672697042289</c:v>
                </c:pt>
                <c:pt idx="167">
                  <c:v>-1.4184195481701865</c:v>
                </c:pt>
                <c:pt idx="168">
                  <c:v>2.2722589869246166</c:v>
                </c:pt>
                <c:pt idx="169">
                  <c:v>4</c:v>
                </c:pt>
                <c:pt idx="170">
                  <c:v>2.2722589869246588</c:v>
                </c:pt>
                <c:pt idx="171">
                  <c:v>-1.4184195481701389</c:v>
                </c:pt>
                <c:pt idx="172">
                  <c:v>-3.8837672697042165</c:v>
                </c:pt>
                <c:pt idx="173">
                  <c:v>-2.9940429926844305</c:v>
                </c:pt>
                <c:pt idx="174">
                  <c:v>0.48214672102129219</c:v>
                </c:pt>
                <c:pt idx="175">
                  <c:v>3.541824102612805</c:v>
                </c:pt>
                <c:pt idx="176">
                  <c:v>3.5418241026128561</c:v>
                </c:pt>
                <c:pt idx="177">
                  <c:v>0.4821467210212883</c:v>
                </c:pt>
                <c:pt idx="178">
                  <c:v>-2.9940429926843577</c:v>
                </c:pt>
                <c:pt idx="179">
                  <c:v>-3.8837672697042156</c:v>
                </c:pt>
                <c:pt idx="180">
                  <c:v>-1.4184195481702415</c:v>
                </c:pt>
                <c:pt idx="181">
                  <c:v>2.2722589869245682</c:v>
                </c:pt>
                <c:pt idx="182">
                  <c:v>4</c:v>
                </c:pt>
                <c:pt idx="183">
                  <c:v>2.2722589869247072</c:v>
                </c:pt>
                <c:pt idx="184">
                  <c:v>-1.4184195481700839</c:v>
                </c:pt>
                <c:pt idx="185">
                  <c:v>-3.8837672697042023</c:v>
                </c:pt>
                <c:pt idx="186">
                  <c:v>-2.9940429926844696</c:v>
                </c:pt>
                <c:pt idx="187">
                  <c:v>0.48214672102123385</c:v>
                </c:pt>
                <c:pt idx="188">
                  <c:v>3.5418241026127775</c:v>
                </c:pt>
                <c:pt idx="189">
                  <c:v>3.5418241026128832</c:v>
                </c:pt>
                <c:pt idx="190">
                  <c:v>0.4821467210213467</c:v>
                </c:pt>
                <c:pt idx="191">
                  <c:v>-2.9940429926843186</c:v>
                </c:pt>
                <c:pt idx="192">
                  <c:v>-3.8837672697042023</c:v>
                </c:pt>
                <c:pt idx="193">
                  <c:v>-1.4184195481701902</c:v>
                </c:pt>
                <c:pt idx="194">
                  <c:v>2.2722589869246135</c:v>
                </c:pt>
                <c:pt idx="195">
                  <c:v>4</c:v>
                </c:pt>
                <c:pt idx="196">
                  <c:v>2.2722589869246619</c:v>
                </c:pt>
                <c:pt idx="197">
                  <c:v>-1.4184195481701352</c:v>
                </c:pt>
                <c:pt idx="198">
                  <c:v>-3.8837672697041885</c:v>
                </c:pt>
                <c:pt idx="199">
                  <c:v>-2.9940429926844332</c:v>
                </c:pt>
                <c:pt idx="200">
                  <c:v>0.4821467210212883</c:v>
                </c:pt>
                <c:pt idx="201">
                  <c:v>3.5418241026128032</c:v>
                </c:pt>
                <c:pt idx="202">
                  <c:v>3.5418241026128578</c:v>
                </c:pt>
                <c:pt idx="203">
                  <c:v>0.48214672102129219</c:v>
                </c:pt>
                <c:pt idx="204">
                  <c:v>-2.994042992684355</c:v>
                </c:pt>
                <c:pt idx="205">
                  <c:v>-3.8837672697041894</c:v>
                </c:pt>
                <c:pt idx="206">
                  <c:v>-1.4184195481702451</c:v>
                </c:pt>
                <c:pt idx="207">
                  <c:v>2.2722589869246588</c:v>
                </c:pt>
                <c:pt idx="208">
                  <c:v>4</c:v>
                </c:pt>
                <c:pt idx="209">
                  <c:v>2.2722589869246166</c:v>
                </c:pt>
                <c:pt idx="210">
                  <c:v>-1.4184195481700801</c:v>
                </c:pt>
                <c:pt idx="211">
                  <c:v>-3.8837672697042014</c:v>
                </c:pt>
                <c:pt idx="212">
                  <c:v>-2.9940429926844718</c:v>
                </c:pt>
                <c:pt idx="213">
                  <c:v>0.48214672102134282</c:v>
                </c:pt>
                <c:pt idx="214">
                  <c:v>3.5418241026127757</c:v>
                </c:pt>
                <c:pt idx="215">
                  <c:v>3.5418241026128321</c:v>
                </c:pt>
                <c:pt idx="216">
                  <c:v>0.48214672102135059</c:v>
                </c:pt>
                <c:pt idx="217">
                  <c:v>-2.9940429926843914</c:v>
                </c:pt>
                <c:pt idx="218">
                  <c:v>-3.8837672697042307</c:v>
                </c:pt>
                <c:pt idx="219">
                  <c:v>-1.4184195481701938</c:v>
                </c:pt>
                <c:pt idx="220">
                  <c:v>2.2722589869245167</c:v>
                </c:pt>
                <c:pt idx="221">
                  <c:v>4</c:v>
                </c:pt>
                <c:pt idx="222">
                  <c:v>2.2722589869247587</c:v>
                </c:pt>
                <c:pt idx="223">
                  <c:v>-1.4184195481701316</c:v>
                </c:pt>
                <c:pt idx="224">
                  <c:v>-3.8837672697041876</c:v>
                </c:pt>
                <c:pt idx="225">
                  <c:v>-2.9940429926844354</c:v>
                </c:pt>
                <c:pt idx="226">
                  <c:v>0.48214672102117156</c:v>
                </c:pt>
                <c:pt idx="227">
                  <c:v>3.5418241026128015</c:v>
                </c:pt>
                <c:pt idx="228">
                  <c:v>3.5418241026129125</c:v>
                </c:pt>
                <c:pt idx="229">
                  <c:v>0.48214672102129613</c:v>
                </c:pt>
                <c:pt idx="230">
                  <c:v>-2.9940429926842769</c:v>
                </c:pt>
                <c:pt idx="231">
                  <c:v>-3.8837672697042174</c:v>
                </c:pt>
                <c:pt idx="232">
                  <c:v>-1.4184195481701425</c:v>
                </c:pt>
                <c:pt idx="233">
                  <c:v>2.272258986924562</c:v>
                </c:pt>
                <c:pt idx="234">
                  <c:v>4</c:v>
                </c:pt>
                <c:pt idx="235">
                  <c:v>2.2722589869247134</c:v>
                </c:pt>
                <c:pt idx="236">
                  <c:v>-1.4184195481701829</c:v>
                </c:pt>
                <c:pt idx="237">
                  <c:v>-3.8837672697042005</c:v>
                </c:pt>
                <c:pt idx="238">
                  <c:v>-2.994042992684399</c:v>
                </c:pt>
                <c:pt idx="239">
                  <c:v>0.48214672102122608</c:v>
                </c:pt>
                <c:pt idx="240">
                  <c:v>3.5418241026128268</c:v>
                </c:pt>
                <c:pt idx="241">
                  <c:v>3.5418241026128872</c:v>
                </c:pt>
                <c:pt idx="242">
                  <c:v>0.48214672102135447</c:v>
                </c:pt>
                <c:pt idx="243">
                  <c:v>-2.9940429926843133</c:v>
                </c:pt>
                <c:pt idx="244">
                  <c:v>-3.8837672697042045</c:v>
                </c:pt>
                <c:pt idx="245">
                  <c:v>-1.4184195481701976</c:v>
                </c:pt>
                <c:pt idx="246">
                  <c:v>2.2722589869246073</c:v>
                </c:pt>
                <c:pt idx="247">
                  <c:v>4</c:v>
                </c:pt>
                <c:pt idx="248">
                  <c:v>2.2722589869246685</c:v>
                </c:pt>
                <c:pt idx="249">
                  <c:v>-1.4184195481700215</c:v>
                </c:pt>
                <c:pt idx="250">
                  <c:v>-3.8837672697041867</c:v>
                </c:pt>
                <c:pt idx="251">
                  <c:v>-2.9940429926845136</c:v>
                </c:pt>
                <c:pt idx="252">
                  <c:v>0.48214672102128053</c:v>
                </c:pt>
                <c:pt idx="253">
                  <c:v>3.5418241026127468</c:v>
                </c:pt>
                <c:pt idx="254">
                  <c:v>3.5418241026128614</c:v>
                </c:pt>
                <c:pt idx="255">
                  <c:v>0.48214672102141287</c:v>
                </c:pt>
                <c:pt idx="256">
                  <c:v>-2.9940429926843497</c:v>
                </c:pt>
                <c:pt idx="257">
                  <c:v>-3.8837672697041912</c:v>
                </c:pt>
                <c:pt idx="258">
                  <c:v>-1.4184195481702524</c:v>
                </c:pt>
                <c:pt idx="259">
                  <c:v>2.2722589869246521</c:v>
                </c:pt>
                <c:pt idx="260">
                  <c:v>4</c:v>
                </c:pt>
                <c:pt idx="261">
                  <c:v>2.2722589869246232</c:v>
                </c:pt>
                <c:pt idx="262">
                  <c:v>-1.4184195481700728</c:v>
                </c:pt>
                <c:pt idx="263">
                  <c:v>-3.8837672697041996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C669-4DA1-B5BF-F2ACB8CC2E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3"/>
        </c:scaling>
        <c:delete val="1"/>
        <c:axPos val="b"/>
        <c:numFmt formatCode="General" sourceLinked="1"/>
        <c:majorTickMark val="none"/>
        <c:minorTickMark val="none"/>
        <c:tickLblPos val="nextTo"/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1 kHz Signal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v>Signal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Pt>
            <c:idx val="61"/>
            <c:marker>
              <c:symbol val="none"/>
            </c:marker>
            <c:bubble3D val="0"/>
            <c:spPr>
              <a:ln w="19050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C96F-4E57-B516-3E153F355CCC}"/>
              </c:ext>
            </c:extLst>
          </c:dPt>
          <c:xVal>
            <c:numRef>
              <c:f>'10 kHz Sampling'!$C$9:$C$272</c:f>
              <c:numCache>
                <c:formatCode>General</c:formatCode>
                <c:ptCount val="264"/>
                <c:pt idx="0">
                  <c:v>0</c:v>
                </c:pt>
                <c:pt idx="1">
                  <c:v>2.0000000000000002E-5</c:v>
                </c:pt>
                <c:pt idx="2">
                  <c:v>4.0000000000000003E-5</c:v>
                </c:pt>
                <c:pt idx="3">
                  <c:v>6.0000000000000008E-5</c:v>
                </c:pt>
                <c:pt idx="4">
                  <c:v>8.0000000000000007E-5</c:v>
                </c:pt>
                <c:pt idx="5">
                  <c:v>1E-4</c:v>
                </c:pt>
                <c:pt idx="6">
                  <c:v>1.2E-4</c:v>
                </c:pt>
                <c:pt idx="7">
                  <c:v>1.4000000000000001E-4</c:v>
                </c:pt>
                <c:pt idx="8">
                  <c:v>1.6000000000000001E-4</c:v>
                </c:pt>
                <c:pt idx="9">
                  <c:v>1.8000000000000001E-4</c:v>
                </c:pt>
                <c:pt idx="10">
                  <c:v>2.0000000000000001E-4</c:v>
                </c:pt>
                <c:pt idx="11">
                  <c:v>2.2000000000000001E-4</c:v>
                </c:pt>
                <c:pt idx="12">
                  <c:v>2.4000000000000001E-4</c:v>
                </c:pt>
                <c:pt idx="13">
                  <c:v>2.6000000000000003E-4</c:v>
                </c:pt>
                <c:pt idx="14">
                  <c:v>2.8000000000000003E-4</c:v>
                </c:pt>
                <c:pt idx="15">
                  <c:v>3.0000000000000003E-4</c:v>
                </c:pt>
                <c:pt idx="16">
                  <c:v>3.2000000000000003E-4</c:v>
                </c:pt>
                <c:pt idx="17">
                  <c:v>3.4000000000000002E-4</c:v>
                </c:pt>
                <c:pt idx="18">
                  <c:v>3.6000000000000002E-4</c:v>
                </c:pt>
                <c:pt idx="19">
                  <c:v>3.8000000000000002E-4</c:v>
                </c:pt>
                <c:pt idx="20">
                  <c:v>4.0000000000000002E-4</c:v>
                </c:pt>
                <c:pt idx="21">
                  <c:v>4.2000000000000002E-4</c:v>
                </c:pt>
                <c:pt idx="22">
                  <c:v>4.4000000000000002E-4</c:v>
                </c:pt>
                <c:pt idx="23">
                  <c:v>4.6000000000000001E-4</c:v>
                </c:pt>
                <c:pt idx="24">
                  <c:v>4.8000000000000001E-4</c:v>
                </c:pt>
                <c:pt idx="25">
                  <c:v>5.0000000000000001E-4</c:v>
                </c:pt>
                <c:pt idx="26">
                  <c:v>5.2000000000000006E-4</c:v>
                </c:pt>
                <c:pt idx="27">
                  <c:v>5.4000000000000012E-4</c:v>
                </c:pt>
                <c:pt idx="28">
                  <c:v>5.6000000000000017E-4</c:v>
                </c:pt>
                <c:pt idx="29">
                  <c:v>5.8000000000000022E-4</c:v>
                </c:pt>
                <c:pt idx="30">
                  <c:v>6.0000000000000027E-4</c:v>
                </c:pt>
                <c:pt idx="31">
                  <c:v>6.2000000000000033E-4</c:v>
                </c:pt>
                <c:pt idx="32">
                  <c:v>6.4000000000000038E-4</c:v>
                </c:pt>
                <c:pt idx="33">
                  <c:v>6.6000000000000043E-4</c:v>
                </c:pt>
                <c:pt idx="34">
                  <c:v>6.8000000000000048E-4</c:v>
                </c:pt>
                <c:pt idx="35">
                  <c:v>7.0000000000000053E-4</c:v>
                </c:pt>
                <c:pt idx="36">
                  <c:v>7.2000000000000059E-4</c:v>
                </c:pt>
                <c:pt idx="37">
                  <c:v>7.4000000000000064E-4</c:v>
                </c:pt>
                <c:pt idx="38">
                  <c:v>7.6000000000000069E-4</c:v>
                </c:pt>
                <c:pt idx="39">
                  <c:v>7.8000000000000074E-4</c:v>
                </c:pt>
                <c:pt idx="40">
                  <c:v>8.000000000000008E-4</c:v>
                </c:pt>
                <c:pt idx="41">
                  <c:v>8.2000000000000085E-4</c:v>
                </c:pt>
                <c:pt idx="42">
                  <c:v>8.400000000000009E-4</c:v>
                </c:pt>
                <c:pt idx="43">
                  <c:v>8.6000000000000095E-4</c:v>
                </c:pt>
                <c:pt idx="44">
                  <c:v>8.8000000000000101E-4</c:v>
                </c:pt>
                <c:pt idx="45">
                  <c:v>9.0000000000000106E-4</c:v>
                </c:pt>
                <c:pt idx="46">
                  <c:v>9.2000000000000111E-4</c:v>
                </c:pt>
                <c:pt idx="47">
                  <c:v>9.4000000000000116E-4</c:v>
                </c:pt>
                <c:pt idx="48">
                  <c:v>9.6000000000000122E-4</c:v>
                </c:pt>
                <c:pt idx="49">
                  <c:v>9.8000000000000127E-4</c:v>
                </c:pt>
                <c:pt idx="50">
                  <c:v>1.0000000000000013E-3</c:v>
                </c:pt>
                <c:pt idx="51">
                  <c:v>1.0200000000000014E-3</c:v>
                </c:pt>
                <c:pt idx="52">
                  <c:v>1.0400000000000014E-3</c:v>
                </c:pt>
                <c:pt idx="53">
                  <c:v>1.0600000000000015E-3</c:v>
                </c:pt>
                <c:pt idx="54">
                  <c:v>1.0800000000000015E-3</c:v>
                </c:pt>
                <c:pt idx="55">
                  <c:v>1.1000000000000016E-3</c:v>
                </c:pt>
                <c:pt idx="56">
                  <c:v>1.1200000000000016E-3</c:v>
                </c:pt>
                <c:pt idx="57">
                  <c:v>1.1400000000000017E-3</c:v>
                </c:pt>
                <c:pt idx="58">
                  <c:v>1.1600000000000017E-3</c:v>
                </c:pt>
                <c:pt idx="59">
                  <c:v>1.1800000000000018E-3</c:v>
                </c:pt>
                <c:pt idx="60">
                  <c:v>1.2000000000000018E-3</c:v>
                </c:pt>
                <c:pt idx="61">
                  <c:v>1.2200000000000019E-3</c:v>
                </c:pt>
                <c:pt idx="62">
                  <c:v>1.240000000000002E-3</c:v>
                </c:pt>
                <c:pt idx="63">
                  <c:v>1.260000000000002E-3</c:v>
                </c:pt>
                <c:pt idx="64">
                  <c:v>1.2800000000000021E-3</c:v>
                </c:pt>
                <c:pt idx="65">
                  <c:v>1.3000000000000021E-3</c:v>
                </c:pt>
                <c:pt idx="66">
                  <c:v>1.3200000000000022E-3</c:v>
                </c:pt>
                <c:pt idx="67">
                  <c:v>1.3400000000000022E-3</c:v>
                </c:pt>
                <c:pt idx="68">
                  <c:v>1.3600000000000023E-3</c:v>
                </c:pt>
                <c:pt idx="69">
                  <c:v>1.3800000000000023E-3</c:v>
                </c:pt>
                <c:pt idx="70">
                  <c:v>1.4000000000000024E-3</c:v>
                </c:pt>
                <c:pt idx="71">
                  <c:v>1.4200000000000024E-3</c:v>
                </c:pt>
                <c:pt idx="72">
                  <c:v>1.4400000000000025E-3</c:v>
                </c:pt>
                <c:pt idx="73">
                  <c:v>1.4600000000000025E-3</c:v>
                </c:pt>
                <c:pt idx="74">
                  <c:v>1.4800000000000026E-3</c:v>
                </c:pt>
                <c:pt idx="75">
                  <c:v>1.5000000000000026E-3</c:v>
                </c:pt>
                <c:pt idx="76">
                  <c:v>1.5200000000000027E-3</c:v>
                </c:pt>
                <c:pt idx="77">
                  <c:v>1.5400000000000027E-3</c:v>
                </c:pt>
                <c:pt idx="78">
                  <c:v>1.5600000000000028E-3</c:v>
                </c:pt>
                <c:pt idx="79">
                  <c:v>1.5800000000000028E-3</c:v>
                </c:pt>
                <c:pt idx="80">
                  <c:v>1.6000000000000029E-3</c:v>
                </c:pt>
                <c:pt idx="81">
                  <c:v>1.6200000000000029E-3</c:v>
                </c:pt>
                <c:pt idx="82">
                  <c:v>1.640000000000003E-3</c:v>
                </c:pt>
                <c:pt idx="83">
                  <c:v>1.6600000000000031E-3</c:v>
                </c:pt>
                <c:pt idx="84">
                  <c:v>1.6800000000000031E-3</c:v>
                </c:pt>
                <c:pt idx="85">
                  <c:v>1.7000000000000032E-3</c:v>
                </c:pt>
                <c:pt idx="86">
                  <c:v>1.7200000000000032E-3</c:v>
                </c:pt>
                <c:pt idx="87">
                  <c:v>1.7400000000000033E-3</c:v>
                </c:pt>
                <c:pt idx="88">
                  <c:v>1.7600000000000033E-3</c:v>
                </c:pt>
                <c:pt idx="89">
                  <c:v>1.7800000000000034E-3</c:v>
                </c:pt>
                <c:pt idx="90">
                  <c:v>1.8000000000000034E-3</c:v>
                </c:pt>
                <c:pt idx="91">
                  <c:v>1.8200000000000035E-3</c:v>
                </c:pt>
                <c:pt idx="92">
                  <c:v>1.8400000000000035E-3</c:v>
                </c:pt>
                <c:pt idx="93">
                  <c:v>1.8600000000000036E-3</c:v>
                </c:pt>
                <c:pt idx="94">
                  <c:v>1.8800000000000036E-3</c:v>
                </c:pt>
                <c:pt idx="95">
                  <c:v>1.9000000000000037E-3</c:v>
                </c:pt>
                <c:pt idx="96">
                  <c:v>1.9200000000000037E-3</c:v>
                </c:pt>
                <c:pt idx="97">
                  <c:v>1.9400000000000038E-3</c:v>
                </c:pt>
                <c:pt idx="98">
                  <c:v>1.9600000000000038E-3</c:v>
                </c:pt>
                <c:pt idx="99">
                  <c:v>1.9800000000000039E-3</c:v>
                </c:pt>
                <c:pt idx="100">
                  <c:v>2.0000000000000039E-3</c:v>
                </c:pt>
                <c:pt idx="101">
                  <c:v>2.020000000000004E-3</c:v>
                </c:pt>
                <c:pt idx="102">
                  <c:v>2.040000000000004E-3</c:v>
                </c:pt>
                <c:pt idx="103">
                  <c:v>2.0600000000000041E-3</c:v>
                </c:pt>
                <c:pt idx="104">
                  <c:v>2.0800000000000042E-3</c:v>
                </c:pt>
                <c:pt idx="105">
                  <c:v>2.1000000000000042E-3</c:v>
                </c:pt>
                <c:pt idx="106">
                  <c:v>2.1200000000000043E-3</c:v>
                </c:pt>
                <c:pt idx="107">
                  <c:v>2.1400000000000043E-3</c:v>
                </c:pt>
                <c:pt idx="108">
                  <c:v>2.1600000000000044E-3</c:v>
                </c:pt>
                <c:pt idx="109">
                  <c:v>2.1800000000000044E-3</c:v>
                </c:pt>
                <c:pt idx="110">
                  <c:v>2.2000000000000045E-3</c:v>
                </c:pt>
                <c:pt idx="111">
                  <c:v>2.2200000000000045E-3</c:v>
                </c:pt>
                <c:pt idx="112">
                  <c:v>2.2400000000000046E-3</c:v>
                </c:pt>
                <c:pt idx="113">
                  <c:v>2.2600000000000046E-3</c:v>
                </c:pt>
                <c:pt idx="114">
                  <c:v>2.2800000000000047E-3</c:v>
                </c:pt>
                <c:pt idx="115">
                  <c:v>2.3000000000000047E-3</c:v>
                </c:pt>
                <c:pt idx="116">
                  <c:v>2.3200000000000048E-3</c:v>
                </c:pt>
                <c:pt idx="117">
                  <c:v>2.3400000000000048E-3</c:v>
                </c:pt>
                <c:pt idx="118">
                  <c:v>2.3600000000000049E-3</c:v>
                </c:pt>
                <c:pt idx="119">
                  <c:v>2.3800000000000049E-3</c:v>
                </c:pt>
                <c:pt idx="120">
                  <c:v>2.400000000000005E-3</c:v>
                </c:pt>
                <c:pt idx="121">
                  <c:v>2.420000000000005E-3</c:v>
                </c:pt>
                <c:pt idx="122">
                  <c:v>2.4400000000000051E-3</c:v>
                </c:pt>
                <c:pt idx="123">
                  <c:v>2.4600000000000052E-3</c:v>
                </c:pt>
                <c:pt idx="124">
                  <c:v>2.4800000000000052E-3</c:v>
                </c:pt>
                <c:pt idx="125">
                  <c:v>2.5000000000000053E-3</c:v>
                </c:pt>
                <c:pt idx="126">
                  <c:v>2.5200000000000053E-3</c:v>
                </c:pt>
                <c:pt idx="127">
                  <c:v>2.5400000000000054E-3</c:v>
                </c:pt>
                <c:pt idx="128">
                  <c:v>2.5600000000000054E-3</c:v>
                </c:pt>
                <c:pt idx="129">
                  <c:v>2.5800000000000055E-3</c:v>
                </c:pt>
                <c:pt idx="130">
                  <c:v>2.6000000000000055E-3</c:v>
                </c:pt>
                <c:pt idx="131">
                  <c:v>2.6200000000000056E-3</c:v>
                </c:pt>
                <c:pt idx="132">
                  <c:v>2.6400000000000056E-3</c:v>
                </c:pt>
                <c:pt idx="133">
                  <c:v>2.6600000000000057E-3</c:v>
                </c:pt>
                <c:pt idx="134">
                  <c:v>2.6800000000000057E-3</c:v>
                </c:pt>
                <c:pt idx="135">
                  <c:v>2.7000000000000058E-3</c:v>
                </c:pt>
                <c:pt idx="136">
                  <c:v>2.7200000000000058E-3</c:v>
                </c:pt>
                <c:pt idx="137">
                  <c:v>2.7400000000000059E-3</c:v>
                </c:pt>
                <c:pt idx="138">
                  <c:v>2.7600000000000059E-3</c:v>
                </c:pt>
                <c:pt idx="139">
                  <c:v>2.780000000000006E-3</c:v>
                </c:pt>
                <c:pt idx="140">
                  <c:v>2.800000000000006E-3</c:v>
                </c:pt>
                <c:pt idx="141">
                  <c:v>2.8200000000000061E-3</c:v>
                </c:pt>
                <c:pt idx="142">
                  <c:v>2.8400000000000061E-3</c:v>
                </c:pt>
                <c:pt idx="143">
                  <c:v>2.8600000000000062E-3</c:v>
                </c:pt>
                <c:pt idx="144">
                  <c:v>2.8800000000000063E-3</c:v>
                </c:pt>
                <c:pt idx="145">
                  <c:v>2.9000000000000063E-3</c:v>
                </c:pt>
                <c:pt idx="146">
                  <c:v>2.9200000000000064E-3</c:v>
                </c:pt>
                <c:pt idx="147">
                  <c:v>2.9400000000000064E-3</c:v>
                </c:pt>
                <c:pt idx="148">
                  <c:v>2.9600000000000065E-3</c:v>
                </c:pt>
                <c:pt idx="149">
                  <c:v>2.9800000000000065E-3</c:v>
                </c:pt>
                <c:pt idx="150">
                  <c:v>3.0000000000000066E-3</c:v>
                </c:pt>
                <c:pt idx="151">
                  <c:v>3.0200000000000066E-3</c:v>
                </c:pt>
                <c:pt idx="152">
                  <c:v>3.0400000000000067E-3</c:v>
                </c:pt>
                <c:pt idx="153">
                  <c:v>3.0600000000000067E-3</c:v>
                </c:pt>
                <c:pt idx="154">
                  <c:v>3.0800000000000068E-3</c:v>
                </c:pt>
                <c:pt idx="155">
                  <c:v>3.1000000000000068E-3</c:v>
                </c:pt>
                <c:pt idx="156">
                  <c:v>3.1200000000000069E-3</c:v>
                </c:pt>
                <c:pt idx="157">
                  <c:v>3.1400000000000069E-3</c:v>
                </c:pt>
                <c:pt idx="158">
                  <c:v>3.160000000000007E-3</c:v>
                </c:pt>
                <c:pt idx="159">
                  <c:v>3.180000000000007E-3</c:v>
                </c:pt>
                <c:pt idx="160">
                  <c:v>3.2000000000000071E-3</c:v>
                </c:pt>
                <c:pt idx="161">
                  <c:v>3.2200000000000071E-3</c:v>
                </c:pt>
                <c:pt idx="162">
                  <c:v>3.2400000000000072E-3</c:v>
                </c:pt>
                <c:pt idx="163">
                  <c:v>3.2600000000000072E-3</c:v>
                </c:pt>
                <c:pt idx="164">
                  <c:v>3.2800000000000073E-3</c:v>
                </c:pt>
                <c:pt idx="165">
                  <c:v>3.3000000000000074E-3</c:v>
                </c:pt>
                <c:pt idx="166">
                  <c:v>3.3200000000000074E-3</c:v>
                </c:pt>
                <c:pt idx="167">
                  <c:v>3.3400000000000075E-3</c:v>
                </c:pt>
                <c:pt idx="168">
                  <c:v>3.3600000000000075E-3</c:v>
                </c:pt>
                <c:pt idx="169">
                  <c:v>3.3800000000000076E-3</c:v>
                </c:pt>
                <c:pt idx="170">
                  <c:v>3.4000000000000076E-3</c:v>
                </c:pt>
                <c:pt idx="171">
                  <c:v>3.4200000000000077E-3</c:v>
                </c:pt>
                <c:pt idx="172">
                  <c:v>3.4400000000000077E-3</c:v>
                </c:pt>
                <c:pt idx="173">
                  <c:v>3.4600000000000078E-3</c:v>
                </c:pt>
                <c:pt idx="174">
                  <c:v>3.4800000000000078E-3</c:v>
                </c:pt>
                <c:pt idx="175">
                  <c:v>3.5000000000000079E-3</c:v>
                </c:pt>
                <c:pt idx="176">
                  <c:v>3.5200000000000079E-3</c:v>
                </c:pt>
                <c:pt idx="177">
                  <c:v>3.540000000000008E-3</c:v>
                </c:pt>
                <c:pt idx="178">
                  <c:v>3.560000000000008E-3</c:v>
                </c:pt>
                <c:pt idx="179">
                  <c:v>3.5800000000000081E-3</c:v>
                </c:pt>
                <c:pt idx="180">
                  <c:v>3.6000000000000081E-3</c:v>
                </c:pt>
                <c:pt idx="181">
                  <c:v>3.6200000000000082E-3</c:v>
                </c:pt>
                <c:pt idx="182">
                  <c:v>3.6400000000000082E-3</c:v>
                </c:pt>
                <c:pt idx="183">
                  <c:v>3.6600000000000083E-3</c:v>
                </c:pt>
                <c:pt idx="184">
                  <c:v>3.6800000000000084E-3</c:v>
                </c:pt>
                <c:pt idx="185">
                  <c:v>3.7000000000000084E-3</c:v>
                </c:pt>
                <c:pt idx="186">
                  <c:v>3.7200000000000085E-3</c:v>
                </c:pt>
                <c:pt idx="187">
                  <c:v>3.7400000000000085E-3</c:v>
                </c:pt>
                <c:pt idx="188">
                  <c:v>3.7600000000000086E-3</c:v>
                </c:pt>
                <c:pt idx="189">
                  <c:v>3.7800000000000086E-3</c:v>
                </c:pt>
                <c:pt idx="190">
                  <c:v>3.8000000000000087E-3</c:v>
                </c:pt>
                <c:pt idx="191">
                  <c:v>3.8200000000000087E-3</c:v>
                </c:pt>
                <c:pt idx="192">
                  <c:v>3.8400000000000088E-3</c:v>
                </c:pt>
                <c:pt idx="193">
                  <c:v>3.8600000000000088E-3</c:v>
                </c:pt>
                <c:pt idx="194">
                  <c:v>3.8800000000000089E-3</c:v>
                </c:pt>
                <c:pt idx="195">
                  <c:v>3.9000000000000089E-3</c:v>
                </c:pt>
                <c:pt idx="196">
                  <c:v>3.9200000000000085E-3</c:v>
                </c:pt>
                <c:pt idx="197">
                  <c:v>3.9400000000000086E-3</c:v>
                </c:pt>
                <c:pt idx="198">
                  <c:v>3.9600000000000087E-3</c:v>
                </c:pt>
                <c:pt idx="199">
                  <c:v>3.9800000000000087E-3</c:v>
                </c:pt>
                <c:pt idx="200">
                  <c:v>4.0000000000000088E-3</c:v>
                </c:pt>
                <c:pt idx="201">
                  <c:v>4.0200000000000088E-3</c:v>
                </c:pt>
                <c:pt idx="202">
                  <c:v>4.0400000000000089E-3</c:v>
                </c:pt>
                <c:pt idx="203">
                  <c:v>4.0600000000000089E-3</c:v>
                </c:pt>
                <c:pt idx="204">
                  <c:v>4.080000000000009E-3</c:v>
                </c:pt>
                <c:pt idx="205">
                  <c:v>4.100000000000009E-3</c:v>
                </c:pt>
                <c:pt idx="206">
                  <c:v>4.1200000000000091E-3</c:v>
                </c:pt>
                <c:pt idx="207">
                  <c:v>4.1400000000000091E-3</c:v>
                </c:pt>
                <c:pt idx="208">
                  <c:v>4.1600000000000092E-3</c:v>
                </c:pt>
                <c:pt idx="209">
                  <c:v>4.1800000000000092E-3</c:v>
                </c:pt>
                <c:pt idx="210">
                  <c:v>4.2000000000000093E-3</c:v>
                </c:pt>
                <c:pt idx="211">
                  <c:v>4.2200000000000093E-3</c:v>
                </c:pt>
                <c:pt idx="212">
                  <c:v>4.2400000000000094E-3</c:v>
                </c:pt>
                <c:pt idx="213">
                  <c:v>4.2600000000000094E-3</c:v>
                </c:pt>
                <c:pt idx="214">
                  <c:v>4.2800000000000095E-3</c:v>
                </c:pt>
                <c:pt idx="215">
                  <c:v>4.3000000000000095E-3</c:v>
                </c:pt>
                <c:pt idx="216">
                  <c:v>4.3200000000000096E-3</c:v>
                </c:pt>
                <c:pt idx="217">
                  <c:v>4.3400000000000096E-3</c:v>
                </c:pt>
                <c:pt idx="218">
                  <c:v>4.3600000000000097E-3</c:v>
                </c:pt>
                <c:pt idx="219">
                  <c:v>4.3800000000000098E-3</c:v>
                </c:pt>
                <c:pt idx="220">
                  <c:v>4.4000000000000098E-3</c:v>
                </c:pt>
                <c:pt idx="221">
                  <c:v>4.4200000000000099E-3</c:v>
                </c:pt>
                <c:pt idx="222">
                  <c:v>4.4400000000000099E-3</c:v>
                </c:pt>
                <c:pt idx="223">
                  <c:v>4.46000000000001E-3</c:v>
                </c:pt>
                <c:pt idx="224">
                  <c:v>4.48000000000001E-3</c:v>
                </c:pt>
                <c:pt idx="225">
                  <c:v>4.5000000000000101E-3</c:v>
                </c:pt>
                <c:pt idx="226">
                  <c:v>4.5200000000000101E-3</c:v>
                </c:pt>
                <c:pt idx="227">
                  <c:v>4.5400000000000102E-3</c:v>
                </c:pt>
                <c:pt idx="228">
                  <c:v>4.5600000000000102E-3</c:v>
                </c:pt>
                <c:pt idx="229">
                  <c:v>4.5800000000000103E-3</c:v>
                </c:pt>
                <c:pt idx="230">
                  <c:v>4.6000000000000103E-3</c:v>
                </c:pt>
                <c:pt idx="231">
                  <c:v>4.6200000000000104E-3</c:v>
                </c:pt>
                <c:pt idx="232">
                  <c:v>4.6400000000000104E-3</c:v>
                </c:pt>
                <c:pt idx="233">
                  <c:v>4.6600000000000105E-3</c:v>
                </c:pt>
                <c:pt idx="234">
                  <c:v>4.6800000000000105E-3</c:v>
                </c:pt>
                <c:pt idx="235">
                  <c:v>4.7000000000000106E-3</c:v>
                </c:pt>
                <c:pt idx="236">
                  <c:v>4.7200000000000106E-3</c:v>
                </c:pt>
                <c:pt idx="237">
                  <c:v>4.7400000000000107E-3</c:v>
                </c:pt>
                <c:pt idx="238">
                  <c:v>4.7600000000000108E-3</c:v>
                </c:pt>
                <c:pt idx="239">
                  <c:v>4.7800000000000108E-3</c:v>
                </c:pt>
                <c:pt idx="240">
                  <c:v>4.8000000000000109E-3</c:v>
                </c:pt>
                <c:pt idx="241">
                  <c:v>4.8200000000000109E-3</c:v>
                </c:pt>
                <c:pt idx="242">
                  <c:v>4.840000000000011E-3</c:v>
                </c:pt>
                <c:pt idx="243">
                  <c:v>4.860000000000011E-3</c:v>
                </c:pt>
                <c:pt idx="244">
                  <c:v>4.8800000000000111E-3</c:v>
                </c:pt>
                <c:pt idx="245">
                  <c:v>4.9000000000000111E-3</c:v>
                </c:pt>
                <c:pt idx="246">
                  <c:v>4.9200000000000112E-3</c:v>
                </c:pt>
                <c:pt idx="247">
                  <c:v>4.9400000000000112E-3</c:v>
                </c:pt>
                <c:pt idx="248">
                  <c:v>4.9600000000000113E-3</c:v>
                </c:pt>
                <c:pt idx="249">
                  <c:v>4.9800000000000113E-3</c:v>
                </c:pt>
                <c:pt idx="250">
                  <c:v>5.0000000000000114E-3</c:v>
                </c:pt>
                <c:pt idx="251">
                  <c:v>5.0200000000000114E-3</c:v>
                </c:pt>
                <c:pt idx="252">
                  <c:v>5.0400000000000115E-3</c:v>
                </c:pt>
                <c:pt idx="253">
                  <c:v>5.0600000000000115E-3</c:v>
                </c:pt>
                <c:pt idx="254">
                  <c:v>5.0800000000000116E-3</c:v>
                </c:pt>
                <c:pt idx="255">
                  <c:v>5.1000000000000116E-3</c:v>
                </c:pt>
                <c:pt idx="256">
                  <c:v>5.1200000000000117E-3</c:v>
                </c:pt>
                <c:pt idx="257">
                  <c:v>5.1400000000000117E-3</c:v>
                </c:pt>
                <c:pt idx="258">
                  <c:v>5.1600000000000118E-3</c:v>
                </c:pt>
                <c:pt idx="259">
                  <c:v>5.1800000000000119E-3</c:v>
                </c:pt>
                <c:pt idx="260">
                  <c:v>5.2000000000000119E-3</c:v>
                </c:pt>
                <c:pt idx="261">
                  <c:v>5.220000000000012E-3</c:v>
                </c:pt>
                <c:pt idx="262">
                  <c:v>5.240000000000012E-3</c:v>
                </c:pt>
                <c:pt idx="263">
                  <c:v>5.2600000000000121E-3</c:v>
                </c:pt>
              </c:numCache>
            </c:numRef>
          </c:xVal>
          <c:yVal>
            <c:numRef>
              <c:f>'10 kHz Sampling'!$D$9:$D$272</c:f>
              <c:numCache>
                <c:formatCode>General</c:formatCode>
                <c:ptCount val="264"/>
                <c:pt idx="0">
                  <c:v>4</c:v>
                </c:pt>
                <c:pt idx="1">
                  <c:v>3.9684588052579115</c:v>
                </c:pt>
                <c:pt idx="2">
                  <c:v>3.8743326445145243</c:v>
                </c:pt>
                <c:pt idx="3">
                  <c:v>3.7191059435530054</c:v>
                </c:pt>
                <c:pt idx="4">
                  <c:v>3.5052267201754543</c:v>
                </c:pt>
                <c:pt idx="5">
                  <c:v>3.2360679774997898</c:v>
                </c:pt>
                <c:pt idx="6">
                  <c:v>2.9158745096856462</c:v>
                </c:pt>
                <c:pt idx="7">
                  <c:v>2.549695958994759</c:v>
                </c:pt>
                <c:pt idx="8">
                  <c:v>2.1433071799159862</c:v>
                </c:pt>
                <c:pt idx="9">
                  <c:v>1.7031171662602906</c:v>
                </c:pt>
                <c:pt idx="10">
                  <c:v>1.2360679774997898</c:v>
                </c:pt>
                <c:pt idx="11">
                  <c:v>0.74952525834289896</c:v>
                </c:pt>
                <c:pt idx="12">
                  <c:v>0.25116207811725411</c:v>
                </c:pt>
                <c:pt idx="13">
                  <c:v>-0.25116207811725361</c:v>
                </c:pt>
                <c:pt idx="14">
                  <c:v>-0.7495252583428984</c:v>
                </c:pt>
                <c:pt idx="15">
                  <c:v>-1.2360679774997894</c:v>
                </c:pt>
                <c:pt idx="16">
                  <c:v>-1.7031171662602909</c:v>
                </c:pt>
                <c:pt idx="17">
                  <c:v>-2.1433071799159857</c:v>
                </c:pt>
                <c:pt idx="18">
                  <c:v>-2.549695958994759</c:v>
                </c:pt>
                <c:pt idx="19">
                  <c:v>-2.9158745096856453</c:v>
                </c:pt>
                <c:pt idx="20">
                  <c:v>-3.2360679774997894</c:v>
                </c:pt>
                <c:pt idx="21">
                  <c:v>-3.5052267201754534</c:v>
                </c:pt>
                <c:pt idx="22">
                  <c:v>-3.7191059435530054</c:v>
                </c:pt>
                <c:pt idx="23">
                  <c:v>-3.8743326445145243</c:v>
                </c:pt>
                <c:pt idx="24">
                  <c:v>-3.9684588052579111</c:v>
                </c:pt>
                <c:pt idx="25">
                  <c:v>-4</c:v>
                </c:pt>
                <c:pt idx="26">
                  <c:v>-3.9684588052579115</c:v>
                </c:pt>
                <c:pt idx="27">
                  <c:v>-3.8743326445145243</c:v>
                </c:pt>
                <c:pt idx="28">
                  <c:v>-3.7191059435530045</c:v>
                </c:pt>
                <c:pt idx="29">
                  <c:v>-3.5052267201754526</c:v>
                </c:pt>
                <c:pt idx="30">
                  <c:v>-3.2360679774997867</c:v>
                </c:pt>
                <c:pt idx="31">
                  <c:v>-2.9158745096856413</c:v>
                </c:pt>
                <c:pt idx="32">
                  <c:v>-2.5496959589947528</c:v>
                </c:pt>
                <c:pt idx="33">
                  <c:v>-2.1433071799159791</c:v>
                </c:pt>
                <c:pt idx="34">
                  <c:v>-1.7031171662602822</c:v>
                </c:pt>
                <c:pt idx="35">
                  <c:v>-1.2360679774997803</c:v>
                </c:pt>
                <c:pt idx="36">
                  <c:v>-0.74952525834288453</c:v>
                </c:pt>
                <c:pt idx="37">
                  <c:v>-0.25116207811723862</c:v>
                </c:pt>
                <c:pt idx="38">
                  <c:v>0.25116207811726909</c:v>
                </c:pt>
                <c:pt idx="39">
                  <c:v>0.7495252583429145</c:v>
                </c:pt>
                <c:pt idx="40">
                  <c:v>1.2360679774998058</c:v>
                </c:pt>
                <c:pt idx="41">
                  <c:v>1.7031171662603066</c:v>
                </c:pt>
                <c:pt idx="42">
                  <c:v>2.1433071799160048</c:v>
                </c:pt>
                <c:pt idx="43">
                  <c:v>2.5496959589947763</c:v>
                </c:pt>
                <c:pt idx="44">
                  <c:v>2.9158745096856622</c:v>
                </c:pt>
                <c:pt idx="45">
                  <c:v>3.236067977499804</c:v>
                </c:pt>
                <c:pt idx="46">
                  <c:v>3.5052267201754663</c:v>
                </c:pt>
                <c:pt idx="47">
                  <c:v>3.7191059435530152</c:v>
                </c:pt>
                <c:pt idx="48">
                  <c:v>3.8743326445145319</c:v>
                </c:pt>
                <c:pt idx="49">
                  <c:v>3.9684588052579151</c:v>
                </c:pt>
                <c:pt idx="50">
                  <c:v>4</c:v>
                </c:pt>
                <c:pt idx="51">
                  <c:v>3.9684588052579075</c:v>
                </c:pt>
                <c:pt idx="52">
                  <c:v>3.8743326445145163</c:v>
                </c:pt>
                <c:pt idx="53">
                  <c:v>3.7191059435529934</c:v>
                </c:pt>
                <c:pt idx="54">
                  <c:v>3.5052267201754366</c:v>
                </c:pt>
                <c:pt idx="55">
                  <c:v>3.2360679774997672</c:v>
                </c:pt>
                <c:pt idx="56">
                  <c:v>2.9158745096856196</c:v>
                </c:pt>
                <c:pt idx="57">
                  <c:v>2.5496959589947283</c:v>
                </c:pt>
                <c:pt idx="58">
                  <c:v>2.1433071799159524</c:v>
                </c:pt>
                <c:pt idx="59">
                  <c:v>1.7031171662602538</c:v>
                </c:pt>
                <c:pt idx="60">
                  <c:v>1.236067977499747</c:v>
                </c:pt>
                <c:pt idx="61">
                  <c:v>0.74952525834285366</c:v>
                </c:pt>
                <c:pt idx="62">
                  <c:v>0.2511620781172072</c:v>
                </c:pt>
                <c:pt idx="63">
                  <c:v>-0.25116207811730051</c:v>
                </c:pt>
                <c:pt idx="64">
                  <c:v>-0.74952525834294892</c:v>
                </c:pt>
                <c:pt idx="65">
                  <c:v>-1.2360679774998358</c:v>
                </c:pt>
                <c:pt idx="66">
                  <c:v>-1.7031171662603384</c:v>
                </c:pt>
                <c:pt idx="67">
                  <c:v>-2.1433071799160284</c:v>
                </c:pt>
                <c:pt idx="68">
                  <c:v>-2.5496959589948007</c:v>
                </c:pt>
                <c:pt idx="69">
                  <c:v>-2.9158745096856813</c:v>
                </c:pt>
                <c:pt idx="70">
                  <c:v>-3.2360679774998222</c:v>
                </c:pt>
                <c:pt idx="71">
                  <c:v>-3.5052267201754832</c:v>
                </c:pt>
                <c:pt idx="72">
                  <c:v>-3.7191059435530267</c:v>
                </c:pt>
                <c:pt idx="73">
                  <c:v>-3.8743326445145398</c:v>
                </c:pt>
                <c:pt idx="74">
                  <c:v>-3.9684588052579186</c:v>
                </c:pt>
                <c:pt idx="75">
                  <c:v>-4</c:v>
                </c:pt>
                <c:pt idx="76">
                  <c:v>-3.9684588052579031</c:v>
                </c:pt>
                <c:pt idx="77">
                  <c:v>-3.8743326445145088</c:v>
                </c:pt>
                <c:pt idx="78">
                  <c:v>-3.7191059435529805</c:v>
                </c:pt>
                <c:pt idx="79">
                  <c:v>-3.5052267201754228</c:v>
                </c:pt>
                <c:pt idx="80">
                  <c:v>-3.2360679774997489</c:v>
                </c:pt>
                <c:pt idx="81">
                  <c:v>-2.9158745096856005</c:v>
                </c:pt>
                <c:pt idx="82">
                  <c:v>-2.5496959589947044</c:v>
                </c:pt>
                <c:pt idx="83">
                  <c:v>-2.1433071799159231</c:v>
                </c:pt>
                <c:pt idx="84">
                  <c:v>-1.7031171662602251</c:v>
                </c:pt>
                <c:pt idx="85">
                  <c:v>-1.236067977499717</c:v>
                </c:pt>
                <c:pt idx="86">
                  <c:v>-0.74952525834282624</c:v>
                </c:pt>
                <c:pt idx="87">
                  <c:v>-0.25116207811717578</c:v>
                </c:pt>
                <c:pt idx="88">
                  <c:v>0.25116207811733549</c:v>
                </c:pt>
                <c:pt idx="89">
                  <c:v>0.74952525834297634</c:v>
                </c:pt>
                <c:pt idx="90">
                  <c:v>1.2360679774998691</c:v>
                </c:pt>
                <c:pt idx="91">
                  <c:v>1.7031171662603635</c:v>
                </c:pt>
                <c:pt idx="92">
                  <c:v>2.1433071799160581</c:v>
                </c:pt>
                <c:pt idx="93">
                  <c:v>2.549695958994822</c:v>
                </c:pt>
                <c:pt idx="94">
                  <c:v>2.9158745096857053</c:v>
                </c:pt>
                <c:pt idx="95">
                  <c:v>3.2360679774998431</c:v>
                </c:pt>
                <c:pt idx="96">
                  <c:v>3.5052267201754965</c:v>
                </c:pt>
                <c:pt idx="97">
                  <c:v>3.7191059435530396</c:v>
                </c:pt>
                <c:pt idx="98">
                  <c:v>3.8743326445145465</c:v>
                </c:pt>
                <c:pt idx="99">
                  <c:v>3.968458805257923</c:v>
                </c:pt>
                <c:pt idx="100">
                  <c:v>4</c:v>
                </c:pt>
                <c:pt idx="101">
                  <c:v>3.9684588052578995</c:v>
                </c:pt>
                <c:pt idx="102">
                  <c:v>3.8743326445144999</c:v>
                </c:pt>
                <c:pt idx="103">
                  <c:v>3.7191059435529703</c:v>
                </c:pt>
                <c:pt idx="104">
                  <c:v>3.5052267201754059</c:v>
                </c:pt>
                <c:pt idx="105">
                  <c:v>3.2360679774997325</c:v>
                </c:pt>
                <c:pt idx="106">
                  <c:v>2.9158745096855765</c:v>
                </c:pt>
                <c:pt idx="107">
                  <c:v>2.5496959589946773</c:v>
                </c:pt>
                <c:pt idx="108">
                  <c:v>2.1433071799158996</c:v>
                </c:pt>
                <c:pt idx="109">
                  <c:v>1.7031171662601936</c:v>
                </c:pt>
                <c:pt idx="110">
                  <c:v>1.2360679774996903</c:v>
                </c:pt>
                <c:pt idx="111">
                  <c:v>0.74952525834279182</c:v>
                </c:pt>
                <c:pt idx="112">
                  <c:v>0.25116207811714791</c:v>
                </c:pt>
                <c:pt idx="113">
                  <c:v>-0.25116207811736335</c:v>
                </c:pt>
                <c:pt idx="114">
                  <c:v>-0.74952525834301076</c:v>
                </c:pt>
                <c:pt idx="115">
                  <c:v>-1.2360679774998957</c:v>
                </c:pt>
                <c:pt idx="116">
                  <c:v>-1.7031171662603952</c:v>
                </c:pt>
                <c:pt idx="117">
                  <c:v>-2.1433071799160817</c:v>
                </c:pt>
                <c:pt idx="118">
                  <c:v>-2.5496959589948491</c:v>
                </c:pt>
                <c:pt idx="119">
                  <c:v>-2.9158745096857293</c:v>
                </c:pt>
                <c:pt idx="120">
                  <c:v>-3.2360679774998595</c:v>
                </c:pt>
                <c:pt idx="121">
                  <c:v>-3.5052267201755134</c:v>
                </c:pt>
                <c:pt idx="122">
                  <c:v>-3.7191059435530498</c:v>
                </c:pt>
                <c:pt idx="123">
                  <c:v>-3.8743326445145554</c:v>
                </c:pt>
                <c:pt idx="124">
                  <c:v>-3.9684588052579266</c:v>
                </c:pt>
                <c:pt idx="125">
                  <c:v>-4</c:v>
                </c:pt>
                <c:pt idx="126">
                  <c:v>-3.9684588052578951</c:v>
                </c:pt>
                <c:pt idx="127">
                  <c:v>-3.8743326445144928</c:v>
                </c:pt>
                <c:pt idx="128">
                  <c:v>-3.7191059435529574</c:v>
                </c:pt>
                <c:pt idx="129">
                  <c:v>-3.5052267201753926</c:v>
                </c:pt>
                <c:pt idx="130">
                  <c:v>-3.2360679774997161</c:v>
                </c:pt>
                <c:pt idx="131">
                  <c:v>-2.9158745096855525</c:v>
                </c:pt>
                <c:pt idx="132">
                  <c:v>-2.5496959589946555</c:v>
                </c:pt>
                <c:pt idx="133">
                  <c:v>-2.143307179915876</c:v>
                </c:pt>
                <c:pt idx="134">
                  <c:v>-1.7031171662601619</c:v>
                </c:pt>
                <c:pt idx="135">
                  <c:v>-1.236067977499657</c:v>
                </c:pt>
                <c:pt idx="136">
                  <c:v>-0.74952525834276429</c:v>
                </c:pt>
                <c:pt idx="137">
                  <c:v>-0.25116207811710584</c:v>
                </c:pt>
                <c:pt idx="138">
                  <c:v>0.25116207811739832</c:v>
                </c:pt>
                <c:pt idx="139">
                  <c:v>0.74952525834303818</c:v>
                </c:pt>
                <c:pt idx="140">
                  <c:v>1.2360679774999221</c:v>
                </c:pt>
                <c:pt idx="141">
                  <c:v>1.703117166260427</c:v>
                </c:pt>
                <c:pt idx="142">
                  <c:v>2.1433071799161114</c:v>
                </c:pt>
                <c:pt idx="143">
                  <c:v>2.5496959589948704</c:v>
                </c:pt>
                <c:pt idx="144">
                  <c:v>2.9158745096857532</c:v>
                </c:pt>
                <c:pt idx="145">
                  <c:v>3.23606797749988</c:v>
                </c:pt>
                <c:pt idx="146">
                  <c:v>3.5052267201755267</c:v>
                </c:pt>
                <c:pt idx="147">
                  <c:v>3.71910594355306</c:v>
                </c:pt>
                <c:pt idx="148">
                  <c:v>3.8743326445145638</c:v>
                </c:pt>
                <c:pt idx="149">
                  <c:v>3.968458805257931</c:v>
                </c:pt>
                <c:pt idx="150">
                  <c:v>4</c:v>
                </c:pt>
                <c:pt idx="151">
                  <c:v>3.9684588052578906</c:v>
                </c:pt>
                <c:pt idx="152">
                  <c:v>3.8743326445144843</c:v>
                </c:pt>
                <c:pt idx="153">
                  <c:v>3.7191059435529472</c:v>
                </c:pt>
                <c:pt idx="154">
                  <c:v>3.5052267201753793</c:v>
                </c:pt>
                <c:pt idx="155">
                  <c:v>3.2360679774996912</c:v>
                </c:pt>
                <c:pt idx="156">
                  <c:v>2.9158745096855334</c:v>
                </c:pt>
                <c:pt idx="157">
                  <c:v>2.5496959589946342</c:v>
                </c:pt>
                <c:pt idx="158">
                  <c:v>2.1433071799158405</c:v>
                </c:pt>
                <c:pt idx="159">
                  <c:v>1.7031171662601365</c:v>
                </c:pt>
                <c:pt idx="160">
                  <c:v>1.2360679774996306</c:v>
                </c:pt>
                <c:pt idx="161">
                  <c:v>0.74952525834273687</c:v>
                </c:pt>
                <c:pt idx="162">
                  <c:v>0.25116207811707797</c:v>
                </c:pt>
                <c:pt idx="163">
                  <c:v>-0.25116207811742619</c:v>
                </c:pt>
                <c:pt idx="164">
                  <c:v>-0.74952525834306571</c:v>
                </c:pt>
                <c:pt idx="165">
                  <c:v>-1.2360679774999623</c:v>
                </c:pt>
                <c:pt idx="166">
                  <c:v>-1.7031171662604523</c:v>
                </c:pt>
                <c:pt idx="167">
                  <c:v>-2.143307179916135</c:v>
                </c:pt>
                <c:pt idx="168">
                  <c:v>-2.5496959589949029</c:v>
                </c:pt>
                <c:pt idx="169">
                  <c:v>-2.9158745096857723</c:v>
                </c:pt>
                <c:pt idx="170">
                  <c:v>-3.2360679774998964</c:v>
                </c:pt>
                <c:pt idx="171">
                  <c:v>-3.5052267201755405</c:v>
                </c:pt>
                <c:pt idx="172">
                  <c:v>-3.7191059435530756</c:v>
                </c:pt>
                <c:pt idx="173">
                  <c:v>-3.8743326445145709</c:v>
                </c:pt>
                <c:pt idx="174">
                  <c:v>-3.9684588052579346</c:v>
                </c:pt>
                <c:pt idx="175">
                  <c:v>-4</c:v>
                </c:pt>
                <c:pt idx="176">
                  <c:v>-3.9684588052578871</c:v>
                </c:pt>
                <c:pt idx="177">
                  <c:v>-3.8743326445144772</c:v>
                </c:pt>
                <c:pt idx="178">
                  <c:v>-3.719105943552937</c:v>
                </c:pt>
                <c:pt idx="179">
                  <c:v>-3.5052267201753589</c:v>
                </c:pt>
                <c:pt idx="180">
                  <c:v>-3.2360679774996748</c:v>
                </c:pt>
                <c:pt idx="181">
                  <c:v>-2.9158745096855143</c:v>
                </c:pt>
                <c:pt idx="182">
                  <c:v>-2.5496959589946018</c:v>
                </c:pt>
                <c:pt idx="183">
                  <c:v>-2.1433071799158165</c:v>
                </c:pt>
                <c:pt idx="184">
                  <c:v>-1.7031171662601112</c:v>
                </c:pt>
                <c:pt idx="185">
                  <c:v>-1.236067977499604</c:v>
                </c:pt>
                <c:pt idx="186">
                  <c:v>-0.74952525834269546</c:v>
                </c:pt>
                <c:pt idx="187">
                  <c:v>-0.2511620781170501</c:v>
                </c:pt>
                <c:pt idx="188">
                  <c:v>0.25116207811745406</c:v>
                </c:pt>
                <c:pt idx="189">
                  <c:v>0.74952525834310701</c:v>
                </c:pt>
                <c:pt idx="190">
                  <c:v>1.236067977499989</c:v>
                </c:pt>
                <c:pt idx="191">
                  <c:v>1.7031171662604776</c:v>
                </c:pt>
                <c:pt idx="192">
                  <c:v>2.1433071799161585</c:v>
                </c:pt>
                <c:pt idx="193">
                  <c:v>2.5496959589949246</c:v>
                </c:pt>
                <c:pt idx="194">
                  <c:v>2.9158745096857914</c:v>
                </c:pt>
                <c:pt idx="195">
                  <c:v>3.2360679774999128</c:v>
                </c:pt>
                <c:pt idx="196">
                  <c:v>3.5052267201755538</c:v>
                </c:pt>
                <c:pt idx="197">
                  <c:v>3.7191059435530804</c:v>
                </c:pt>
                <c:pt idx="198">
                  <c:v>3.8743326445145745</c:v>
                </c:pt>
                <c:pt idx="199">
                  <c:v>3.9684588052579377</c:v>
                </c:pt>
                <c:pt idx="200">
                  <c:v>4</c:v>
                </c:pt>
                <c:pt idx="201">
                  <c:v>3.9684588052578853</c:v>
                </c:pt>
                <c:pt idx="202">
                  <c:v>3.8743326445144701</c:v>
                </c:pt>
                <c:pt idx="203">
                  <c:v>3.7191059435529263</c:v>
                </c:pt>
                <c:pt idx="204">
                  <c:v>3.5052267201753522</c:v>
                </c:pt>
                <c:pt idx="205">
                  <c:v>3.2360679774996668</c:v>
                </c:pt>
                <c:pt idx="206">
                  <c:v>2.9158745096854952</c:v>
                </c:pt>
                <c:pt idx="207">
                  <c:v>2.5496959589945911</c:v>
                </c:pt>
                <c:pt idx="208">
                  <c:v>2.143307179915805</c:v>
                </c:pt>
                <c:pt idx="209">
                  <c:v>1.7031171662600859</c:v>
                </c:pt>
                <c:pt idx="210">
                  <c:v>1.2360679774995773</c:v>
                </c:pt>
                <c:pt idx="211">
                  <c:v>0.74952525834268202</c:v>
                </c:pt>
                <c:pt idx="212">
                  <c:v>0.25116207811702224</c:v>
                </c:pt>
                <c:pt idx="213">
                  <c:v>-0.25116207811748192</c:v>
                </c:pt>
                <c:pt idx="214">
                  <c:v>-0.74952525834312056</c:v>
                </c:pt>
                <c:pt idx="215">
                  <c:v>-1.2360679775000019</c:v>
                </c:pt>
                <c:pt idx="216">
                  <c:v>-1.7031171662605027</c:v>
                </c:pt>
                <c:pt idx="217">
                  <c:v>-2.143307179916182</c:v>
                </c:pt>
                <c:pt idx="218">
                  <c:v>-2.5496959589949353</c:v>
                </c:pt>
                <c:pt idx="219">
                  <c:v>-2.9158745096858105</c:v>
                </c:pt>
                <c:pt idx="220">
                  <c:v>-3.2360679774999292</c:v>
                </c:pt>
                <c:pt idx="221">
                  <c:v>-3.5052267201755671</c:v>
                </c:pt>
                <c:pt idx="222">
                  <c:v>-3.7191059435530907</c:v>
                </c:pt>
                <c:pt idx="223">
                  <c:v>-3.8743326445145847</c:v>
                </c:pt>
                <c:pt idx="224">
                  <c:v>-3.9684588052579413</c:v>
                </c:pt>
                <c:pt idx="225">
                  <c:v>-4</c:v>
                </c:pt>
                <c:pt idx="226">
                  <c:v>-3.96845880525788</c:v>
                </c:pt>
                <c:pt idx="227">
                  <c:v>-3.8743326445144635</c:v>
                </c:pt>
                <c:pt idx="228">
                  <c:v>-3.7191059435529161</c:v>
                </c:pt>
                <c:pt idx="229">
                  <c:v>-3.5052267201753389</c:v>
                </c:pt>
                <c:pt idx="230">
                  <c:v>-3.2360679774996419</c:v>
                </c:pt>
                <c:pt idx="231">
                  <c:v>-2.9158745096854761</c:v>
                </c:pt>
                <c:pt idx="232">
                  <c:v>-2.5496959589945698</c:v>
                </c:pt>
                <c:pt idx="233">
                  <c:v>-2.1433071799157695</c:v>
                </c:pt>
                <c:pt idx="234">
                  <c:v>-1.7031171662600608</c:v>
                </c:pt>
                <c:pt idx="235">
                  <c:v>-1.2360679774995509</c:v>
                </c:pt>
                <c:pt idx="236">
                  <c:v>-0.7495252583426546</c:v>
                </c:pt>
                <c:pt idx="237">
                  <c:v>-0.25116207811699431</c:v>
                </c:pt>
                <c:pt idx="238">
                  <c:v>0.25116207811750979</c:v>
                </c:pt>
                <c:pt idx="239">
                  <c:v>0.74952525834314798</c:v>
                </c:pt>
                <c:pt idx="240">
                  <c:v>1.236067977500042</c:v>
                </c:pt>
                <c:pt idx="241">
                  <c:v>1.703117166260528</c:v>
                </c:pt>
                <c:pt idx="242">
                  <c:v>2.1433071799162056</c:v>
                </c:pt>
                <c:pt idx="243">
                  <c:v>2.5496959589949677</c:v>
                </c:pt>
                <c:pt idx="244">
                  <c:v>2.9158745096858296</c:v>
                </c:pt>
                <c:pt idx="245">
                  <c:v>3.2360679774999457</c:v>
                </c:pt>
                <c:pt idx="246">
                  <c:v>3.5052267201755809</c:v>
                </c:pt>
                <c:pt idx="247">
                  <c:v>3.7191059435531062</c:v>
                </c:pt>
                <c:pt idx="248">
                  <c:v>3.8743326445145918</c:v>
                </c:pt>
                <c:pt idx="249">
                  <c:v>3.9684588052579448</c:v>
                </c:pt>
                <c:pt idx="250">
                  <c:v>4</c:v>
                </c:pt>
                <c:pt idx="251">
                  <c:v>3.9684588052578769</c:v>
                </c:pt>
                <c:pt idx="252">
                  <c:v>3.8743326445144564</c:v>
                </c:pt>
                <c:pt idx="253">
                  <c:v>3.7191059435529059</c:v>
                </c:pt>
                <c:pt idx="254">
                  <c:v>3.5052267201753184</c:v>
                </c:pt>
                <c:pt idx="255">
                  <c:v>3.2360679774996171</c:v>
                </c:pt>
                <c:pt idx="256">
                  <c:v>2.9158745096854473</c:v>
                </c:pt>
                <c:pt idx="257">
                  <c:v>2.5496959589945374</c:v>
                </c:pt>
                <c:pt idx="258">
                  <c:v>2.1433071799157459</c:v>
                </c:pt>
                <c:pt idx="259">
                  <c:v>1.7031171662600355</c:v>
                </c:pt>
                <c:pt idx="260">
                  <c:v>1.2360679774995242</c:v>
                </c:pt>
                <c:pt idx="261">
                  <c:v>0.74952525834262718</c:v>
                </c:pt>
                <c:pt idx="262">
                  <c:v>0.25116207811695229</c:v>
                </c:pt>
                <c:pt idx="263">
                  <c:v>-0.25116207811755187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C96F-4E57-B516-3E153F355C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3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3"/>
        </c:scaling>
        <c:delete val="1"/>
        <c:axPos val="b"/>
        <c:numFmt formatCode="General" sourceLinked="1"/>
        <c:majorTickMark val="none"/>
        <c:minorTickMark val="none"/>
        <c:tickLblPos val="nextTo"/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Circuit Voltage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317418203159388"/>
          <c:y val="9.4859354141280022E-2"/>
          <c:w val="0.86125910891573332"/>
          <c:h val="0.79178178137659971"/>
        </c:manualLayout>
      </c:layout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'Sampled Circuit Voltage  (2)'!$C$56:$C$70</c:f>
              <c:numCache>
                <c:formatCode>General</c:formatCode>
                <c:ptCount val="15"/>
                <c:pt idx="0">
                  <c:v>5.0000000000000031E-2</c:v>
                </c:pt>
                <c:pt idx="1">
                  <c:v>5.0000000000000031E-2</c:v>
                </c:pt>
                <c:pt idx="2">
                  <c:v>5.2000000000000032E-2</c:v>
                </c:pt>
                <c:pt idx="3">
                  <c:v>5.2000000000000032E-2</c:v>
                </c:pt>
                <c:pt idx="4">
                  <c:v>5.4000000000000034E-2</c:v>
                </c:pt>
                <c:pt idx="5">
                  <c:v>5.4000000000000034E-2</c:v>
                </c:pt>
                <c:pt idx="6">
                  <c:v>5.6000000000000036E-2</c:v>
                </c:pt>
                <c:pt idx="7">
                  <c:v>5.6000000000000036E-2</c:v>
                </c:pt>
                <c:pt idx="8">
                  <c:v>5.8000000000000038E-2</c:v>
                </c:pt>
                <c:pt idx="9">
                  <c:v>5.8000000000000038E-2</c:v>
                </c:pt>
                <c:pt idx="10">
                  <c:v>6.0000000000000039E-2</c:v>
                </c:pt>
                <c:pt idx="11">
                  <c:v>6.0000000000000039E-2</c:v>
                </c:pt>
                <c:pt idx="12">
                  <c:v>6.2000000000000041E-2</c:v>
                </c:pt>
                <c:pt idx="13">
                  <c:v>6.2000000000000041E-2</c:v>
                </c:pt>
                <c:pt idx="14">
                  <c:v>6.4000000000000043E-2</c:v>
                </c:pt>
              </c:numCache>
            </c:numRef>
          </c:xVal>
          <c:yVal>
            <c:numRef>
              <c:f>'Sampled Circuit Voltage  (2)'!$G$56:$G$70</c:f>
              <c:numCache>
                <c:formatCode>General</c:formatCode>
                <c:ptCount val="15"/>
                <c:pt idx="0">
                  <c:v>2.1568627450980391</c:v>
                </c:pt>
                <c:pt idx="1">
                  <c:v>2.1960784313725492</c:v>
                </c:pt>
                <c:pt idx="2">
                  <c:v>2.1960784313725492</c:v>
                </c:pt>
                <c:pt idx="3">
                  <c:v>2.2352941176470589</c:v>
                </c:pt>
                <c:pt idx="4">
                  <c:v>2.2352941176470589</c:v>
                </c:pt>
                <c:pt idx="5">
                  <c:v>2.2352941176470589</c:v>
                </c:pt>
                <c:pt idx="6">
                  <c:v>2.2352941176470589</c:v>
                </c:pt>
                <c:pt idx="7">
                  <c:v>2.2745098039215685</c:v>
                </c:pt>
                <c:pt idx="8">
                  <c:v>2.2745098039215685</c:v>
                </c:pt>
                <c:pt idx="9">
                  <c:v>2.3137254901960782</c:v>
                </c:pt>
                <c:pt idx="10">
                  <c:v>2.3137254901960782</c:v>
                </c:pt>
                <c:pt idx="11">
                  <c:v>2.3529411764705883</c:v>
                </c:pt>
                <c:pt idx="12">
                  <c:v>2.3529411764705883</c:v>
                </c:pt>
                <c:pt idx="13">
                  <c:v>2.392156862745098</c:v>
                </c:pt>
                <c:pt idx="14">
                  <c:v>2.392156862745098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63E-45EA-A3F3-F158F2E6BBB5}"/>
            </c:ext>
          </c:extLst>
        </c:ser>
        <c:ser>
          <c:idx val="1"/>
          <c:order val="1"/>
          <c:tx>
            <c:v>Original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'Sampled Circuit Voltage  (2)'!$J$56:$J$63</c:f>
              <c:numCache>
                <c:formatCode>General</c:formatCode>
                <c:ptCount val="8"/>
                <c:pt idx="0">
                  <c:v>0.05</c:v>
                </c:pt>
                <c:pt idx="1">
                  <c:v>5.2000000000000005E-2</c:v>
                </c:pt>
                <c:pt idx="2">
                  <c:v>5.4000000000000006E-2</c:v>
                </c:pt>
                <c:pt idx="3">
                  <c:v>5.6000000000000008E-2</c:v>
                </c:pt>
                <c:pt idx="4">
                  <c:v>5.800000000000001E-2</c:v>
                </c:pt>
                <c:pt idx="5">
                  <c:v>6.0000000000000012E-2</c:v>
                </c:pt>
                <c:pt idx="6">
                  <c:v>6.2000000000000013E-2</c:v>
                </c:pt>
                <c:pt idx="7">
                  <c:v>6.4000000000000015E-2</c:v>
                </c:pt>
              </c:numCache>
            </c:numRef>
          </c:xVal>
          <c:yVal>
            <c:numRef>
              <c:f>'Sampled Circuit Voltage  (2)'!$K$56:$K$63</c:f>
              <c:numCache>
                <c:formatCode>General</c:formatCode>
                <c:ptCount val="8"/>
                <c:pt idx="0">
                  <c:v>2.1804080208620995</c:v>
                </c:pt>
                <c:pt idx="1">
                  <c:v>2.2164383560894168</c:v>
                </c:pt>
                <c:pt idx="2">
                  <c:v>2.2517552428780312</c:v>
                </c:pt>
                <c:pt idx="3">
                  <c:v>2.2863728084535553</c:v>
                </c:pt>
                <c:pt idx="4">
                  <c:v>2.3203049003037939</c:v>
                </c:pt>
                <c:pt idx="5">
                  <c:v>2.3535650917179209</c:v>
                </c:pt>
                <c:pt idx="6">
                  <c:v>2.3861666872159768</c:v>
                </c:pt>
                <c:pt idx="7">
                  <c:v>2.4181227278708546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63E-45EA-A3F3-F158F2E6BB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8528448"/>
        <c:axId val="146841712"/>
      </c:scatterChart>
      <c:valAx>
        <c:axId val="148528448"/>
        <c:scaling>
          <c:orientation val="minMax"/>
          <c:max val="6.4000000000000015E-2"/>
          <c:min val="5.000000000000001E-2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 (seconds)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841712"/>
        <c:crosses val="autoZero"/>
        <c:crossBetween val="midCat"/>
      </c:valAx>
      <c:valAx>
        <c:axId val="146841712"/>
        <c:scaling>
          <c:orientation val="minMax"/>
          <c:max val="2.4179999999999997"/>
          <c:min val="2.157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 (Volts)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cross"/>
        <c:minorTickMark val="in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528448"/>
        <c:crosses val="autoZero"/>
        <c:crossBetween val="midCat"/>
        <c:majorUnit val="7.844000000000001E-2"/>
        <c:minorUnit val="3.9220000000000005E-2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0"/>
          <c:tx>
            <c:v>Sampled 1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'3.3 kHz Sampling'!$H$9:$H$272</c:f>
              <c:numCache>
                <c:formatCode>General</c:formatCode>
                <c:ptCount val="264"/>
                <c:pt idx="0">
                  <c:v>0</c:v>
                </c:pt>
                <c:pt idx="1">
                  <c:v>3.0303030303030303E-4</c:v>
                </c:pt>
                <c:pt idx="2">
                  <c:v>6.0606060606060606E-4</c:v>
                </c:pt>
                <c:pt idx="3">
                  <c:v>9.0909090909090909E-4</c:v>
                </c:pt>
                <c:pt idx="4">
                  <c:v>1.2121212121212121E-3</c:v>
                </c:pt>
                <c:pt idx="5">
                  <c:v>1.5151515151515152E-3</c:v>
                </c:pt>
                <c:pt idx="6">
                  <c:v>1.8181818181818182E-3</c:v>
                </c:pt>
                <c:pt idx="7">
                  <c:v>2.121212121212121E-3</c:v>
                </c:pt>
                <c:pt idx="8">
                  <c:v>2.4242424242424242E-3</c:v>
                </c:pt>
                <c:pt idx="9">
                  <c:v>2.7272727272727275E-3</c:v>
                </c:pt>
                <c:pt idx="10">
                  <c:v>3.0303030303030303E-3</c:v>
                </c:pt>
                <c:pt idx="11">
                  <c:v>3.3333333333333331E-3</c:v>
                </c:pt>
                <c:pt idx="12">
                  <c:v>3.6363636363636364E-3</c:v>
                </c:pt>
                <c:pt idx="13">
                  <c:v>3.9393939393939396E-3</c:v>
                </c:pt>
                <c:pt idx="14">
                  <c:v>4.242424242424242E-3</c:v>
                </c:pt>
                <c:pt idx="15">
                  <c:v>4.5454545454545452E-3</c:v>
                </c:pt>
                <c:pt idx="16">
                  <c:v>4.8484848484848485E-3</c:v>
                </c:pt>
                <c:pt idx="17">
                  <c:v>5.1515151515151517E-3</c:v>
                </c:pt>
                <c:pt idx="18">
                  <c:v>5.454545454545455E-3</c:v>
                </c:pt>
                <c:pt idx="19">
                  <c:v>5.7575757575757574E-3</c:v>
                </c:pt>
                <c:pt idx="20">
                  <c:v>6.0606060606060606E-3</c:v>
                </c:pt>
                <c:pt idx="21">
                  <c:v>6.3636363636363638E-3</c:v>
                </c:pt>
                <c:pt idx="22">
                  <c:v>6.6666666666666662E-3</c:v>
                </c:pt>
                <c:pt idx="23">
                  <c:v>6.9696969696969695E-3</c:v>
                </c:pt>
                <c:pt idx="24">
                  <c:v>7.2727272727272727E-3</c:v>
                </c:pt>
                <c:pt idx="25">
                  <c:v>7.575757575757576E-3</c:v>
                </c:pt>
                <c:pt idx="26">
                  <c:v>7.8787878787878792E-3</c:v>
                </c:pt>
                <c:pt idx="27">
                  <c:v>8.1818181818181825E-3</c:v>
                </c:pt>
                <c:pt idx="28">
                  <c:v>8.484848484848484E-3</c:v>
                </c:pt>
                <c:pt idx="29">
                  <c:v>8.7878787878787872E-3</c:v>
                </c:pt>
                <c:pt idx="30">
                  <c:v>9.0909090909090905E-3</c:v>
                </c:pt>
                <c:pt idx="31">
                  <c:v>9.3939393939393937E-3</c:v>
                </c:pt>
                <c:pt idx="32">
                  <c:v>9.696969696969697E-3</c:v>
                </c:pt>
                <c:pt idx="33">
                  <c:v>0.01</c:v>
                </c:pt>
                <c:pt idx="34">
                  <c:v>1.0303030303030303E-2</c:v>
                </c:pt>
                <c:pt idx="35">
                  <c:v>1.0606060606060607E-2</c:v>
                </c:pt>
                <c:pt idx="36">
                  <c:v>1.090909090909091E-2</c:v>
                </c:pt>
                <c:pt idx="37">
                  <c:v>1.1212121212121211E-2</c:v>
                </c:pt>
                <c:pt idx="38">
                  <c:v>1.1515151515151515E-2</c:v>
                </c:pt>
                <c:pt idx="39">
                  <c:v>1.1818181818181818E-2</c:v>
                </c:pt>
                <c:pt idx="40">
                  <c:v>1.2121212121212121E-2</c:v>
                </c:pt>
                <c:pt idx="41">
                  <c:v>1.2424242424242424E-2</c:v>
                </c:pt>
                <c:pt idx="42">
                  <c:v>1.2727272727272728E-2</c:v>
                </c:pt>
                <c:pt idx="43">
                  <c:v>1.3030303030303031E-2</c:v>
                </c:pt>
                <c:pt idx="44">
                  <c:v>1.3333333333333332E-2</c:v>
                </c:pt>
                <c:pt idx="45">
                  <c:v>1.3636363636363636E-2</c:v>
                </c:pt>
                <c:pt idx="46">
                  <c:v>1.3939393939393939E-2</c:v>
                </c:pt>
                <c:pt idx="47">
                  <c:v>1.4242424242424242E-2</c:v>
                </c:pt>
                <c:pt idx="48">
                  <c:v>1.4545454545454545E-2</c:v>
                </c:pt>
                <c:pt idx="49">
                  <c:v>1.4848484848484849E-2</c:v>
                </c:pt>
                <c:pt idx="50">
                  <c:v>1.5151515151515152E-2</c:v>
                </c:pt>
                <c:pt idx="51">
                  <c:v>1.5454545454545455E-2</c:v>
                </c:pt>
                <c:pt idx="52">
                  <c:v>1.5757575757575758E-2</c:v>
                </c:pt>
                <c:pt idx="53">
                  <c:v>1.606060606060606E-2</c:v>
                </c:pt>
                <c:pt idx="54">
                  <c:v>1.6363636363636365E-2</c:v>
                </c:pt>
                <c:pt idx="55">
                  <c:v>1.6666666666666666E-2</c:v>
                </c:pt>
                <c:pt idx="56">
                  <c:v>1.6969696969696968E-2</c:v>
                </c:pt>
                <c:pt idx="57">
                  <c:v>1.7272727272727273E-2</c:v>
                </c:pt>
                <c:pt idx="58">
                  <c:v>1.7575757575757574E-2</c:v>
                </c:pt>
                <c:pt idx="59">
                  <c:v>1.7878787878787879E-2</c:v>
                </c:pt>
                <c:pt idx="60">
                  <c:v>1.8181818181818181E-2</c:v>
                </c:pt>
                <c:pt idx="61">
                  <c:v>1.8484848484848486E-2</c:v>
                </c:pt>
                <c:pt idx="62">
                  <c:v>1.8787878787878787E-2</c:v>
                </c:pt>
                <c:pt idx="63">
                  <c:v>1.9090909090909092E-2</c:v>
                </c:pt>
                <c:pt idx="64">
                  <c:v>1.9393939393939394E-2</c:v>
                </c:pt>
                <c:pt idx="65">
                  <c:v>1.9696969696969695E-2</c:v>
                </c:pt>
                <c:pt idx="66">
                  <c:v>0.02</c:v>
                </c:pt>
                <c:pt idx="67">
                  <c:v>2.0303030303030302E-2</c:v>
                </c:pt>
                <c:pt idx="68">
                  <c:v>2.0606060606060607E-2</c:v>
                </c:pt>
                <c:pt idx="69">
                  <c:v>2.0909090909090908E-2</c:v>
                </c:pt>
                <c:pt idx="70">
                  <c:v>2.1212121212121213E-2</c:v>
                </c:pt>
                <c:pt idx="71">
                  <c:v>2.1515151515151515E-2</c:v>
                </c:pt>
                <c:pt idx="72">
                  <c:v>2.181818181818182E-2</c:v>
                </c:pt>
                <c:pt idx="73">
                  <c:v>2.2121212121212121E-2</c:v>
                </c:pt>
                <c:pt idx="74">
                  <c:v>2.2424242424242423E-2</c:v>
                </c:pt>
                <c:pt idx="75">
                  <c:v>2.2727272727272728E-2</c:v>
                </c:pt>
                <c:pt idx="76">
                  <c:v>2.3030303030303029E-2</c:v>
                </c:pt>
                <c:pt idx="77">
                  <c:v>2.3333333333333334E-2</c:v>
                </c:pt>
                <c:pt idx="78">
                  <c:v>2.3636363636363636E-2</c:v>
                </c:pt>
                <c:pt idx="79">
                  <c:v>2.3939393939393941E-2</c:v>
                </c:pt>
                <c:pt idx="80">
                  <c:v>2.4242424242424242E-2</c:v>
                </c:pt>
                <c:pt idx="81">
                  <c:v>2.4545454545454544E-2</c:v>
                </c:pt>
                <c:pt idx="82">
                  <c:v>2.4848484848484849E-2</c:v>
                </c:pt>
                <c:pt idx="83">
                  <c:v>2.515151515151515E-2</c:v>
                </c:pt>
                <c:pt idx="84">
                  <c:v>2.5454545454545455E-2</c:v>
                </c:pt>
                <c:pt idx="85">
                  <c:v>2.5757575757575757E-2</c:v>
                </c:pt>
                <c:pt idx="86">
                  <c:v>2.6060606060606062E-2</c:v>
                </c:pt>
                <c:pt idx="87">
                  <c:v>2.6363636363636363E-2</c:v>
                </c:pt>
                <c:pt idx="88">
                  <c:v>2.6666666666666665E-2</c:v>
                </c:pt>
                <c:pt idx="89">
                  <c:v>2.696969696969697E-2</c:v>
                </c:pt>
                <c:pt idx="90">
                  <c:v>2.7272727272727271E-2</c:v>
                </c:pt>
                <c:pt idx="91">
                  <c:v>2.7575757575757576E-2</c:v>
                </c:pt>
                <c:pt idx="92">
                  <c:v>2.7878787878787878E-2</c:v>
                </c:pt>
                <c:pt idx="93">
                  <c:v>2.8181818181818183E-2</c:v>
                </c:pt>
                <c:pt idx="94">
                  <c:v>2.8484848484848484E-2</c:v>
                </c:pt>
                <c:pt idx="95">
                  <c:v>2.8787878787878789E-2</c:v>
                </c:pt>
                <c:pt idx="96">
                  <c:v>2.9090909090909091E-2</c:v>
                </c:pt>
                <c:pt idx="97">
                  <c:v>2.9393939393939392E-2</c:v>
                </c:pt>
                <c:pt idx="98">
                  <c:v>2.9696969696969697E-2</c:v>
                </c:pt>
                <c:pt idx="99">
                  <c:v>0.03</c:v>
                </c:pt>
                <c:pt idx="100">
                  <c:v>3.0303030303030304E-2</c:v>
                </c:pt>
                <c:pt idx="101">
                  <c:v>3.0606060606060605E-2</c:v>
                </c:pt>
                <c:pt idx="102">
                  <c:v>3.090909090909091E-2</c:v>
                </c:pt>
                <c:pt idx="103">
                  <c:v>3.1212121212121212E-2</c:v>
                </c:pt>
                <c:pt idx="104">
                  <c:v>3.1515151515151517E-2</c:v>
                </c:pt>
                <c:pt idx="105">
                  <c:v>3.1818181818181815E-2</c:v>
                </c:pt>
                <c:pt idx="106">
                  <c:v>3.212121212121212E-2</c:v>
                </c:pt>
                <c:pt idx="107">
                  <c:v>3.2424242424242425E-2</c:v>
                </c:pt>
                <c:pt idx="108">
                  <c:v>3.272727272727273E-2</c:v>
                </c:pt>
                <c:pt idx="109">
                  <c:v>3.3030303030303028E-2</c:v>
                </c:pt>
                <c:pt idx="110">
                  <c:v>3.3333333333333333E-2</c:v>
                </c:pt>
                <c:pt idx="111">
                  <c:v>3.3636363636363638E-2</c:v>
                </c:pt>
                <c:pt idx="112">
                  <c:v>3.3939393939393936E-2</c:v>
                </c:pt>
                <c:pt idx="113">
                  <c:v>3.4242424242424241E-2</c:v>
                </c:pt>
                <c:pt idx="114">
                  <c:v>3.4545454545454546E-2</c:v>
                </c:pt>
                <c:pt idx="115">
                  <c:v>3.4848484848484851E-2</c:v>
                </c:pt>
                <c:pt idx="116">
                  <c:v>3.5151515151515149E-2</c:v>
                </c:pt>
                <c:pt idx="117">
                  <c:v>3.5454545454545454E-2</c:v>
                </c:pt>
                <c:pt idx="118">
                  <c:v>3.5757575757575759E-2</c:v>
                </c:pt>
                <c:pt idx="119">
                  <c:v>3.6060606060606064E-2</c:v>
                </c:pt>
                <c:pt idx="120">
                  <c:v>3.6363636363636362E-2</c:v>
                </c:pt>
                <c:pt idx="121">
                  <c:v>3.6666666666666667E-2</c:v>
                </c:pt>
                <c:pt idx="122">
                  <c:v>3.6969696969696972E-2</c:v>
                </c:pt>
                <c:pt idx="123">
                  <c:v>3.727272727272727E-2</c:v>
                </c:pt>
                <c:pt idx="124">
                  <c:v>3.7575757575757575E-2</c:v>
                </c:pt>
                <c:pt idx="125">
                  <c:v>3.787878787878788E-2</c:v>
                </c:pt>
                <c:pt idx="126">
                  <c:v>3.8181818181818185E-2</c:v>
                </c:pt>
                <c:pt idx="127">
                  <c:v>3.8484848484848483E-2</c:v>
                </c:pt>
                <c:pt idx="128">
                  <c:v>3.8787878787878788E-2</c:v>
                </c:pt>
                <c:pt idx="129">
                  <c:v>3.9090909090909093E-2</c:v>
                </c:pt>
                <c:pt idx="130">
                  <c:v>3.9393939393939391E-2</c:v>
                </c:pt>
                <c:pt idx="131">
                  <c:v>3.9696969696969696E-2</c:v>
                </c:pt>
                <c:pt idx="132">
                  <c:v>0.04</c:v>
                </c:pt>
                <c:pt idx="133">
                  <c:v>4.0303030303030306E-2</c:v>
                </c:pt>
                <c:pt idx="134">
                  <c:v>4.0606060606060604E-2</c:v>
                </c:pt>
                <c:pt idx="135">
                  <c:v>4.0909090909090909E-2</c:v>
                </c:pt>
                <c:pt idx="136">
                  <c:v>4.1212121212121214E-2</c:v>
                </c:pt>
                <c:pt idx="137">
                  <c:v>4.1515151515151512E-2</c:v>
                </c:pt>
                <c:pt idx="138">
                  <c:v>4.1818181818181817E-2</c:v>
                </c:pt>
                <c:pt idx="139">
                  <c:v>4.2121212121212122E-2</c:v>
                </c:pt>
                <c:pt idx="140">
                  <c:v>4.2424242424242427E-2</c:v>
                </c:pt>
                <c:pt idx="141">
                  <c:v>4.2727272727272725E-2</c:v>
                </c:pt>
                <c:pt idx="142">
                  <c:v>4.303030303030303E-2</c:v>
                </c:pt>
                <c:pt idx="143">
                  <c:v>4.3333333333333335E-2</c:v>
                </c:pt>
                <c:pt idx="144">
                  <c:v>4.363636363636364E-2</c:v>
                </c:pt>
                <c:pt idx="145">
                  <c:v>4.3939393939393938E-2</c:v>
                </c:pt>
                <c:pt idx="146">
                  <c:v>4.4242424242424243E-2</c:v>
                </c:pt>
                <c:pt idx="147">
                  <c:v>4.4545454545454548E-2</c:v>
                </c:pt>
                <c:pt idx="148">
                  <c:v>4.4848484848484846E-2</c:v>
                </c:pt>
                <c:pt idx="149">
                  <c:v>4.5151515151515151E-2</c:v>
                </c:pt>
                <c:pt idx="150">
                  <c:v>4.5454545454545456E-2</c:v>
                </c:pt>
                <c:pt idx="151">
                  <c:v>4.5757575757575761E-2</c:v>
                </c:pt>
                <c:pt idx="152">
                  <c:v>4.6060606060606059E-2</c:v>
                </c:pt>
                <c:pt idx="153">
                  <c:v>4.6363636363636364E-2</c:v>
                </c:pt>
                <c:pt idx="154">
                  <c:v>4.6666666666666669E-2</c:v>
                </c:pt>
                <c:pt idx="155">
                  <c:v>4.6969696969696967E-2</c:v>
                </c:pt>
                <c:pt idx="156">
                  <c:v>4.7272727272727272E-2</c:v>
                </c:pt>
                <c:pt idx="157">
                  <c:v>4.7575757575757577E-2</c:v>
                </c:pt>
                <c:pt idx="158">
                  <c:v>4.7878787878787882E-2</c:v>
                </c:pt>
                <c:pt idx="159">
                  <c:v>4.818181818181818E-2</c:v>
                </c:pt>
                <c:pt idx="160">
                  <c:v>4.8484848484848485E-2</c:v>
                </c:pt>
                <c:pt idx="161">
                  <c:v>4.878787878787879E-2</c:v>
                </c:pt>
                <c:pt idx="162">
                  <c:v>4.9090909090909088E-2</c:v>
                </c:pt>
                <c:pt idx="163">
                  <c:v>4.9393939393939393E-2</c:v>
                </c:pt>
                <c:pt idx="164">
                  <c:v>4.9696969696969698E-2</c:v>
                </c:pt>
                <c:pt idx="165">
                  <c:v>0.05</c:v>
                </c:pt>
                <c:pt idx="166">
                  <c:v>5.0303030303030301E-2</c:v>
                </c:pt>
                <c:pt idx="167">
                  <c:v>5.0606060606060606E-2</c:v>
                </c:pt>
                <c:pt idx="168">
                  <c:v>5.0909090909090911E-2</c:v>
                </c:pt>
                <c:pt idx="169">
                  <c:v>5.1212121212121209E-2</c:v>
                </c:pt>
                <c:pt idx="170">
                  <c:v>5.1515151515151514E-2</c:v>
                </c:pt>
                <c:pt idx="171">
                  <c:v>5.1818181818181819E-2</c:v>
                </c:pt>
                <c:pt idx="172">
                  <c:v>5.2121212121212124E-2</c:v>
                </c:pt>
                <c:pt idx="173">
                  <c:v>5.2424242424242422E-2</c:v>
                </c:pt>
                <c:pt idx="174">
                  <c:v>5.2727272727272727E-2</c:v>
                </c:pt>
                <c:pt idx="175">
                  <c:v>5.3030303030303032E-2</c:v>
                </c:pt>
                <c:pt idx="176">
                  <c:v>5.333333333333333E-2</c:v>
                </c:pt>
                <c:pt idx="177">
                  <c:v>5.3636363636363635E-2</c:v>
                </c:pt>
                <c:pt idx="178">
                  <c:v>5.393939393939394E-2</c:v>
                </c:pt>
                <c:pt idx="179">
                  <c:v>5.4242424242424245E-2</c:v>
                </c:pt>
                <c:pt idx="180">
                  <c:v>5.4545454545454543E-2</c:v>
                </c:pt>
                <c:pt idx="181">
                  <c:v>5.4848484848484848E-2</c:v>
                </c:pt>
                <c:pt idx="182">
                  <c:v>5.5151515151515153E-2</c:v>
                </c:pt>
                <c:pt idx="183">
                  <c:v>5.5454545454545458E-2</c:v>
                </c:pt>
                <c:pt idx="184">
                  <c:v>5.5757575757575756E-2</c:v>
                </c:pt>
                <c:pt idx="185">
                  <c:v>5.6060606060606061E-2</c:v>
                </c:pt>
                <c:pt idx="186">
                  <c:v>5.6363636363636366E-2</c:v>
                </c:pt>
                <c:pt idx="187">
                  <c:v>5.6666666666666664E-2</c:v>
                </c:pt>
                <c:pt idx="188">
                  <c:v>5.6969696969696969E-2</c:v>
                </c:pt>
                <c:pt idx="189">
                  <c:v>5.7272727272727274E-2</c:v>
                </c:pt>
                <c:pt idx="190">
                  <c:v>5.7575757575757579E-2</c:v>
                </c:pt>
                <c:pt idx="191">
                  <c:v>5.7878787878787877E-2</c:v>
                </c:pt>
                <c:pt idx="192">
                  <c:v>5.8181818181818182E-2</c:v>
                </c:pt>
                <c:pt idx="193">
                  <c:v>5.8484848484848487E-2</c:v>
                </c:pt>
                <c:pt idx="194">
                  <c:v>5.8787878787878785E-2</c:v>
                </c:pt>
                <c:pt idx="195">
                  <c:v>5.909090909090909E-2</c:v>
                </c:pt>
                <c:pt idx="196">
                  <c:v>5.9393939393939395E-2</c:v>
                </c:pt>
                <c:pt idx="197">
                  <c:v>5.96969696969697E-2</c:v>
                </c:pt>
                <c:pt idx="198">
                  <c:v>0.06</c:v>
                </c:pt>
                <c:pt idx="199">
                  <c:v>6.0303030303030303E-2</c:v>
                </c:pt>
                <c:pt idx="200">
                  <c:v>6.0606060606060608E-2</c:v>
                </c:pt>
                <c:pt idx="201">
                  <c:v>6.0909090909090906E-2</c:v>
                </c:pt>
                <c:pt idx="202">
                  <c:v>6.1212121212121211E-2</c:v>
                </c:pt>
                <c:pt idx="203">
                  <c:v>6.1515151515151516E-2</c:v>
                </c:pt>
                <c:pt idx="204">
                  <c:v>6.1818181818181821E-2</c:v>
                </c:pt>
                <c:pt idx="205">
                  <c:v>6.2121212121212119E-2</c:v>
                </c:pt>
                <c:pt idx="206">
                  <c:v>6.2424242424242424E-2</c:v>
                </c:pt>
                <c:pt idx="207">
                  <c:v>6.2727272727272729E-2</c:v>
                </c:pt>
                <c:pt idx="208">
                  <c:v>6.3030303030303034E-2</c:v>
                </c:pt>
                <c:pt idx="209">
                  <c:v>6.3333333333333339E-2</c:v>
                </c:pt>
                <c:pt idx="210">
                  <c:v>6.363636363636363E-2</c:v>
                </c:pt>
                <c:pt idx="211">
                  <c:v>6.3939393939393935E-2</c:v>
                </c:pt>
                <c:pt idx="212">
                  <c:v>6.424242424242424E-2</c:v>
                </c:pt>
                <c:pt idx="213">
                  <c:v>6.4545454545454545E-2</c:v>
                </c:pt>
                <c:pt idx="214">
                  <c:v>6.484848484848485E-2</c:v>
                </c:pt>
                <c:pt idx="215">
                  <c:v>6.5151515151515155E-2</c:v>
                </c:pt>
                <c:pt idx="216">
                  <c:v>6.545454545454546E-2</c:v>
                </c:pt>
                <c:pt idx="217">
                  <c:v>6.5757575757575751E-2</c:v>
                </c:pt>
                <c:pt idx="218">
                  <c:v>6.6060606060606056E-2</c:v>
                </c:pt>
                <c:pt idx="219">
                  <c:v>6.6363636363636361E-2</c:v>
                </c:pt>
                <c:pt idx="220">
                  <c:v>6.6666666666666666E-2</c:v>
                </c:pt>
                <c:pt idx="221">
                  <c:v>6.6969696969696971E-2</c:v>
                </c:pt>
                <c:pt idx="222">
                  <c:v>6.7272727272727276E-2</c:v>
                </c:pt>
                <c:pt idx="223">
                  <c:v>6.7575757575757581E-2</c:v>
                </c:pt>
                <c:pt idx="224">
                  <c:v>6.7878787878787872E-2</c:v>
                </c:pt>
                <c:pt idx="225">
                  <c:v>6.8181818181818177E-2</c:v>
                </c:pt>
                <c:pt idx="226">
                  <c:v>6.8484848484848482E-2</c:v>
                </c:pt>
                <c:pt idx="227">
                  <c:v>6.8787878787878787E-2</c:v>
                </c:pt>
                <c:pt idx="228">
                  <c:v>6.9090909090909092E-2</c:v>
                </c:pt>
                <c:pt idx="229">
                  <c:v>6.9393939393939397E-2</c:v>
                </c:pt>
                <c:pt idx="230">
                  <c:v>6.9696969696969702E-2</c:v>
                </c:pt>
                <c:pt idx="231">
                  <c:v>7.0000000000000007E-2</c:v>
                </c:pt>
                <c:pt idx="232">
                  <c:v>7.0303030303030298E-2</c:v>
                </c:pt>
                <c:pt idx="233">
                  <c:v>7.0606060606060603E-2</c:v>
                </c:pt>
                <c:pt idx="234">
                  <c:v>7.0909090909090908E-2</c:v>
                </c:pt>
                <c:pt idx="235">
                  <c:v>7.1212121212121213E-2</c:v>
                </c:pt>
                <c:pt idx="236">
                  <c:v>7.1515151515151518E-2</c:v>
                </c:pt>
                <c:pt idx="237">
                  <c:v>7.1818181818181823E-2</c:v>
                </c:pt>
                <c:pt idx="238">
                  <c:v>7.2121212121212128E-2</c:v>
                </c:pt>
                <c:pt idx="239">
                  <c:v>7.2424242424242419E-2</c:v>
                </c:pt>
                <c:pt idx="240">
                  <c:v>7.2727272727272724E-2</c:v>
                </c:pt>
                <c:pt idx="241">
                  <c:v>7.3030303030303029E-2</c:v>
                </c:pt>
                <c:pt idx="242">
                  <c:v>7.3333333333333334E-2</c:v>
                </c:pt>
                <c:pt idx="243">
                  <c:v>7.3636363636363639E-2</c:v>
                </c:pt>
                <c:pt idx="244">
                  <c:v>7.3939393939393944E-2</c:v>
                </c:pt>
                <c:pt idx="245">
                  <c:v>7.4242424242424249E-2</c:v>
                </c:pt>
                <c:pt idx="246">
                  <c:v>7.454545454545454E-2</c:v>
                </c:pt>
                <c:pt idx="247">
                  <c:v>7.4848484848484845E-2</c:v>
                </c:pt>
                <c:pt idx="248">
                  <c:v>7.515151515151515E-2</c:v>
                </c:pt>
                <c:pt idx="249">
                  <c:v>7.5454545454545455E-2</c:v>
                </c:pt>
                <c:pt idx="250">
                  <c:v>7.575757575757576E-2</c:v>
                </c:pt>
                <c:pt idx="251">
                  <c:v>7.6060606060606065E-2</c:v>
                </c:pt>
                <c:pt idx="252">
                  <c:v>7.636363636363637E-2</c:v>
                </c:pt>
                <c:pt idx="253">
                  <c:v>7.6666666666666661E-2</c:v>
                </c:pt>
                <c:pt idx="254">
                  <c:v>7.6969696969696966E-2</c:v>
                </c:pt>
                <c:pt idx="255">
                  <c:v>7.7272727272727271E-2</c:v>
                </c:pt>
                <c:pt idx="256">
                  <c:v>7.7575757575757576E-2</c:v>
                </c:pt>
                <c:pt idx="257">
                  <c:v>7.7878787878787881E-2</c:v>
                </c:pt>
                <c:pt idx="258">
                  <c:v>7.8181818181818186E-2</c:v>
                </c:pt>
                <c:pt idx="259">
                  <c:v>7.8484848484848491E-2</c:v>
                </c:pt>
                <c:pt idx="260">
                  <c:v>7.8787878787878782E-2</c:v>
                </c:pt>
                <c:pt idx="261">
                  <c:v>7.9090909090909087E-2</c:v>
                </c:pt>
                <c:pt idx="262">
                  <c:v>7.9393939393939392E-2</c:v>
                </c:pt>
                <c:pt idx="263">
                  <c:v>7.9696969696969697E-2</c:v>
                </c:pt>
              </c:numCache>
            </c:numRef>
          </c:xVal>
          <c:yVal>
            <c:numRef>
              <c:f>'3.3 kHz Sampling'!$I$9:$I$272</c:f>
              <c:numCache>
                <c:formatCode>General</c:formatCode>
                <c:ptCount val="264"/>
                <c:pt idx="0">
                  <c:v>4</c:v>
                </c:pt>
                <c:pt idx="1">
                  <c:v>-1.3082718532696858</c:v>
                </c:pt>
                <c:pt idx="2">
                  <c:v>-3.1442123789711509</c:v>
                </c:pt>
                <c:pt idx="3">
                  <c:v>3.365014131324723</c:v>
                </c:pt>
                <c:pt idx="4">
                  <c:v>0.9430357420377119</c:v>
                </c:pt>
                <c:pt idx="5">
                  <c:v>-3.9818876902923392</c:v>
                </c:pt>
                <c:pt idx="6">
                  <c:v>1.66166005200754</c:v>
                </c:pt>
                <c:pt idx="7">
                  <c:v>2.8949361524202897</c:v>
                </c:pt>
                <c:pt idx="8">
                  <c:v>-3.5553417946196912</c:v>
                </c:pt>
                <c:pt idx="9">
                  <c:v>-0.56925935309313935</c:v>
                </c:pt>
                <c:pt idx="10">
                  <c:v>3.927714789050829</c:v>
                </c:pt>
                <c:pt idx="11">
                  <c:v>-1.9999999999999889</c:v>
                </c:pt>
                <c:pt idx="12">
                  <c:v>-2.6194429357811497</c:v>
                </c:pt>
                <c:pt idx="13">
                  <c:v>3.7134717320642912</c:v>
                </c:pt>
                <c:pt idx="14">
                  <c:v>0.1903276632949957</c:v>
                </c:pt>
                <c:pt idx="15">
                  <c:v>-3.837971894457993</c:v>
                </c:pt>
                <c:pt idx="16">
                  <c:v>2.3202276382847828</c:v>
                </c:pt>
                <c:pt idx="17">
                  <c:v>2.3202276382848024</c:v>
                </c:pt>
                <c:pt idx="18">
                  <c:v>-3.8379718944579904</c:v>
                </c:pt>
                <c:pt idx="19">
                  <c:v>0.19032766329495754</c:v>
                </c:pt>
                <c:pt idx="20">
                  <c:v>3.7134717320643</c:v>
                </c:pt>
                <c:pt idx="21">
                  <c:v>-2.6194429357811315</c:v>
                </c:pt>
                <c:pt idx="22">
                  <c:v>-2.0000000000000222</c:v>
                </c:pt>
                <c:pt idx="23">
                  <c:v>3.9277147890508246</c:v>
                </c:pt>
                <c:pt idx="24">
                  <c:v>-0.56925935309311559</c:v>
                </c:pt>
                <c:pt idx="25">
                  <c:v>-3.5553417946196988</c:v>
                </c:pt>
                <c:pt idx="26">
                  <c:v>2.894936152420283</c:v>
                </c:pt>
                <c:pt idx="27">
                  <c:v>1.6616600520075553</c:v>
                </c:pt>
                <c:pt idx="28">
                  <c:v>-3.9818876902923335</c:v>
                </c:pt>
                <c:pt idx="29">
                  <c:v>0.94303574203767127</c:v>
                </c:pt>
                <c:pt idx="30">
                  <c:v>3.3650141313247377</c:v>
                </c:pt>
                <c:pt idx="31">
                  <c:v>-3.144212378971126</c:v>
                </c:pt>
                <c:pt idx="32">
                  <c:v>-1.3082718532697093</c:v>
                </c:pt>
                <c:pt idx="33">
                  <c:v>4</c:v>
                </c:pt>
                <c:pt idx="34">
                  <c:v>-1.308271853269664</c:v>
                </c:pt>
                <c:pt idx="35">
                  <c:v>-3.1442123789711736</c:v>
                </c:pt>
                <c:pt idx="36">
                  <c:v>3.3650141313247275</c:v>
                </c:pt>
                <c:pt idx="37">
                  <c:v>0.94303574203777318</c:v>
                </c:pt>
                <c:pt idx="38">
                  <c:v>-3.9818876902923406</c:v>
                </c:pt>
                <c:pt idx="39">
                  <c:v>1.6616600520075118</c:v>
                </c:pt>
                <c:pt idx="40">
                  <c:v>2.8949361524203163</c:v>
                </c:pt>
                <c:pt idx="41">
                  <c:v>-3.5553417946196899</c:v>
                </c:pt>
                <c:pt idx="42">
                  <c:v>-0.56925935309316311</c:v>
                </c:pt>
                <c:pt idx="43">
                  <c:v>3.9277147890508339</c:v>
                </c:pt>
                <c:pt idx="44">
                  <c:v>-1.9999999999999558</c:v>
                </c:pt>
                <c:pt idx="45">
                  <c:v>-2.6194429357811893</c:v>
                </c:pt>
                <c:pt idx="46">
                  <c:v>3.7134717320642823</c:v>
                </c:pt>
                <c:pt idx="47">
                  <c:v>0.1903276632950055</c:v>
                </c:pt>
                <c:pt idx="48">
                  <c:v>-3.8379718944580037</c:v>
                </c:pt>
                <c:pt idx="49">
                  <c:v>2.3202276382847864</c:v>
                </c:pt>
                <c:pt idx="50">
                  <c:v>2.3202276382848104</c:v>
                </c:pt>
                <c:pt idx="51">
                  <c:v>-3.8379718944579793</c:v>
                </c:pt>
                <c:pt idx="52">
                  <c:v>0.19032766329497613</c:v>
                </c:pt>
                <c:pt idx="53">
                  <c:v>3.7134717320643142</c:v>
                </c:pt>
                <c:pt idx="54">
                  <c:v>-2.6194429357811244</c:v>
                </c:pt>
                <c:pt idx="55">
                  <c:v>-2.0000000000000306</c:v>
                </c:pt>
                <c:pt idx="56">
                  <c:v>3.9277147890508068</c:v>
                </c:pt>
                <c:pt idx="57">
                  <c:v>-0.56925935309307774</c:v>
                </c:pt>
                <c:pt idx="58">
                  <c:v>-3.5553417946197294</c:v>
                </c:pt>
                <c:pt idx="59">
                  <c:v>2.8949361524202568</c:v>
                </c:pt>
                <c:pt idx="60">
                  <c:v>1.6616600520075901</c:v>
                </c:pt>
                <c:pt idx="61">
                  <c:v>-3.9818876902923379</c:v>
                </c:pt>
                <c:pt idx="62">
                  <c:v>0.94303574203763407</c:v>
                </c:pt>
                <c:pt idx="63">
                  <c:v>3.365014131324743</c:v>
                </c:pt>
                <c:pt idx="64">
                  <c:v>-3.1442123789711198</c:v>
                </c:pt>
                <c:pt idx="65">
                  <c:v>-1.3082718532697455</c:v>
                </c:pt>
                <c:pt idx="66">
                  <c:v>4</c:v>
                </c:pt>
                <c:pt idx="67">
                  <c:v>-1.3082718532696009</c:v>
                </c:pt>
                <c:pt idx="68">
                  <c:v>-3.1442123789711793</c:v>
                </c:pt>
                <c:pt idx="69">
                  <c:v>3.3650141313246604</c:v>
                </c:pt>
                <c:pt idx="70">
                  <c:v>0.94303574203778273</c:v>
                </c:pt>
                <c:pt idx="71">
                  <c:v>-3.9818876902923415</c:v>
                </c:pt>
                <c:pt idx="72">
                  <c:v>1.6616600520075544</c:v>
                </c:pt>
                <c:pt idx="73">
                  <c:v>2.894936152420323</c:v>
                </c:pt>
                <c:pt idx="74">
                  <c:v>-3.5553417946196331</c:v>
                </c:pt>
                <c:pt idx="75">
                  <c:v>-0.56925935309322906</c:v>
                </c:pt>
                <c:pt idx="76">
                  <c:v>3.9277147890508357</c:v>
                </c:pt>
                <c:pt idx="77">
                  <c:v>-1.9999999999999967</c:v>
                </c:pt>
                <c:pt idx="78">
                  <c:v>-2.6194429357811968</c:v>
                </c:pt>
                <c:pt idx="79">
                  <c:v>3.7134717320642787</c:v>
                </c:pt>
                <c:pt idx="80">
                  <c:v>0.19032766329507206</c:v>
                </c:pt>
                <c:pt idx="81">
                  <c:v>-3.8379718944580063</c:v>
                </c:pt>
                <c:pt idx="82">
                  <c:v>2.3202276382847784</c:v>
                </c:pt>
                <c:pt idx="83">
                  <c:v>2.3202276382848646</c:v>
                </c:pt>
                <c:pt idx="84">
                  <c:v>-3.8379718944579766</c:v>
                </c:pt>
                <c:pt idx="85">
                  <c:v>0.19032766329485279</c:v>
                </c:pt>
                <c:pt idx="86">
                  <c:v>3.7134717320643178</c:v>
                </c:pt>
                <c:pt idx="87">
                  <c:v>-2.6194429357811169</c:v>
                </c:pt>
                <c:pt idx="88">
                  <c:v>-2.0000000000000884</c:v>
                </c:pt>
                <c:pt idx="89">
                  <c:v>3.9277147890508157</c:v>
                </c:pt>
                <c:pt idx="90">
                  <c:v>-0.56925935309301179</c:v>
                </c:pt>
                <c:pt idx="91">
                  <c:v>-3.5553417946197339</c:v>
                </c:pt>
                <c:pt idx="92">
                  <c:v>2.8949361524202497</c:v>
                </c:pt>
                <c:pt idx="93">
                  <c:v>1.6616600520075473</c:v>
                </c:pt>
                <c:pt idx="94">
                  <c:v>-3.9818876902923317</c:v>
                </c:pt>
                <c:pt idx="95">
                  <c:v>0.94303574203767981</c:v>
                </c:pt>
                <c:pt idx="96">
                  <c:v>3.365014131324779</c:v>
                </c:pt>
                <c:pt idx="97">
                  <c:v>-3.1442123789711141</c:v>
                </c:pt>
                <c:pt idx="98">
                  <c:v>-1.3082718532697011</c:v>
                </c:pt>
                <c:pt idx="99">
                  <c:v>4</c:v>
                </c:pt>
                <c:pt idx="100">
                  <c:v>-1.3082718532696453</c:v>
                </c:pt>
                <c:pt idx="101">
                  <c:v>-3.1442123789712206</c:v>
                </c:pt>
                <c:pt idx="102">
                  <c:v>3.3650141313246857</c:v>
                </c:pt>
                <c:pt idx="103">
                  <c:v>0.94303574203784746</c:v>
                </c:pt>
                <c:pt idx="104">
                  <c:v>-3.981887690292337</c:v>
                </c:pt>
                <c:pt idx="105">
                  <c:v>1.6616600520073903</c:v>
                </c:pt>
                <c:pt idx="106">
                  <c:v>2.8949361524203687</c:v>
                </c:pt>
                <c:pt idx="107">
                  <c:v>-3.5553417946196548</c:v>
                </c:pt>
                <c:pt idx="108">
                  <c:v>-0.56925935309318254</c:v>
                </c:pt>
                <c:pt idx="109">
                  <c:v>3.9277147890508481</c:v>
                </c:pt>
                <c:pt idx="110">
                  <c:v>-1.9999999999999389</c:v>
                </c:pt>
                <c:pt idx="111">
                  <c:v>-2.6194429357811613</c:v>
                </c:pt>
                <c:pt idx="112">
                  <c:v>3.7134717320642117</c:v>
                </c:pt>
                <c:pt idx="113">
                  <c:v>0.19032766329513864</c:v>
                </c:pt>
                <c:pt idx="114">
                  <c:v>-3.8379718944580254</c:v>
                </c:pt>
                <c:pt idx="115">
                  <c:v>2.3202276382847242</c:v>
                </c:pt>
                <c:pt idx="116">
                  <c:v>2.3202276382849192</c:v>
                </c:pt>
                <c:pt idx="117">
                  <c:v>-3.8379718944579579</c:v>
                </c:pt>
                <c:pt idx="118">
                  <c:v>0.19032766329489978</c:v>
                </c:pt>
                <c:pt idx="119">
                  <c:v>3.7134717320643005</c:v>
                </c:pt>
                <c:pt idx="120">
                  <c:v>-2.6194429357810662</c:v>
                </c:pt>
                <c:pt idx="121">
                  <c:v>-2.0000000000000475</c:v>
                </c:pt>
                <c:pt idx="122">
                  <c:v>3.9277147890508246</c:v>
                </c:pt>
                <c:pt idx="123">
                  <c:v>-0.56925935309294584</c:v>
                </c:pt>
                <c:pt idx="124">
                  <c:v>-3.5553417946197645</c:v>
                </c:pt>
                <c:pt idx="125">
                  <c:v>2.894936152420204</c:v>
                </c:pt>
                <c:pt idx="126">
                  <c:v>1.6616600520076079</c:v>
                </c:pt>
                <c:pt idx="127">
                  <c:v>-3.981887690292325</c:v>
                </c:pt>
                <c:pt idx="128">
                  <c:v>0.94303574203761509</c:v>
                </c:pt>
                <c:pt idx="129">
                  <c:v>3.3650141313247537</c:v>
                </c:pt>
                <c:pt idx="130">
                  <c:v>-3.1442123789710728</c:v>
                </c:pt>
                <c:pt idx="131">
                  <c:v>-1.3082718532697639</c:v>
                </c:pt>
                <c:pt idx="132">
                  <c:v>4</c:v>
                </c:pt>
                <c:pt idx="133">
                  <c:v>-1.30827185326969</c:v>
                </c:pt>
                <c:pt idx="134">
                  <c:v>-3.1442123789712619</c:v>
                </c:pt>
                <c:pt idx="135">
                  <c:v>3.3650141313246498</c:v>
                </c:pt>
                <c:pt idx="136">
                  <c:v>0.94303574203780172</c:v>
                </c:pt>
                <c:pt idx="137">
                  <c:v>-3.981887690292365</c:v>
                </c:pt>
                <c:pt idx="138">
                  <c:v>1.6616600520073297</c:v>
                </c:pt>
                <c:pt idx="139">
                  <c:v>2.8949361524204149</c:v>
                </c:pt>
                <c:pt idx="140">
                  <c:v>-3.5553417946196242</c:v>
                </c:pt>
                <c:pt idx="141">
                  <c:v>-0.56925935309324849</c:v>
                </c:pt>
                <c:pt idx="142">
                  <c:v>3.9277147890508393</c:v>
                </c:pt>
                <c:pt idx="143">
                  <c:v>-1.9999999999999796</c:v>
                </c:pt>
                <c:pt idx="144">
                  <c:v>-2.6194429357811257</c:v>
                </c:pt>
                <c:pt idx="145">
                  <c:v>3.713471732064229</c:v>
                </c:pt>
                <c:pt idx="146">
                  <c:v>0.19032766329509165</c:v>
                </c:pt>
                <c:pt idx="147">
                  <c:v>-3.8379718944580121</c:v>
                </c:pt>
                <c:pt idx="148">
                  <c:v>2.3202276382845772</c:v>
                </c:pt>
                <c:pt idx="149">
                  <c:v>2.3202276382849734</c:v>
                </c:pt>
                <c:pt idx="150">
                  <c:v>-3.8379718944579393</c:v>
                </c:pt>
                <c:pt idx="151">
                  <c:v>0.19032766329483319</c:v>
                </c:pt>
                <c:pt idx="152">
                  <c:v>3.7134717320643253</c:v>
                </c:pt>
                <c:pt idx="153">
                  <c:v>-2.6194429357811022</c:v>
                </c:pt>
                <c:pt idx="154">
                  <c:v>-2.0000000000000067</c:v>
                </c:pt>
                <c:pt idx="155">
                  <c:v>3.9277147890507904</c:v>
                </c:pt>
                <c:pt idx="156">
                  <c:v>-0.56925935309299236</c:v>
                </c:pt>
                <c:pt idx="157">
                  <c:v>-3.5553417946197428</c:v>
                </c:pt>
                <c:pt idx="158">
                  <c:v>2.8949361524202364</c:v>
                </c:pt>
                <c:pt idx="159">
                  <c:v>1.661660052007772</c:v>
                </c:pt>
                <c:pt idx="160">
                  <c:v>-3.9818876902923188</c:v>
                </c:pt>
                <c:pt idx="161">
                  <c:v>0.94303574203755025</c:v>
                </c:pt>
                <c:pt idx="162">
                  <c:v>3.3650141313247897</c:v>
                </c:pt>
                <c:pt idx="163">
                  <c:v>-3.1442123789711021</c:v>
                </c:pt>
                <c:pt idx="164">
                  <c:v>-1.3082718532697195</c:v>
                </c:pt>
                <c:pt idx="165">
                  <c:v>4</c:v>
                </c:pt>
                <c:pt idx="166">
                  <c:v>-1.3082718532695194</c:v>
                </c:pt>
                <c:pt idx="167">
                  <c:v>-3.1442123789712326</c:v>
                </c:pt>
                <c:pt idx="168">
                  <c:v>3.3650141313246755</c:v>
                </c:pt>
                <c:pt idx="169">
                  <c:v>0.94303574203797702</c:v>
                </c:pt>
                <c:pt idx="170">
                  <c:v>-3.9818876902923606</c:v>
                </c:pt>
                <c:pt idx="171">
                  <c:v>1.6616600520073725</c:v>
                </c:pt>
                <c:pt idx="172">
                  <c:v>2.8949361524203825</c:v>
                </c:pt>
                <c:pt idx="173">
                  <c:v>-3.5553417946196459</c:v>
                </c:pt>
                <c:pt idx="174">
                  <c:v>-0.56925935309320197</c:v>
                </c:pt>
                <c:pt idx="175">
                  <c:v>3.9277147890508304</c:v>
                </c:pt>
                <c:pt idx="176">
                  <c:v>-1.9999999999998235</c:v>
                </c:pt>
                <c:pt idx="177">
                  <c:v>-2.6194429357812621</c:v>
                </c:pt>
                <c:pt idx="178">
                  <c:v>3.7134717320642463</c:v>
                </c:pt>
                <c:pt idx="179">
                  <c:v>0.19032766329504466</c:v>
                </c:pt>
                <c:pt idx="180">
                  <c:v>-3.8379718944580627</c:v>
                </c:pt>
                <c:pt idx="181">
                  <c:v>2.3202276382846154</c:v>
                </c:pt>
                <c:pt idx="182">
                  <c:v>2.3202276382849352</c:v>
                </c:pt>
                <c:pt idx="183">
                  <c:v>-3.8379718944579526</c:v>
                </c:pt>
                <c:pt idx="184">
                  <c:v>0.19032766329488018</c:v>
                </c:pt>
                <c:pt idx="185">
                  <c:v>3.7134717320643076</c:v>
                </c:pt>
                <c:pt idx="186">
                  <c:v>-2.6194429357811377</c:v>
                </c:pt>
                <c:pt idx="187">
                  <c:v>-2.000000000000163</c:v>
                </c:pt>
                <c:pt idx="188">
                  <c:v>3.9277147890507993</c:v>
                </c:pt>
                <c:pt idx="189">
                  <c:v>-0.56925935309303899</c:v>
                </c:pt>
                <c:pt idx="190">
                  <c:v>-3.5553417946197214</c:v>
                </c:pt>
                <c:pt idx="191">
                  <c:v>2.894936152420112</c:v>
                </c:pt>
                <c:pt idx="192">
                  <c:v>1.6616600520077291</c:v>
                </c:pt>
                <c:pt idx="193">
                  <c:v>-3.9818876902923233</c:v>
                </c:pt>
                <c:pt idx="194">
                  <c:v>0.94303574203759599</c:v>
                </c:pt>
                <c:pt idx="195">
                  <c:v>3.3650141313247643</c:v>
                </c:pt>
                <c:pt idx="196">
                  <c:v>-3.1442123789711309</c:v>
                </c:pt>
                <c:pt idx="197">
                  <c:v>-1.3082718532696751</c:v>
                </c:pt>
                <c:pt idx="198">
                  <c:v>4</c:v>
                </c:pt>
                <c:pt idx="199">
                  <c:v>-1.3082718532695639</c:v>
                </c:pt>
                <c:pt idx="200">
                  <c:v>-3.1442123789712038</c:v>
                </c:pt>
                <c:pt idx="201">
                  <c:v>3.3650141313245778</c:v>
                </c:pt>
                <c:pt idx="202">
                  <c:v>0.94303574203793128</c:v>
                </c:pt>
                <c:pt idx="203">
                  <c:v>-3.9818876902923561</c:v>
                </c:pt>
                <c:pt idx="204">
                  <c:v>1.6616600520074154</c:v>
                </c:pt>
                <c:pt idx="205">
                  <c:v>2.8949361524205068</c:v>
                </c:pt>
                <c:pt idx="206">
                  <c:v>-3.5553417946195633</c:v>
                </c:pt>
                <c:pt idx="207">
                  <c:v>-0.56925935309315534</c:v>
                </c:pt>
                <c:pt idx="208">
                  <c:v>3.9277147890508215</c:v>
                </c:pt>
                <c:pt idx="209">
                  <c:v>-2.0000000000000613</c:v>
                </c:pt>
                <c:pt idx="210">
                  <c:v>-2.6194429357813984</c:v>
                </c:pt>
                <c:pt idx="211">
                  <c:v>3.7134717320641792</c:v>
                </c:pt>
                <c:pt idx="212">
                  <c:v>0.1903276632952248</c:v>
                </c:pt>
                <c:pt idx="213">
                  <c:v>-3.8379718944580494</c:v>
                </c:pt>
                <c:pt idx="214">
                  <c:v>2.3202276382846541</c:v>
                </c:pt>
                <c:pt idx="215">
                  <c:v>2.3202276382848965</c:v>
                </c:pt>
                <c:pt idx="216">
                  <c:v>-3.8379718944579655</c:v>
                </c:pt>
                <c:pt idx="217">
                  <c:v>0.19032766329470005</c:v>
                </c:pt>
                <c:pt idx="218">
                  <c:v>3.7134717320643746</c:v>
                </c:pt>
                <c:pt idx="219">
                  <c:v>-2.6194429357810014</c:v>
                </c:pt>
                <c:pt idx="220">
                  <c:v>-2.0000000000001221</c:v>
                </c:pt>
                <c:pt idx="221">
                  <c:v>3.9277147890508082</c:v>
                </c:pt>
                <c:pt idx="222">
                  <c:v>-0.56925935309308551</c:v>
                </c:pt>
                <c:pt idx="223">
                  <c:v>-3.5553417946196997</c:v>
                </c:pt>
                <c:pt idx="224">
                  <c:v>2.8949361524199877</c:v>
                </c:pt>
                <c:pt idx="225">
                  <c:v>1.6616600520078932</c:v>
                </c:pt>
                <c:pt idx="226">
                  <c:v>-3.9818876902923064</c:v>
                </c:pt>
                <c:pt idx="227">
                  <c:v>0.9430357420374208</c:v>
                </c:pt>
                <c:pt idx="228">
                  <c:v>3.365014131324862</c:v>
                </c:pt>
                <c:pt idx="229">
                  <c:v>-3.1442123789710195</c:v>
                </c:pt>
                <c:pt idx="230">
                  <c:v>-1.3082718532698454</c:v>
                </c:pt>
                <c:pt idx="231">
                  <c:v>4</c:v>
                </c:pt>
                <c:pt idx="232">
                  <c:v>-1.3082718532693935</c:v>
                </c:pt>
                <c:pt idx="233">
                  <c:v>-3.1442123789713152</c:v>
                </c:pt>
                <c:pt idx="234">
                  <c:v>3.3650141313246031</c:v>
                </c:pt>
                <c:pt idx="235">
                  <c:v>0.94303574203788554</c:v>
                </c:pt>
                <c:pt idx="236">
                  <c:v>-3.9818876902923517</c:v>
                </c:pt>
                <c:pt idx="237">
                  <c:v>1.6616600520074583</c:v>
                </c:pt>
                <c:pt idx="238">
                  <c:v>2.8949361524203177</c:v>
                </c:pt>
                <c:pt idx="239">
                  <c:v>-3.5553417946195847</c:v>
                </c:pt>
                <c:pt idx="240">
                  <c:v>-0.56925935309333386</c:v>
                </c:pt>
                <c:pt idx="241">
                  <c:v>3.9277147890508557</c:v>
                </c:pt>
                <c:pt idx="242">
                  <c:v>-1.999999999999905</c:v>
                </c:pt>
                <c:pt idx="243">
                  <c:v>-2.619442935781191</c:v>
                </c:pt>
                <c:pt idx="244">
                  <c:v>3.7134717320642814</c:v>
                </c:pt>
                <c:pt idx="245">
                  <c:v>0.19032766329495068</c:v>
                </c:pt>
                <c:pt idx="246">
                  <c:v>-3.8379718944581005</c:v>
                </c:pt>
                <c:pt idx="247">
                  <c:v>2.3202276382845071</c:v>
                </c:pt>
                <c:pt idx="248">
                  <c:v>2.3202276382850435</c:v>
                </c:pt>
                <c:pt idx="249">
                  <c:v>-3.8379718944579149</c:v>
                </c:pt>
                <c:pt idx="250">
                  <c:v>0.19032766329474704</c:v>
                </c:pt>
                <c:pt idx="251">
                  <c:v>3.7134717320643573</c:v>
                </c:pt>
                <c:pt idx="252">
                  <c:v>-2.6194429357810369</c:v>
                </c:pt>
                <c:pt idx="253">
                  <c:v>-2.0000000000002784</c:v>
                </c:pt>
                <c:pt idx="254">
                  <c:v>3.927714789050774</c:v>
                </c:pt>
                <c:pt idx="255">
                  <c:v>-0.56925935309290698</c:v>
                </c:pt>
                <c:pt idx="256">
                  <c:v>-3.5553417946197823</c:v>
                </c:pt>
                <c:pt idx="257">
                  <c:v>2.8949361524201769</c:v>
                </c:pt>
                <c:pt idx="258">
                  <c:v>1.6616600520076437</c:v>
                </c:pt>
                <c:pt idx="259">
                  <c:v>-3.9818876902923321</c:v>
                </c:pt>
                <c:pt idx="260">
                  <c:v>0.94303574203746643</c:v>
                </c:pt>
                <c:pt idx="261">
                  <c:v>3.3650141313248363</c:v>
                </c:pt>
                <c:pt idx="262">
                  <c:v>-3.1442123789710483</c:v>
                </c:pt>
                <c:pt idx="263">
                  <c:v>-1.308271853269801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8D0-4D9A-9E28-77DD727603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3"/>
        </c:scaling>
        <c:delete val="1"/>
        <c:axPos val="b"/>
        <c:numFmt formatCode="General" sourceLinked="1"/>
        <c:majorTickMark val="none"/>
        <c:minorTickMark val="none"/>
        <c:tickLblPos val="nextTo"/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1 kHz Signal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v>Signal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Pt>
            <c:idx val="61"/>
            <c:marker>
              <c:symbol val="none"/>
            </c:marker>
            <c:bubble3D val="0"/>
            <c:spPr>
              <a:ln w="19050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C96F-4E57-B516-3E153F355CCC}"/>
              </c:ext>
            </c:extLst>
          </c:dPt>
          <c:xVal>
            <c:numRef>
              <c:f>'10 kHz Sampling'!$C$9:$C$272</c:f>
              <c:numCache>
                <c:formatCode>General</c:formatCode>
                <c:ptCount val="264"/>
                <c:pt idx="0">
                  <c:v>0</c:v>
                </c:pt>
                <c:pt idx="1">
                  <c:v>2.0000000000000002E-5</c:v>
                </c:pt>
                <c:pt idx="2">
                  <c:v>4.0000000000000003E-5</c:v>
                </c:pt>
                <c:pt idx="3">
                  <c:v>6.0000000000000008E-5</c:v>
                </c:pt>
                <c:pt idx="4">
                  <c:v>8.0000000000000007E-5</c:v>
                </c:pt>
                <c:pt idx="5">
                  <c:v>1E-4</c:v>
                </c:pt>
                <c:pt idx="6">
                  <c:v>1.2E-4</c:v>
                </c:pt>
                <c:pt idx="7">
                  <c:v>1.4000000000000001E-4</c:v>
                </c:pt>
                <c:pt idx="8">
                  <c:v>1.6000000000000001E-4</c:v>
                </c:pt>
                <c:pt idx="9">
                  <c:v>1.8000000000000001E-4</c:v>
                </c:pt>
                <c:pt idx="10">
                  <c:v>2.0000000000000001E-4</c:v>
                </c:pt>
                <c:pt idx="11">
                  <c:v>2.2000000000000001E-4</c:v>
                </c:pt>
                <c:pt idx="12">
                  <c:v>2.4000000000000001E-4</c:v>
                </c:pt>
                <c:pt idx="13">
                  <c:v>2.6000000000000003E-4</c:v>
                </c:pt>
                <c:pt idx="14">
                  <c:v>2.8000000000000003E-4</c:v>
                </c:pt>
                <c:pt idx="15">
                  <c:v>3.0000000000000003E-4</c:v>
                </c:pt>
                <c:pt idx="16">
                  <c:v>3.2000000000000003E-4</c:v>
                </c:pt>
                <c:pt idx="17">
                  <c:v>3.4000000000000002E-4</c:v>
                </c:pt>
                <c:pt idx="18">
                  <c:v>3.6000000000000002E-4</c:v>
                </c:pt>
                <c:pt idx="19">
                  <c:v>3.8000000000000002E-4</c:v>
                </c:pt>
                <c:pt idx="20">
                  <c:v>4.0000000000000002E-4</c:v>
                </c:pt>
                <c:pt idx="21">
                  <c:v>4.2000000000000002E-4</c:v>
                </c:pt>
                <c:pt idx="22">
                  <c:v>4.4000000000000002E-4</c:v>
                </c:pt>
                <c:pt idx="23">
                  <c:v>4.6000000000000001E-4</c:v>
                </c:pt>
                <c:pt idx="24">
                  <c:v>4.8000000000000001E-4</c:v>
                </c:pt>
                <c:pt idx="25">
                  <c:v>5.0000000000000001E-4</c:v>
                </c:pt>
                <c:pt idx="26">
                  <c:v>5.2000000000000006E-4</c:v>
                </c:pt>
                <c:pt idx="27">
                  <c:v>5.4000000000000012E-4</c:v>
                </c:pt>
                <c:pt idx="28">
                  <c:v>5.6000000000000017E-4</c:v>
                </c:pt>
                <c:pt idx="29">
                  <c:v>5.8000000000000022E-4</c:v>
                </c:pt>
                <c:pt idx="30">
                  <c:v>6.0000000000000027E-4</c:v>
                </c:pt>
                <c:pt idx="31">
                  <c:v>6.2000000000000033E-4</c:v>
                </c:pt>
                <c:pt idx="32">
                  <c:v>6.4000000000000038E-4</c:v>
                </c:pt>
                <c:pt idx="33">
                  <c:v>6.6000000000000043E-4</c:v>
                </c:pt>
                <c:pt idx="34">
                  <c:v>6.8000000000000048E-4</c:v>
                </c:pt>
                <c:pt idx="35">
                  <c:v>7.0000000000000053E-4</c:v>
                </c:pt>
                <c:pt idx="36">
                  <c:v>7.2000000000000059E-4</c:v>
                </c:pt>
                <c:pt idx="37">
                  <c:v>7.4000000000000064E-4</c:v>
                </c:pt>
                <c:pt idx="38">
                  <c:v>7.6000000000000069E-4</c:v>
                </c:pt>
                <c:pt idx="39">
                  <c:v>7.8000000000000074E-4</c:v>
                </c:pt>
                <c:pt idx="40">
                  <c:v>8.000000000000008E-4</c:v>
                </c:pt>
                <c:pt idx="41">
                  <c:v>8.2000000000000085E-4</c:v>
                </c:pt>
                <c:pt idx="42">
                  <c:v>8.400000000000009E-4</c:v>
                </c:pt>
                <c:pt idx="43">
                  <c:v>8.6000000000000095E-4</c:v>
                </c:pt>
                <c:pt idx="44">
                  <c:v>8.8000000000000101E-4</c:v>
                </c:pt>
                <c:pt idx="45">
                  <c:v>9.0000000000000106E-4</c:v>
                </c:pt>
                <c:pt idx="46">
                  <c:v>9.2000000000000111E-4</c:v>
                </c:pt>
                <c:pt idx="47">
                  <c:v>9.4000000000000116E-4</c:v>
                </c:pt>
                <c:pt idx="48">
                  <c:v>9.6000000000000122E-4</c:v>
                </c:pt>
                <c:pt idx="49">
                  <c:v>9.8000000000000127E-4</c:v>
                </c:pt>
                <c:pt idx="50">
                  <c:v>1.0000000000000013E-3</c:v>
                </c:pt>
                <c:pt idx="51">
                  <c:v>1.0200000000000014E-3</c:v>
                </c:pt>
                <c:pt idx="52">
                  <c:v>1.0400000000000014E-3</c:v>
                </c:pt>
                <c:pt idx="53">
                  <c:v>1.0600000000000015E-3</c:v>
                </c:pt>
                <c:pt idx="54">
                  <c:v>1.0800000000000015E-3</c:v>
                </c:pt>
                <c:pt idx="55">
                  <c:v>1.1000000000000016E-3</c:v>
                </c:pt>
                <c:pt idx="56">
                  <c:v>1.1200000000000016E-3</c:v>
                </c:pt>
                <c:pt idx="57">
                  <c:v>1.1400000000000017E-3</c:v>
                </c:pt>
                <c:pt idx="58">
                  <c:v>1.1600000000000017E-3</c:v>
                </c:pt>
                <c:pt idx="59">
                  <c:v>1.1800000000000018E-3</c:v>
                </c:pt>
                <c:pt idx="60">
                  <c:v>1.2000000000000018E-3</c:v>
                </c:pt>
                <c:pt idx="61">
                  <c:v>1.2200000000000019E-3</c:v>
                </c:pt>
                <c:pt idx="62">
                  <c:v>1.240000000000002E-3</c:v>
                </c:pt>
                <c:pt idx="63">
                  <c:v>1.260000000000002E-3</c:v>
                </c:pt>
                <c:pt idx="64">
                  <c:v>1.2800000000000021E-3</c:v>
                </c:pt>
                <c:pt idx="65">
                  <c:v>1.3000000000000021E-3</c:v>
                </c:pt>
                <c:pt idx="66">
                  <c:v>1.3200000000000022E-3</c:v>
                </c:pt>
                <c:pt idx="67">
                  <c:v>1.3400000000000022E-3</c:v>
                </c:pt>
                <c:pt idx="68">
                  <c:v>1.3600000000000023E-3</c:v>
                </c:pt>
                <c:pt idx="69">
                  <c:v>1.3800000000000023E-3</c:v>
                </c:pt>
                <c:pt idx="70">
                  <c:v>1.4000000000000024E-3</c:v>
                </c:pt>
                <c:pt idx="71">
                  <c:v>1.4200000000000024E-3</c:v>
                </c:pt>
                <c:pt idx="72">
                  <c:v>1.4400000000000025E-3</c:v>
                </c:pt>
                <c:pt idx="73">
                  <c:v>1.4600000000000025E-3</c:v>
                </c:pt>
                <c:pt idx="74">
                  <c:v>1.4800000000000026E-3</c:v>
                </c:pt>
                <c:pt idx="75">
                  <c:v>1.5000000000000026E-3</c:v>
                </c:pt>
                <c:pt idx="76">
                  <c:v>1.5200000000000027E-3</c:v>
                </c:pt>
                <c:pt idx="77">
                  <c:v>1.5400000000000027E-3</c:v>
                </c:pt>
                <c:pt idx="78">
                  <c:v>1.5600000000000028E-3</c:v>
                </c:pt>
                <c:pt idx="79">
                  <c:v>1.5800000000000028E-3</c:v>
                </c:pt>
                <c:pt idx="80">
                  <c:v>1.6000000000000029E-3</c:v>
                </c:pt>
                <c:pt idx="81">
                  <c:v>1.6200000000000029E-3</c:v>
                </c:pt>
                <c:pt idx="82">
                  <c:v>1.640000000000003E-3</c:v>
                </c:pt>
                <c:pt idx="83">
                  <c:v>1.6600000000000031E-3</c:v>
                </c:pt>
                <c:pt idx="84">
                  <c:v>1.6800000000000031E-3</c:v>
                </c:pt>
                <c:pt idx="85">
                  <c:v>1.7000000000000032E-3</c:v>
                </c:pt>
                <c:pt idx="86">
                  <c:v>1.7200000000000032E-3</c:v>
                </c:pt>
                <c:pt idx="87">
                  <c:v>1.7400000000000033E-3</c:v>
                </c:pt>
                <c:pt idx="88">
                  <c:v>1.7600000000000033E-3</c:v>
                </c:pt>
                <c:pt idx="89">
                  <c:v>1.7800000000000034E-3</c:v>
                </c:pt>
                <c:pt idx="90">
                  <c:v>1.8000000000000034E-3</c:v>
                </c:pt>
                <c:pt idx="91">
                  <c:v>1.8200000000000035E-3</c:v>
                </c:pt>
                <c:pt idx="92">
                  <c:v>1.8400000000000035E-3</c:v>
                </c:pt>
                <c:pt idx="93">
                  <c:v>1.8600000000000036E-3</c:v>
                </c:pt>
                <c:pt idx="94">
                  <c:v>1.8800000000000036E-3</c:v>
                </c:pt>
                <c:pt idx="95">
                  <c:v>1.9000000000000037E-3</c:v>
                </c:pt>
                <c:pt idx="96">
                  <c:v>1.9200000000000037E-3</c:v>
                </c:pt>
                <c:pt idx="97">
                  <c:v>1.9400000000000038E-3</c:v>
                </c:pt>
                <c:pt idx="98">
                  <c:v>1.9600000000000038E-3</c:v>
                </c:pt>
                <c:pt idx="99">
                  <c:v>1.9800000000000039E-3</c:v>
                </c:pt>
                <c:pt idx="100">
                  <c:v>2.0000000000000039E-3</c:v>
                </c:pt>
                <c:pt idx="101">
                  <c:v>2.020000000000004E-3</c:v>
                </c:pt>
                <c:pt idx="102">
                  <c:v>2.040000000000004E-3</c:v>
                </c:pt>
                <c:pt idx="103">
                  <c:v>2.0600000000000041E-3</c:v>
                </c:pt>
                <c:pt idx="104">
                  <c:v>2.0800000000000042E-3</c:v>
                </c:pt>
                <c:pt idx="105">
                  <c:v>2.1000000000000042E-3</c:v>
                </c:pt>
                <c:pt idx="106">
                  <c:v>2.1200000000000043E-3</c:v>
                </c:pt>
                <c:pt idx="107">
                  <c:v>2.1400000000000043E-3</c:v>
                </c:pt>
                <c:pt idx="108">
                  <c:v>2.1600000000000044E-3</c:v>
                </c:pt>
                <c:pt idx="109">
                  <c:v>2.1800000000000044E-3</c:v>
                </c:pt>
                <c:pt idx="110">
                  <c:v>2.2000000000000045E-3</c:v>
                </c:pt>
                <c:pt idx="111">
                  <c:v>2.2200000000000045E-3</c:v>
                </c:pt>
                <c:pt idx="112">
                  <c:v>2.2400000000000046E-3</c:v>
                </c:pt>
                <c:pt idx="113">
                  <c:v>2.2600000000000046E-3</c:v>
                </c:pt>
                <c:pt idx="114">
                  <c:v>2.2800000000000047E-3</c:v>
                </c:pt>
                <c:pt idx="115">
                  <c:v>2.3000000000000047E-3</c:v>
                </c:pt>
                <c:pt idx="116">
                  <c:v>2.3200000000000048E-3</c:v>
                </c:pt>
                <c:pt idx="117">
                  <c:v>2.3400000000000048E-3</c:v>
                </c:pt>
                <c:pt idx="118">
                  <c:v>2.3600000000000049E-3</c:v>
                </c:pt>
                <c:pt idx="119">
                  <c:v>2.3800000000000049E-3</c:v>
                </c:pt>
                <c:pt idx="120">
                  <c:v>2.400000000000005E-3</c:v>
                </c:pt>
                <c:pt idx="121">
                  <c:v>2.420000000000005E-3</c:v>
                </c:pt>
                <c:pt idx="122">
                  <c:v>2.4400000000000051E-3</c:v>
                </c:pt>
                <c:pt idx="123">
                  <c:v>2.4600000000000052E-3</c:v>
                </c:pt>
                <c:pt idx="124">
                  <c:v>2.4800000000000052E-3</c:v>
                </c:pt>
                <c:pt idx="125">
                  <c:v>2.5000000000000053E-3</c:v>
                </c:pt>
                <c:pt idx="126">
                  <c:v>2.5200000000000053E-3</c:v>
                </c:pt>
                <c:pt idx="127">
                  <c:v>2.5400000000000054E-3</c:v>
                </c:pt>
                <c:pt idx="128">
                  <c:v>2.5600000000000054E-3</c:v>
                </c:pt>
                <c:pt idx="129">
                  <c:v>2.5800000000000055E-3</c:v>
                </c:pt>
                <c:pt idx="130">
                  <c:v>2.6000000000000055E-3</c:v>
                </c:pt>
                <c:pt idx="131">
                  <c:v>2.6200000000000056E-3</c:v>
                </c:pt>
                <c:pt idx="132">
                  <c:v>2.6400000000000056E-3</c:v>
                </c:pt>
                <c:pt idx="133">
                  <c:v>2.6600000000000057E-3</c:v>
                </c:pt>
                <c:pt idx="134">
                  <c:v>2.6800000000000057E-3</c:v>
                </c:pt>
                <c:pt idx="135">
                  <c:v>2.7000000000000058E-3</c:v>
                </c:pt>
                <c:pt idx="136">
                  <c:v>2.7200000000000058E-3</c:v>
                </c:pt>
                <c:pt idx="137">
                  <c:v>2.7400000000000059E-3</c:v>
                </c:pt>
                <c:pt idx="138">
                  <c:v>2.7600000000000059E-3</c:v>
                </c:pt>
                <c:pt idx="139">
                  <c:v>2.780000000000006E-3</c:v>
                </c:pt>
                <c:pt idx="140">
                  <c:v>2.800000000000006E-3</c:v>
                </c:pt>
                <c:pt idx="141">
                  <c:v>2.8200000000000061E-3</c:v>
                </c:pt>
                <c:pt idx="142">
                  <c:v>2.8400000000000061E-3</c:v>
                </c:pt>
                <c:pt idx="143">
                  <c:v>2.8600000000000062E-3</c:v>
                </c:pt>
                <c:pt idx="144">
                  <c:v>2.8800000000000063E-3</c:v>
                </c:pt>
                <c:pt idx="145">
                  <c:v>2.9000000000000063E-3</c:v>
                </c:pt>
                <c:pt idx="146">
                  <c:v>2.9200000000000064E-3</c:v>
                </c:pt>
                <c:pt idx="147">
                  <c:v>2.9400000000000064E-3</c:v>
                </c:pt>
                <c:pt idx="148">
                  <c:v>2.9600000000000065E-3</c:v>
                </c:pt>
                <c:pt idx="149">
                  <c:v>2.9800000000000065E-3</c:v>
                </c:pt>
                <c:pt idx="150">
                  <c:v>3.0000000000000066E-3</c:v>
                </c:pt>
                <c:pt idx="151">
                  <c:v>3.0200000000000066E-3</c:v>
                </c:pt>
                <c:pt idx="152">
                  <c:v>3.0400000000000067E-3</c:v>
                </c:pt>
                <c:pt idx="153">
                  <c:v>3.0600000000000067E-3</c:v>
                </c:pt>
                <c:pt idx="154">
                  <c:v>3.0800000000000068E-3</c:v>
                </c:pt>
                <c:pt idx="155">
                  <c:v>3.1000000000000068E-3</c:v>
                </c:pt>
                <c:pt idx="156">
                  <c:v>3.1200000000000069E-3</c:v>
                </c:pt>
                <c:pt idx="157">
                  <c:v>3.1400000000000069E-3</c:v>
                </c:pt>
                <c:pt idx="158">
                  <c:v>3.160000000000007E-3</c:v>
                </c:pt>
                <c:pt idx="159">
                  <c:v>3.180000000000007E-3</c:v>
                </c:pt>
                <c:pt idx="160">
                  <c:v>3.2000000000000071E-3</c:v>
                </c:pt>
                <c:pt idx="161">
                  <c:v>3.2200000000000071E-3</c:v>
                </c:pt>
                <c:pt idx="162">
                  <c:v>3.2400000000000072E-3</c:v>
                </c:pt>
                <c:pt idx="163">
                  <c:v>3.2600000000000072E-3</c:v>
                </c:pt>
                <c:pt idx="164">
                  <c:v>3.2800000000000073E-3</c:v>
                </c:pt>
                <c:pt idx="165">
                  <c:v>3.3000000000000074E-3</c:v>
                </c:pt>
                <c:pt idx="166">
                  <c:v>3.3200000000000074E-3</c:v>
                </c:pt>
                <c:pt idx="167">
                  <c:v>3.3400000000000075E-3</c:v>
                </c:pt>
                <c:pt idx="168">
                  <c:v>3.3600000000000075E-3</c:v>
                </c:pt>
                <c:pt idx="169">
                  <c:v>3.3800000000000076E-3</c:v>
                </c:pt>
                <c:pt idx="170">
                  <c:v>3.4000000000000076E-3</c:v>
                </c:pt>
                <c:pt idx="171">
                  <c:v>3.4200000000000077E-3</c:v>
                </c:pt>
                <c:pt idx="172">
                  <c:v>3.4400000000000077E-3</c:v>
                </c:pt>
                <c:pt idx="173">
                  <c:v>3.4600000000000078E-3</c:v>
                </c:pt>
                <c:pt idx="174">
                  <c:v>3.4800000000000078E-3</c:v>
                </c:pt>
                <c:pt idx="175">
                  <c:v>3.5000000000000079E-3</c:v>
                </c:pt>
                <c:pt idx="176">
                  <c:v>3.5200000000000079E-3</c:v>
                </c:pt>
                <c:pt idx="177">
                  <c:v>3.540000000000008E-3</c:v>
                </c:pt>
                <c:pt idx="178">
                  <c:v>3.560000000000008E-3</c:v>
                </c:pt>
                <c:pt idx="179">
                  <c:v>3.5800000000000081E-3</c:v>
                </c:pt>
                <c:pt idx="180">
                  <c:v>3.6000000000000081E-3</c:v>
                </c:pt>
                <c:pt idx="181">
                  <c:v>3.6200000000000082E-3</c:v>
                </c:pt>
                <c:pt idx="182">
                  <c:v>3.6400000000000082E-3</c:v>
                </c:pt>
                <c:pt idx="183">
                  <c:v>3.6600000000000083E-3</c:v>
                </c:pt>
                <c:pt idx="184">
                  <c:v>3.6800000000000084E-3</c:v>
                </c:pt>
                <c:pt idx="185">
                  <c:v>3.7000000000000084E-3</c:v>
                </c:pt>
                <c:pt idx="186">
                  <c:v>3.7200000000000085E-3</c:v>
                </c:pt>
                <c:pt idx="187">
                  <c:v>3.7400000000000085E-3</c:v>
                </c:pt>
                <c:pt idx="188">
                  <c:v>3.7600000000000086E-3</c:v>
                </c:pt>
                <c:pt idx="189">
                  <c:v>3.7800000000000086E-3</c:v>
                </c:pt>
                <c:pt idx="190">
                  <c:v>3.8000000000000087E-3</c:v>
                </c:pt>
                <c:pt idx="191">
                  <c:v>3.8200000000000087E-3</c:v>
                </c:pt>
                <c:pt idx="192">
                  <c:v>3.8400000000000088E-3</c:v>
                </c:pt>
                <c:pt idx="193">
                  <c:v>3.8600000000000088E-3</c:v>
                </c:pt>
                <c:pt idx="194">
                  <c:v>3.8800000000000089E-3</c:v>
                </c:pt>
                <c:pt idx="195">
                  <c:v>3.9000000000000089E-3</c:v>
                </c:pt>
                <c:pt idx="196">
                  <c:v>3.9200000000000085E-3</c:v>
                </c:pt>
                <c:pt idx="197">
                  <c:v>3.9400000000000086E-3</c:v>
                </c:pt>
                <c:pt idx="198">
                  <c:v>3.9600000000000087E-3</c:v>
                </c:pt>
                <c:pt idx="199">
                  <c:v>3.9800000000000087E-3</c:v>
                </c:pt>
                <c:pt idx="200">
                  <c:v>4.0000000000000088E-3</c:v>
                </c:pt>
                <c:pt idx="201">
                  <c:v>4.0200000000000088E-3</c:v>
                </c:pt>
                <c:pt idx="202">
                  <c:v>4.0400000000000089E-3</c:v>
                </c:pt>
                <c:pt idx="203">
                  <c:v>4.0600000000000089E-3</c:v>
                </c:pt>
                <c:pt idx="204">
                  <c:v>4.080000000000009E-3</c:v>
                </c:pt>
                <c:pt idx="205">
                  <c:v>4.100000000000009E-3</c:v>
                </c:pt>
                <c:pt idx="206">
                  <c:v>4.1200000000000091E-3</c:v>
                </c:pt>
                <c:pt idx="207">
                  <c:v>4.1400000000000091E-3</c:v>
                </c:pt>
                <c:pt idx="208">
                  <c:v>4.1600000000000092E-3</c:v>
                </c:pt>
                <c:pt idx="209">
                  <c:v>4.1800000000000092E-3</c:v>
                </c:pt>
                <c:pt idx="210">
                  <c:v>4.2000000000000093E-3</c:v>
                </c:pt>
                <c:pt idx="211">
                  <c:v>4.2200000000000093E-3</c:v>
                </c:pt>
                <c:pt idx="212">
                  <c:v>4.2400000000000094E-3</c:v>
                </c:pt>
                <c:pt idx="213">
                  <c:v>4.2600000000000094E-3</c:v>
                </c:pt>
                <c:pt idx="214">
                  <c:v>4.2800000000000095E-3</c:v>
                </c:pt>
                <c:pt idx="215">
                  <c:v>4.3000000000000095E-3</c:v>
                </c:pt>
                <c:pt idx="216">
                  <c:v>4.3200000000000096E-3</c:v>
                </c:pt>
                <c:pt idx="217">
                  <c:v>4.3400000000000096E-3</c:v>
                </c:pt>
                <c:pt idx="218">
                  <c:v>4.3600000000000097E-3</c:v>
                </c:pt>
                <c:pt idx="219">
                  <c:v>4.3800000000000098E-3</c:v>
                </c:pt>
                <c:pt idx="220">
                  <c:v>4.4000000000000098E-3</c:v>
                </c:pt>
                <c:pt idx="221">
                  <c:v>4.4200000000000099E-3</c:v>
                </c:pt>
                <c:pt idx="222">
                  <c:v>4.4400000000000099E-3</c:v>
                </c:pt>
                <c:pt idx="223">
                  <c:v>4.46000000000001E-3</c:v>
                </c:pt>
                <c:pt idx="224">
                  <c:v>4.48000000000001E-3</c:v>
                </c:pt>
                <c:pt idx="225">
                  <c:v>4.5000000000000101E-3</c:v>
                </c:pt>
                <c:pt idx="226">
                  <c:v>4.5200000000000101E-3</c:v>
                </c:pt>
                <c:pt idx="227">
                  <c:v>4.5400000000000102E-3</c:v>
                </c:pt>
                <c:pt idx="228">
                  <c:v>4.5600000000000102E-3</c:v>
                </c:pt>
                <c:pt idx="229">
                  <c:v>4.5800000000000103E-3</c:v>
                </c:pt>
                <c:pt idx="230">
                  <c:v>4.6000000000000103E-3</c:v>
                </c:pt>
                <c:pt idx="231">
                  <c:v>4.6200000000000104E-3</c:v>
                </c:pt>
                <c:pt idx="232">
                  <c:v>4.6400000000000104E-3</c:v>
                </c:pt>
                <c:pt idx="233">
                  <c:v>4.6600000000000105E-3</c:v>
                </c:pt>
                <c:pt idx="234">
                  <c:v>4.6800000000000105E-3</c:v>
                </c:pt>
                <c:pt idx="235">
                  <c:v>4.7000000000000106E-3</c:v>
                </c:pt>
                <c:pt idx="236">
                  <c:v>4.7200000000000106E-3</c:v>
                </c:pt>
                <c:pt idx="237">
                  <c:v>4.7400000000000107E-3</c:v>
                </c:pt>
                <c:pt idx="238">
                  <c:v>4.7600000000000108E-3</c:v>
                </c:pt>
                <c:pt idx="239">
                  <c:v>4.7800000000000108E-3</c:v>
                </c:pt>
                <c:pt idx="240">
                  <c:v>4.8000000000000109E-3</c:v>
                </c:pt>
                <c:pt idx="241">
                  <c:v>4.8200000000000109E-3</c:v>
                </c:pt>
                <c:pt idx="242">
                  <c:v>4.840000000000011E-3</c:v>
                </c:pt>
                <c:pt idx="243">
                  <c:v>4.860000000000011E-3</c:v>
                </c:pt>
                <c:pt idx="244">
                  <c:v>4.8800000000000111E-3</c:v>
                </c:pt>
                <c:pt idx="245">
                  <c:v>4.9000000000000111E-3</c:v>
                </c:pt>
                <c:pt idx="246">
                  <c:v>4.9200000000000112E-3</c:v>
                </c:pt>
                <c:pt idx="247">
                  <c:v>4.9400000000000112E-3</c:v>
                </c:pt>
                <c:pt idx="248">
                  <c:v>4.9600000000000113E-3</c:v>
                </c:pt>
                <c:pt idx="249">
                  <c:v>4.9800000000000113E-3</c:v>
                </c:pt>
                <c:pt idx="250">
                  <c:v>5.0000000000000114E-3</c:v>
                </c:pt>
                <c:pt idx="251">
                  <c:v>5.0200000000000114E-3</c:v>
                </c:pt>
                <c:pt idx="252">
                  <c:v>5.0400000000000115E-3</c:v>
                </c:pt>
                <c:pt idx="253">
                  <c:v>5.0600000000000115E-3</c:v>
                </c:pt>
                <c:pt idx="254">
                  <c:v>5.0800000000000116E-3</c:v>
                </c:pt>
                <c:pt idx="255">
                  <c:v>5.1000000000000116E-3</c:v>
                </c:pt>
                <c:pt idx="256">
                  <c:v>5.1200000000000117E-3</c:v>
                </c:pt>
                <c:pt idx="257">
                  <c:v>5.1400000000000117E-3</c:v>
                </c:pt>
                <c:pt idx="258">
                  <c:v>5.1600000000000118E-3</c:v>
                </c:pt>
                <c:pt idx="259">
                  <c:v>5.1800000000000119E-3</c:v>
                </c:pt>
                <c:pt idx="260">
                  <c:v>5.2000000000000119E-3</c:v>
                </c:pt>
                <c:pt idx="261">
                  <c:v>5.220000000000012E-3</c:v>
                </c:pt>
                <c:pt idx="262">
                  <c:v>5.240000000000012E-3</c:v>
                </c:pt>
                <c:pt idx="263">
                  <c:v>5.2600000000000121E-3</c:v>
                </c:pt>
              </c:numCache>
            </c:numRef>
          </c:xVal>
          <c:yVal>
            <c:numRef>
              <c:f>'10 kHz Sampling'!$D$9:$D$272</c:f>
              <c:numCache>
                <c:formatCode>General</c:formatCode>
                <c:ptCount val="264"/>
                <c:pt idx="0">
                  <c:v>4</c:v>
                </c:pt>
                <c:pt idx="1">
                  <c:v>3.9684588052579115</c:v>
                </c:pt>
                <c:pt idx="2">
                  <c:v>3.8743326445145243</c:v>
                </c:pt>
                <c:pt idx="3">
                  <c:v>3.7191059435530054</c:v>
                </c:pt>
                <c:pt idx="4">
                  <c:v>3.5052267201754543</c:v>
                </c:pt>
                <c:pt idx="5">
                  <c:v>3.2360679774997898</c:v>
                </c:pt>
                <c:pt idx="6">
                  <c:v>2.9158745096856462</c:v>
                </c:pt>
                <c:pt idx="7">
                  <c:v>2.549695958994759</c:v>
                </c:pt>
                <c:pt idx="8">
                  <c:v>2.1433071799159862</c:v>
                </c:pt>
                <c:pt idx="9">
                  <c:v>1.7031171662602906</c:v>
                </c:pt>
                <c:pt idx="10">
                  <c:v>1.2360679774997898</c:v>
                </c:pt>
                <c:pt idx="11">
                  <c:v>0.74952525834289896</c:v>
                </c:pt>
                <c:pt idx="12">
                  <c:v>0.25116207811725411</c:v>
                </c:pt>
                <c:pt idx="13">
                  <c:v>-0.25116207811725361</c:v>
                </c:pt>
                <c:pt idx="14">
                  <c:v>-0.7495252583428984</c:v>
                </c:pt>
                <c:pt idx="15">
                  <c:v>-1.2360679774997894</c:v>
                </c:pt>
                <c:pt idx="16">
                  <c:v>-1.7031171662602909</c:v>
                </c:pt>
                <c:pt idx="17">
                  <c:v>-2.1433071799159857</c:v>
                </c:pt>
                <c:pt idx="18">
                  <c:v>-2.549695958994759</c:v>
                </c:pt>
                <c:pt idx="19">
                  <c:v>-2.9158745096856453</c:v>
                </c:pt>
                <c:pt idx="20">
                  <c:v>-3.2360679774997894</c:v>
                </c:pt>
                <c:pt idx="21">
                  <c:v>-3.5052267201754534</c:v>
                </c:pt>
                <c:pt idx="22">
                  <c:v>-3.7191059435530054</c:v>
                </c:pt>
                <c:pt idx="23">
                  <c:v>-3.8743326445145243</c:v>
                </c:pt>
                <c:pt idx="24">
                  <c:v>-3.9684588052579111</c:v>
                </c:pt>
                <c:pt idx="25">
                  <c:v>-4</c:v>
                </c:pt>
                <c:pt idx="26">
                  <c:v>-3.9684588052579115</c:v>
                </c:pt>
                <c:pt idx="27">
                  <c:v>-3.8743326445145243</c:v>
                </c:pt>
                <c:pt idx="28">
                  <c:v>-3.7191059435530045</c:v>
                </c:pt>
                <c:pt idx="29">
                  <c:v>-3.5052267201754526</c:v>
                </c:pt>
                <c:pt idx="30">
                  <c:v>-3.2360679774997867</c:v>
                </c:pt>
                <c:pt idx="31">
                  <c:v>-2.9158745096856413</c:v>
                </c:pt>
                <c:pt idx="32">
                  <c:v>-2.5496959589947528</c:v>
                </c:pt>
                <c:pt idx="33">
                  <c:v>-2.1433071799159791</c:v>
                </c:pt>
                <c:pt idx="34">
                  <c:v>-1.7031171662602822</c:v>
                </c:pt>
                <c:pt idx="35">
                  <c:v>-1.2360679774997803</c:v>
                </c:pt>
                <c:pt idx="36">
                  <c:v>-0.74952525834288453</c:v>
                </c:pt>
                <c:pt idx="37">
                  <c:v>-0.25116207811723862</c:v>
                </c:pt>
                <c:pt idx="38">
                  <c:v>0.25116207811726909</c:v>
                </c:pt>
                <c:pt idx="39">
                  <c:v>0.7495252583429145</c:v>
                </c:pt>
                <c:pt idx="40">
                  <c:v>1.2360679774998058</c:v>
                </c:pt>
                <c:pt idx="41">
                  <c:v>1.7031171662603066</c:v>
                </c:pt>
                <c:pt idx="42">
                  <c:v>2.1433071799160048</c:v>
                </c:pt>
                <c:pt idx="43">
                  <c:v>2.5496959589947763</c:v>
                </c:pt>
                <c:pt idx="44">
                  <c:v>2.9158745096856622</c:v>
                </c:pt>
                <c:pt idx="45">
                  <c:v>3.236067977499804</c:v>
                </c:pt>
                <c:pt idx="46">
                  <c:v>3.5052267201754663</c:v>
                </c:pt>
                <c:pt idx="47">
                  <c:v>3.7191059435530152</c:v>
                </c:pt>
                <c:pt idx="48">
                  <c:v>3.8743326445145319</c:v>
                </c:pt>
                <c:pt idx="49">
                  <c:v>3.9684588052579151</c:v>
                </c:pt>
                <c:pt idx="50">
                  <c:v>4</c:v>
                </c:pt>
                <c:pt idx="51">
                  <c:v>3.9684588052579075</c:v>
                </c:pt>
                <c:pt idx="52">
                  <c:v>3.8743326445145163</c:v>
                </c:pt>
                <c:pt idx="53">
                  <c:v>3.7191059435529934</c:v>
                </c:pt>
                <c:pt idx="54">
                  <c:v>3.5052267201754366</c:v>
                </c:pt>
                <c:pt idx="55">
                  <c:v>3.2360679774997672</c:v>
                </c:pt>
                <c:pt idx="56">
                  <c:v>2.9158745096856196</c:v>
                </c:pt>
                <c:pt idx="57">
                  <c:v>2.5496959589947283</c:v>
                </c:pt>
                <c:pt idx="58">
                  <c:v>2.1433071799159524</c:v>
                </c:pt>
                <c:pt idx="59">
                  <c:v>1.7031171662602538</c:v>
                </c:pt>
                <c:pt idx="60">
                  <c:v>1.236067977499747</c:v>
                </c:pt>
                <c:pt idx="61">
                  <c:v>0.74952525834285366</c:v>
                </c:pt>
                <c:pt idx="62">
                  <c:v>0.2511620781172072</c:v>
                </c:pt>
                <c:pt idx="63">
                  <c:v>-0.25116207811730051</c:v>
                </c:pt>
                <c:pt idx="64">
                  <c:v>-0.74952525834294892</c:v>
                </c:pt>
                <c:pt idx="65">
                  <c:v>-1.2360679774998358</c:v>
                </c:pt>
                <c:pt idx="66">
                  <c:v>-1.7031171662603384</c:v>
                </c:pt>
                <c:pt idx="67">
                  <c:v>-2.1433071799160284</c:v>
                </c:pt>
                <c:pt idx="68">
                  <c:v>-2.5496959589948007</c:v>
                </c:pt>
                <c:pt idx="69">
                  <c:v>-2.9158745096856813</c:v>
                </c:pt>
                <c:pt idx="70">
                  <c:v>-3.2360679774998222</c:v>
                </c:pt>
                <c:pt idx="71">
                  <c:v>-3.5052267201754832</c:v>
                </c:pt>
                <c:pt idx="72">
                  <c:v>-3.7191059435530267</c:v>
                </c:pt>
                <c:pt idx="73">
                  <c:v>-3.8743326445145398</c:v>
                </c:pt>
                <c:pt idx="74">
                  <c:v>-3.9684588052579186</c:v>
                </c:pt>
                <c:pt idx="75">
                  <c:v>-4</c:v>
                </c:pt>
                <c:pt idx="76">
                  <c:v>-3.9684588052579031</c:v>
                </c:pt>
                <c:pt idx="77">
                  <c:v>-3.8743326445145088</c:v>
                </c:pt>
                <c:pt idx="78">
                  <c:v>-3.7191059435529805</c:v>
                </c:pt>
                <c:pt idx="79">
                  <c:v>-3.5052267201754228</c:v>
                </c:pt>
                <c:pt idx="80">
                  <c:v>-3.2360679774997489</c:v>
                </c:pt>
                <c:pt idx="81">
                  <c:v>-2.9158745096856005</c:v>
                </c:pt>
                <c:pt idx="82">
                  <c:v>-2.5496959589947044</c:v>
                </c:pt>
                <c:pt idx="83">
                  <c:v>-2.1433071799159231</c:v>
                </c:pt>
                <c:pt idx="84">
                  <c:v>-1.7031171662602251</c:v>
                </c:pt>
                <c:pt idx="85">
                  <c:v>-1.236067977499717</c:v>
                </c:pt>
                <c:pt idx="86">
                  <c:v>-0.74952525834282624</c:v>
                </c:pt>
                <c:pt idx="87">
                  <c:v>-0.25116207811717578</c:v>
                </c:pt>
                <c:pt idx="88">
                  <c:v>0.25116207811733549</c:v>
                </c:pt>
                <c:pt idx="89">
                  <c:v>0.74952525834297634</c:v>
                </c:pt>
                <c:pt idx="90">
                  <c:v>1.2360679774998691</c:v>
                </c:pt>
                <c:pt idx="91">
                  <c:v>1.7031171662603635</c:v>
                </c:pt>
                <c:pt idx="92">
                  <c:v>2.1433071799160581</c:v>
                </c:pt>
                <c:pt idx="93">
                  <c:v>2.549695958994822</c:v>
                </c:pt>
                <c:pt idx="94">
                  <c:v>2.9158745096857053</c:v>
                </c:pt>
                <c:pt idx="95">
                  <c:v>3.2360679774998431</c:v>
                </c:pt>
                <c:pt idx="96">
                  <c:v>3.5052267201754965</c:v>
                </c:pt>
                <c:pt idx="97">
                  <c:v>3.7191059435530396</c:v>
                </c:pt>
                <c:pt idx="98">
                  <c:v>3.8743326445145465</c:v>
                </c:pt>
                <c:pt idx="99">
                  <c:v>3.968458805257923</c:v>
                </c:pt>
                <c:pt idx="100">
                  <c:v>4</c:v>
                </c:pt>
                <c:pt idx="101">
                  <c:v>3.9684588052578995</c:v>
                </c:pt>
                <c:pt idx="102">
                  <c:v>3.8743326445144999</c:v>
                </c:pt>
                <c:pt idx="103">
                  <c:v>3.7191059435529703</c:v>
                </c:pt>
                <c:pt idx="104">
                  <c:v>3.5052267201754059</c:v>
                </c:pt>
                <c:pt idx="105">
                  <c:v>3.2360679774997325</c:v>
                </c:pt>
                <c:pt idx="106">
                  <c:v>2.9158745096855765</c:v>
                </c:pt>
                <c:pt idx="107">
                  <c:v>2.5496959589946773</c:v>
                </c:pt>
                <c:pt idx="108">
                  <c:v>2.1433071799158996</c:v>
                </c:pt>
                <c:pt idx="109">
                  <c:v>1.7031171662601936</c:v>
                </c:pt>
                <c:pt idx="110">
                  <c:v>1.2360679774996903</c:v>
                </c:pt>
                <c:pt idx="111">
                  <c:v>0.74952525834279182</c:v>
                </c:pt>
                <c:pt idx="112">
                  <c:v>0.25116207811714791</c:v>
                </c:pt>
                <c:pt idx="113">
                  <c:v>-0.25116207811736335</c:v>
                </c:pt>
                <c:pt idx="114">
                  <c:v>-0.74952525834301076</c:v>
                </c:pt>
                <c:pt idx="115">
                  <c:v>-1.2360679774998957</c:v>
                </c:pt>
                <c:pt idx="116">
                  <c:v>-1.7031171662603952</c:v>
                </c:pt>
                <c:pt idx="117">
                  <c:v>-2.1433071799160817</c:v>
                </c:pt>
                <c:pt idx="118">
                  <c:v>-2.5496959589948491</c:v>
                </c:pt>
                <c:pt idx="119">
                  <c:v>-2.9158745096857293</c:v>
                </c:pt>
                <c:pt idx="120">
                  <c:v>-3.2360679774998595</c:v>
                </c:pt>
                <c:pt idx="121">
                  <c:v>-3.5052267201755134</c:v>
                </c:pt>
                <c:pt idx="122">
                  <c:v>-3.7191059435530498</c:v>
                </c:pt>
                <c:pt idx="123">
                  <c:v>-3.8743326445145554</c:v>
                </c:pt>
                <c:pt idx="124">
                  <c:v>-3.9684588052579266</c:v>
                </c:pt>
                <c:pt idx="125">
                  <c:v>-4</c:v>
                </c:pt>
                <c:pt idx="126">
                  <c:v>-3.9684588052578951</c:v>
                </c:pt>
                <c:pt idx="127">
                  <c:v>-3.8743326445144928</c:v>
                </c:pt>
                <c:pt idx="128">
                  <c:v>-3.7191059435529574</c:v>
                </c:pt>
                <c:pt idx="129">
                  <c:v>-3.5052267201753926</c:v>
                </c:pt>
                <c:pt idx="130">
                  <c:v>-3.2360679774997161</c:v>
                </c:pt>
                <c:pt idx="131">
                  <c:v>-2.9158745096855525</c:v>
                </c:pt>
                <c:pt idx="132">
                  <c:v>-2.5496959589946555</c:v>
                </c:pt>
                <c:pt idx="133">
                  <c:v>-2.143307179915876</c:v>
                </c:pt>
                <c:pt idx="134">
                  <c:v>-1.7031171662601619</c:v>
                </c:pt>
                <c:pt idx="135">
                  <c:v>-1.236067977499657</c:v>
                </c:pt>
                <c:pt idx="136">
                  <c:v>-0.74952525834276429</c:v>
                </c:pt>
                <c:pt idx="137">
                  <c:v>-0.25116207811710584</c:v>
                </c:pt>
                <c:pt idx="138">
                  <c:v>0.25116207811739832</c:v>
                </c:pt>
                <c:pt idx="139">
                  <c:v>0.74952525834303818</c:v>
                </c:pt>
                <c:pt idx="140">
                  <c:v>1.2360679774999221</c:v>
                </c:pt>
                <c:pt idx="141">
                  <c:v>1.703117166260427</c:v>
                </c:pt>
                <c:pt idx="142">
                  <c:v>2.1433071799161114</c:v>
                </c:pt>
                <c:pt idx="143">
                  <c:v>2.5496959589948704</c:v>
                </c:pt>
                <c:pt idx="144">
                  <c:v>2.9158745096857532</c:v>
                </c:pt>
                <c:pt idx="145">
                  <c:v>3.23606797749988</c:v>
                </c:pt>
                <c:pt idx="146">
                  <c:v>3.5052267201755267</c:v>
                </c:pt>
                <c:pt idx="147">
                  <c:v>3.71910594355306</c:v>
                </c:pt>
                <c:pt idx="148">
                  <c:v>3.8743326445145638</c:v>
                </c:pt>
                <c:pt idx="149">
                  <c:v>3.968458805257931</c:v>
                </c:pt>
                <c:pt idx="150">
                  <c:v>4</c:v>
                </c:pt>
                <c:pt idx="151">
                  <c:v>3.9684588052578906</c:v>
                </c:pt>
                <c:pt idx="152">
                  <c:v>3.8743326445144843</c:v>
                </c:pt>
                <c:pt idx="153">
                  <c:v>3.7191059435529472</c:v>
                </c:pt>
                <c:pt idx="154">
                  <c:v>3.5052267201753793</c:v>
                </c:pt>
                <c:pt idx="155">
                  <c:v>3.2360679774996912</c:v>
                </c:pt>
                <c:pt idx="156">
                  <c:v>2.9158745096855334</c:v>
                </c:pt>
                <c:pt idx="157">
                  <c:v>2.5496959589946342</c:v>
                </c:pt>
                <c:pt idx="158">
                  <c:v>2.1433071799158405</c:v>
                </c:pt>
                <c:pt idx="159">
                  <c:v>1.7031171662601365</c:v>
                </c:pt>
                <c:pt idx="160">
                  <c:v>1.2360679774996306</c:v>
                </c:pt>
                <c:pt idx="161">
                  <c:v>0.74952525834273687</c:v>
                </c:pt>
                <c:pt idx="162">
                  <c:v>0.25116207811707797</c:v>
                </c:pt>
                <c:pt idx="163">
                  <c:v>-0.25116207811742619</c:v>
                </c:pt>
                <c:pt idx="164">
                  <c:v>-0.74952525834306571</c:v>
                </c:pt>
                <c:pt idx="165">
                  <c:v>-1.2360679774999623</c:v>
                </c:pt>
                <c:pt idx="166">
                  <c:v>-1.7031171662604523</c:v>
                </c:pt>
                <c:pt idx="167">
                  <c:v>-2.143307179916135</c:v>
                </c:pt>
                <c:pt idx="168">
                  <c:v>-2.5496959589949029</c:v>
                </c:pt>
                <c:pt idx="169">
                  <c:v>-2.9158745096857723</c:v>
                </c:pt>
                <c:pt idx="170">
                  <c:v>-3.2360679774998964</c:v>
                </c:pt>
                <c:pt idx="171">
                  <c:v>-3.5052267201755405</c:v>
                </c:pt>
                <c:pt idx="172">
                  <c:v>-3.7191059435530756</c:v>
                </c:pt>
                <c:pt idx="173">
                  <c:v>-3.8743326445145709</c:v>
                </c:pt>
                <c:pt idx="174">
                  <c:v>-3.9684588052579346</c:v>
                </c:pt>
                <c:pt idx="175">
                  <c:v>-4</c:v>
                </c:pt>
                <c:pt idx="176">
                  <c:v>-3.9684588052578871</c:v>
                </c:pt>
                <c:pt idx="177">
                  <c:v>-3.8743326445144772</c:v>
                </c:pt>
                <c:pt idx="178">
                  <c:v>-3.719105943552937</c:v>
                </c:pt>
                <c:pt idx="179">
                  <c:v>-3.5052267201753589</c:v>
                </c:pt>
                <c:pt idx="180">
                  <c:v>-3.2360679774996748</c:v>
                </c:pt>
                <c:pt idx="181">
                  <c:v>-2.9158745096855143</c:v>
                </c:pt>
                <c:pt idx="182">
                  <c:v>-2.5496959589946018</c:v>
                </c:pt>
                <c:pt idx="183">
                  <c:v>-2.1433071799158165</c:v>
                </c:pt>
                <c:pt idx="184">
                  <c:v>-1.7031171662601112</c:v>
                </c:pt>
                <c:pt idx="185">
                  <c:v>-1.236067977499604</c:v>
                </c:pt>
                <c:pt idx="186">
                  <c:v>-0.74952525834269546</c:v>
                </c:pt>
                <c:pt idx="187">
                  <c:v>-0.2511620781170501</c:v>
                </c:pt>
                <c:pt idx="188">
                  <c:v>0.25116207811745406</c:v>
                </c:pt>
                <c:pt idx="189">
                  <c:v>0.74952525834310701</c:v>
                </c:pt>
                <c:pt idx="190">
                  <c:v>1.236067977499989</c:v>
                </c:pt>
                <c:pt idx="191">
                  <c:v>1.7031171662604776</c:v>
                </c:pt>
                <c:pt idx="192">
                  <c:v>2.1433071799161585</c:v>
                </c:pt>
                <c:pt idx="193">
                  <c:v>2.5496959589949246</c:v>
                </c:pt>
                <c:pt idx="194">
                  <c:v>2.9158745096857914</c:v>
                </c:pt>
                <c:pt idx="195">
                  <c:v>3.2360679774999128</c:v>
                </c:pt>
                <c:pt idx="196">
                  <c:v>3.5052267201755538</c:v>
                </c:pt>
                <c:pt idx="197">
                  <c:v>3.7191059435530804</c:v>
                </c:pt>
                <c:pt idx="198">
                  <c:v>3.8743326445145745</c:v>
                </c:pt>
                <c:pt idx="199">
                  <c:v>3.9684588052579377</c:v>
                </c:pt>
                <c:pt idx="200">
                  <c:v>4</c:v>
                </c:pt>
                <c:pt idx="201">
                  <c:v>3.9684588052578853</c:v>
                </c:pt>
                <c:pt idx="202">
                  <c:v>3.8743326445144701</c:v>
                </c:pt>
                <c:pt idx="203">
                  <c:v>3.7191059435529263</c:v>
                </c:pt>
                <c:pt idx="204">
                  <c:v>3.5052267201753522</c:v>
                </c:pt>
                <c:pt idx="205">
                  <c:v>3.2360679774996668</c:v>
                </c:pt>
                <c:pt idx="206">
                  <c:v>2.9158745096854952</c:v>
                </c:pt>
                <c:pt idx="207">
                  <c:v>2.5496959589945911</c:v>
                </c:pt>
                <c:pt idx="208">
                  <c:v>2.143307179915805</c:v>
                </c:pt>
                <c:pt idx="209">
                  <c:v>1.7031171662600859</c:v>
                </c:pt>
                <c:pt idx="210">
                  <c:v>1.2360679774995773</c:v>
                </c:pt>
                <c:pt idx="211">
                  <c:v>0.74952525834268202</c:v>
                </c:pt>
                <c:pt idx="212">
                  <c:v>0.25116207811702224</c:v>
                </c:pt>
                <c:pt idx="213">
                  <c:v>-0.25116207811748192</c:v>
                </c:pt>
                <c:pt idx="214">
                  <c:v>-0.74952525834312056</c:v>
                </c:pt>
                <c:pt idx="215">
                  <c:v>-1.2360679775000019</c:v>
                </c:pt>
                <c:pt idx="216">
                  <c:v>-1.7031171662605027</c:v>
                </c:pt>
                <c:pt idx="217">
                  <c:v>-2.143307179916182</c:v>
                </c:pt>
                <c:pt idx="218">
                  <c:v>-2.5496959589949353</c:v>
                </c:pt>
                <c:pt idx="219">
                  <c:v>-2.9158745096858105</c:v>
                </c:pt>
                <c:pt idx="220">
                  <c:v>-3.2360679774999292</c:v>
                </c:pt>
                <c:pt idx="221">
                  <c:v>-3.5052267201755671</c:v>
                </c:pt>
                <c:pt idx="222">
                  <c:v>-3.7191059435530907</c:v>
                </c:pt>
                <c:pt idx="223">
                  <c:v>-3.8743326445145847</c:v>
                </c:pt>
                <c:pt idx="224">
                  <c:v>-3.9684588052579413</c:v>
                </c:pt>
                <c:pt idx="225">
                  <c:v>-4</c:v>
                </c:pt>
                <c:pt idx="226">
                  <c:v>-3.96845880525788</c:v>
                </c:pt>
                <c:pt idx="227">
                  <c:v>-3.8743326445144635</c:v>
                </c:pt>
                <c:pt idx="228">
                  <c:v>-3.7191059435529161</c:v>
                </c:pt>
                <c:pt idx="229">
                  <c:v>-3.5052267201753389</c:v>
                </c:pt>
                <c:pt idx="230">
                  <c:v>-3.2360679774996419</c:v>
                </c:pt>
                <c:pt idx="231">
                  <c:v>-2.9158745096854761</c:v>
                </c:pt>
                <c:pt idx="232">
                  <c:v>-2.5496959589945698</c:v>
                </c:pt>
                <c:pt idx="233">
                  <c:v>-2.1433071799157695</c:v>
                </c:pt>
                <c:pt idx="234">
                  <c:v>-1.7031171662600608</c:v>
                </c:pt>
                <c:pt idx="235">
                  <c:v>-1.2360679774995509</c:v>
                </c:pt>
                <c:pt idx="236">
                  <c:v>-0.7495252583426546</c:v>
                </c:pt>
                <c:pt idx="237">
                  <c:v>-0.25116207811699431</c:v>
                </c:pt>
                <c:pt idx="238">
                  <c:v>0.25116207811750979</c:v>
                </c:pt>
                <c:pt idx="239">
                  <c:v>0.74952525834314798</c:v>
                </c:pt>
                <c:pt idx="240">
                  <c:v>1.236067977500042</c:v>
                </c:pt>
                <c:pt idx="241">
                  <c:v>1.703117166260528</c:v>
                </c:pt>
                <c:pt idx="242">
                  <c:v>2.1433071799162056</c:v>
                </c:pt>
                <c:pt idx="243">
                  <c:v>2.5496959589949677</c:v>
                </c:pt>
                <c:pt idx="244">
                  <c:v>2.9158745096858296</c:v>
                </c:pt>
                <c:pt idx="245">
                  <c:v>3.2360679774999457</c:v>
                </c:pt>
                <c:pt idx="246">
                  <c:v>3.5052267201755809</c:v>
                </c:pt>
                <c:pt idx="247">
                  <c:v>3.7191059435531062</c:v>
                </c:pt>
                <c:pt idx="248">
                  <c:v>3.8743326445145918</c:v>
                </c:pt>
                <c:pt idx="249">
                  <c:v>3.9684588052579448</c:v>
                </c:pt>
                <c:pt idx="250">
                  <c:v>4</c:v>
                </c:pt>
                <c:pt idx="251">
                  <c:v>3.9684588052578769</c:v>
                </c:pt>
                <c:pt idx="252">
                  <c:v>3.8743326445144564</c:v>
                </c:pt>
                <c:pt idx="253">
                  <c:v>3.7191059435529059</c:v>
                </c:pt>
                <c:pt idx="254">
                  <c:v>3.5052267201753184</c:v>
                </c:pt>
                <c:pt idx="255">
                  <c:v>3.2360679774996171</c:v>
                </c:pt>
                <c:pt idx="256">
                  <c:v>2.9158745096854473</c:v>
                </c:pt>
                <c:pt idx="257">
                  <c:v>2.5496959589945374</c:v>
                </c:pt>
                <c:pt idx="258">
                  <c:v>2.1433071799157459</c:v>
                </c:pt>
                <c:pt idx="259">
                  <c:v>1.7031171662600355</c:v>
                </c:pt>
                <c:pt idx="260">
                  <c:v>1.2360679774995242</c:v>
                </c:pt>
                <c:pt idx="261">
                  <c:v>0.74952525834262718</c:v>
                </c:pt>
                <c:pt idx="262">
                  <c:v>0.25116207811695229</c:v>
                </c:pt>
                <c:pt idx="263">
                  <c:v>-0.25116207811755187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C96F-4E57-B516-3E153F355C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3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3"/>
        </c:scaling>
        <c:delete val="1"/>
        <c:axPos val="b"/>
        <c:numFmt formatCode="General" sourceLinked="1"/>
        <c:majorTickMark val="none"/>
        <c:minorTickMark val="none"/>
        <c:tickLblPos val="nextTo"/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3"/>
        </c:scaling>
        <c:delete val="1"/>
        <c:axPos val="b"/>
        <c:numFmt formatCode="General" sourceLinked="1"/>
        <c:majorTickMark val="none"/>
        <c:minorTickMark val="none"/>
        <c:tickLblPos val="nextTo"/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0"/>
          <c:tx>
            <c:v>Sampled 1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'2.2 kHz Sampling'!$H$9:$H$272</c:f>
              <c:numCache>
                <c:formatCode>General</c:formatCode>
                <c:ptCount val="264"/>
                <c:pt idx="0">
                  <c:v>0</c:v>
                </c:pt>
                <c:pt idx="1">
                  <c:v>4.5454545454545455E-4</c:v>
                </c:pt>
                <c:pt idx="2">
                  <c:v>9.0909090909090909E-4</c:v>
                </c:pt>
                <c:pt idx="3">
                  <c:v>1.3636363636363637E-3</c:v>
                </c:pt>
                <c:pt idx="4">
                  <c:v>1.8181818181818182E-3</c:v>
                </c:pt>
                <c:pt idx="5">
                  <c:v>2.2727272727272726E-3</c:v>
                </c:pt>
                <c:pt idx="6">
                  <c:v>2.7272727272727275E-3</c:v>
                </c:pt>
                <c:pt idx="7">
                  <c:v>3.1818181818181819E-3</c:v>
                </c:pt>
                <c:pt idx="8">
                  <c:v>3.6363636363636364E-3</c:v>
                </c:pt>
                <c:pt idx="9">
                  <c:v>4.0909090909090912E-3</c:v>
                </c:pt>
                <c:pt idx="10">
                  <c:v>4.5454545454545452E-3</c:v>
                </c:pt>
                <c:pt idx="11">
                  <c:v>5.0000000000000001E-3</c:v>
                </c:pt>
                <c:pt idx="12">
                  <c:v>5.454545454545455E-3</c:v>
                </c:pt>
                <c:pt idx="13">
                  <c:v>5.909090909090909E-3</c:v>
                </c:pt>
                <c:pt idx="14">
                  <c:v>6.3636363636363638E-3</c:v>
                </c:pt>
                <c:pt idx="15">
                  <c:v>6.8181818181818179E-3</c:v>
                </c:pt>
                <c:pt idx="16">
                  <c:v>7.2727272727272727E-3</c:v>
                </c:pt>
                <c:pt idx="17">
                  <c:v>7.7272727272727276E-3</c:v>
                </c:pt>
                <c:pt idx="18">
                  <c:v>8.1818181818181825E-3</c:v>
                </c:pt>
                <c:pt idx="19">
                  <c:v>8.6363636363636365E-3</c:v>
                </c:pt>
                <c:pt idx="20">
                  <c:v>9.0909090909090905E-3</c:v>
                </c:pt>
                <c:pt idx="21">
                  <c:v>9.5454545454545462E-3</c:v>
                </c:pt>
                <c:pt idx="22">
                  <c:v>0.01</c:v>
                </c:pt>
                <c:pt idx="23">
                  <c:v>1.0454545454545454E-2</c:v>
                </c:pt>
                <c:pt idx="24">
                  <c:v>1.090909090909091E-2</c:v>
                </c:pt>
                <c:pt idx="25">
                  <c:v>1.1363636363636364E-2</c:v>
                </c:pt>
                <c:pt idx="26">
                  <c:v>1.1818181818181818E-2</c:v>
                </c:pt>
                <c:pt idx="27">
                  <c:v>1.2272727272727272E-2</c:v>
                </c:pt>
                <c:pt idx="28">
                  <c:v>1.2727272727272728E-2</c:v>
                </c:pt>
                <c:pt idx="29">
                  <c:v>1.3181818181818182E-2</c:v>
                </c:pt>
                <c:pt idx="30">
                  <c:v>1.3636363636363636E-2</c:v>
                </c:pt>
                <c:pt idx="31">
                  <c:v>1.4090909090909091E-2</c:v>
                </c:pt>
                <c:pt idx="32">
                  <c:v>1.4545454545454545E-2</c:v>
                </c:pt>
                <c:pt idx="33">
                  <c:v>1.4999999999999999E-2</c:v>
                </c:pt>
                <c:pt idx="34">
                  <c:v>1.5454545454545455E-2</c:v>
                </c:pt>
                <c:pt idx="35">
                  <c:v>1.5909090909090907E-2</c:v>
                </c:pt>
                <c:pt idx="36">
                  <c:v>1.6363636363636365E-2</c:v>
                </c:pt>
                <c:pt idx="37">
                  <c:v>1.6818181818181819E-2</c:v>
                </c:pt>
                <c:pt idx="38">
                  <c:v>1.7272727272727273E-2</c:v>
                </c:pt>
                <c:pt idx="39">
                  <c:v>1.7727272727272727E-2</c:v>
                </c:pt>
                <c:pt idx="40">
                  <c:v>1.8181818181818181E-2</c:v>
                </c:pt>
                <c:pt idx="41">
                  <c:v>1.8636363636363635E-2</c:v>
                </c:pt>
                <c:pt idx="42">
                  <c:v>1.9090909090909092E-2</c:v>
                </c:pt>
                <c:pt idx="43">
                  <c:v>1.9545454545454546E-2</c:v>
                </c:pt>
                <c:pt idx="44">
                  <c:v>0.02</c:v>
                </c:pt>
                <c:pt idx="45">
                  <c:v>2.0454545454545454E-2</c:v>
                </c:pt>
                <c:pt idx="46">
                  <c:v>2.0909090909090908E-2</c:v>
                </c:pt>
                <c:pt idx="47">
                  <c:v>2.1363636363636362E-2</c:v>
                </c:pt>
                <c:pt idx="48">
                  <c:v>2.181818181818182E-2</c:v>
                </c:pt>
                <c:pt idx="49">
                  <c:v>2.2272727272727274E-2</c:v>
                </c:pt>
                <c:pt idx="50">
                  <c:v>2.2727272727272728E-2</c:v>
                </c:pt>
                <c:pt idx="51">
                  <c:v>2.3181818181818182E-2</c:v>
                </c:pt>
                <c:pt idx="52">
                  <c:v>2.3636363636363636E-2</c:v>
                </c:pt>
                <c:pt idx="53">
                  <c:v>2.409090909090909E-2</c:v>
                </c:pt>
                <c:pt idx="54">
                  <c:v>2.4545454545454544E-2</c:v>
                </c:pt>
                <c:pt idx="55">
                  <c:v>2.5000000000000001E-2</c:v>
                </c:pt>
                <c:pt idx="56">
                  <c:v>2.5454545454545455E-2</c:v>
                </c:pt>
                <c:pt idx="57">
                  <c:v>2.5909090909090909E-2</c:v>
                </c:pt>
                <c:pt idx="58">
                  <c:v>2.6363636363636363E-2</c:v>
                </c:pt>
                <c:pt idx="59">
                  <c:v>2.6818181818181817E-2</c:v>
                </c:pt>
                <c:pt idx="60">
                  <c:v>2.7272727272727271E-2</c:v>
                </c:pt>
                <c:pt idx="61">
                  <c:v>2.7727272727272729E-2</c:v>
                </c:pt>
                <c:pt idx="62">
                  <c:v>2.8181818181818183E-2</c:v>
                </c:pt>
                <c:pt idx="63">
                  <c:v>2.8636363636363637E-2</c:v>
                </c:pt>
                <c:pt idx="64">
                  <c:v>2.9090909090909091E-2</c:v>
                </c:pt>
                <c:pt idx="65">
                  <c:v>2.9545454545454545E-2</c:v>
                </c:pt>
                <c:pt idx="66">
                  <c:v>0.03</c:v>
                </c:pt>
                <c:pt idx="67">
                  <c:v>3.0454545454545453E-2</c:v>
                </c:pt>
                <c:pt idx="68">
                  <c:v>3.090909090909091E-2</c:v>
                </c:pt>
                <c:pt idx="69">
                  <c:v>3.1363636363636364E-2</c:v>
                </c:pt>
                <c:pt idx="70">
                  <c:v>3.1818181818181815E-2</c:v>
                </c:pt>
                <c:pt idx="71">
                  <c:v>3.2272727272727272E-2</c:v>
                </c:pt>
                <c:pt idx="72">
                  <c:v>3.272727272727273E-2</c:v>
                </c:pt>
                <c:pt idx="73">
                  <c:v>3.318181818181818E-2</c:v>
                </c:pt>
                <c:pt idx="74">
                  <c:v>3.3636363636363638E-2</c:v>
                </c:pt>
                <c:pt idx="75">
                  <c:v>3.4090909090909088E-2</c:v>
                </c:pt>
                <c:pt idx="76">
                  <c:v>3.4545454545454546E-2</c:v>
                </c:pt>
                <c:pt idx="77">
                  <c:v>3.5000000000000003E-2</c:v>
                </c:pt>
                <c:pt idx="78">
                  <c:v>3.5454545454545454E-2</c:v>
                </c:pt>
                <c:pt idx="79">
                  <c:v>3.5909090909090911E-2</c:v>
                </c:pt>
                <c:pt idx="80">
                  <c:v>3.6363636363636362E-2</c:v>
                </c:pt>
                <c:pt idx="81">
                  <c:v>3.6818181818181819E-2</c:v>
                </c:pt>
                <c:pt idx="82">
                  <c:v>3.727272727272727E-2</c:v>
                </c:pt>
                <c:pt idx="83">
                  <c:v>3.7727272727272727E-2</c:v>
                </c:pt>
                <c:pt idx="84">
                  <c:v>3.8181818181818185E-2</c:v>
                </c:pt>
                <c:pt idx="85">
                  <c:v>3.8636363636363635E-2</c:v>
                </c:pt>
                <c:pt idx="86">
                  <c:v>3.9090909090909093E-2</c:v>
                </c:pt>
                <c:pt idx="87">
                  <c:v>3.9545454545454543E-2</c:v>
                </c:pt>
                <c:pt idx="88">
                  <c:v>0.04</c:v>
                </c:pt>
                <c:pt idx="89">
                  <c:v>4.0454545454545451E-2</c:v>
                </c:pt>
                <c:pt idx="90">
                  <c:v>4.0909090909090909E-2</c:v>
                </c:pt>
                <c:pt idx="91">
                  <c:v>4.1363636363636366E-2</c:v>
                </c:pt>
                <c:pt idx="92">
                  <c:v>4.1818181818181817E-2</c:v>
                </c:pt>
                <c:pt idx="93">
                  <c:v>4.2272727272727274E-2</c:v>
                </c:pt>
                <c:pt idx="94">
                  <c:v>4.2727272727272725E-2</c:v>
                </c:pt>
                <c:pt idx="95">
                  <c:v>4.3181818181818182E-2</c:v>
                </c:pt>
                <c:pt idx="96">
                  <c:v>4.363636363636364E-2</c:v>
                </c:pt>
                <c:pt idx="97">
                  <c:v>4.409090909090909E-2</c:v>
                </c:pt>
                <c:pt idx="98">
                  <c:v>4.4545454545454548E-2</c:v>
                </c:pt>
                <c:pt idx="99">
                  <c:v>4.4999999999999998E-2</c:v>
                </c:pt>
                <c:pt idx="100">
                  <c:v>4.5454545454545456E-2</c:v>
                </c:pt>
                <c:pt idx="101">
                  <c:v>4.5909090909090906E-2</c:v>
                </c:pt>
                <c:pt idx="102">
                  <c:v>4.6363636363636364E-2</c:v>
                </c:pt>
                <c:pt idx="103">
                  <c:v>4.6818181818181821E-2</c:v>
                </c:pt>
                <c:pt idx="104">
                  <c:v>4.7272727272727272E-2</c:v>
                </c:pt>
                <c:pt idx="105">
                  <c:v>4.7727272727272729E-2</c:v>
                </c:pt>
                <c:pt idx="106">
                  <c:v>4.818181818181818E-2</c:v>
                </c:pt>
                <c:pt idx="107">
                  <c:v>4.8636363636363637E-2</c:v>
                </c:pt>
                <c:pt idx="108">
                  <c:v>4.9090909090909088E-2</c:v>
                </c:pt>
                <c:pt idx="109">
                  <c:v>4.9545454545454545E-2</c:v>
                </c:pt>
                <c:pt idx="110">
                  <c:v>0.05</c:v>
                </c:pt>
                <c:pt idx="111">
                  <c:v>5.0454545454545453E-2</c:v>
                </c:pt>
                <c:pt idx="112">
                  <c:v>5.0909090909090911E-2</c:v>
                </c:pt>
                <c:pt idx="113">
                  <c:v>5.1363636363636361E-2</c:v>
                </c:pt>
                <c:pt idx="114">
                  <c:v>5.1818181818181819E-2</c:v>
                </c:pt>
                <c:pt idx="115">
                  <c:v>5.2272727272727269E-2</c:v>
                </c:pt>
                <c:pt idx="116">
                  <c:v>5.2727272727272727E-2</c:v>
                </c:pt>
                <c:pt idx="117">
                  <c:v>5.3181818181818184E-2</c:v>
                </c:pt>
                <c:pt idx="118">
                  <c:v>5.3636363636363635E-2</c:v>
                </c:pt>
                <c:pt idx="119">
                  <c:v>5.4090909090909092E-2</c:v>
                </c:pt>
                <c:pt idx="120">
                  <c:v>5.4545454545454543E-2</c:v>
                </c:pt>
                <c:pt idx="121">
                  <c:v>5.5E-2</c:v>
                </c:pt>
                <c:pt idx="122">
                  <c:v>5.5454545454545458E-2</c:v>
                </c:pt>
                <c:pt idx="123">
                  <c:v>5.5909090909090908E-2</c:v>
                </c:pt>
                <c:pt idx="124">
                  <c:v>5.6363636363636366E-2</c:v>
                </c:pt>
                <c:pt idx="125">
                  <c:v>5.6818181818181816E-2</c:v>
                </c:pt>
                <c:pt idx="126">
                  <c:v>5.7272727272727274E-2</c:v>
                </c:pt>
                <c:pt idx="127">
                  <c:v>5.7727272727272724E-2</c:v>
                </c:pt>
                <c:pt idx="128">
                  <c:v>5.8181818181818182E-2</c:v>
                </c:pt>
                <c:pt idx="129">
                  <c:v>5.8636363636363639E-2</c:v>
                </c:pt>
                <c:pt idx="130">
                  <c:v>5.909090909090909E-2</c:v>
                </c:pt>
                <c:pt idx="131">
                  <c:v>5.9545454545454547E-2</c:v>
                </c:pt>
                <c:pt idx="132">
                  <c:v>0.06</c:v>
                </c:pt>
                <c:pt idx="133">
                  <c:v>6.0454545454545455E-2</c:v>
                </c:pt>
                <c:pt idx="134">
                  <c:v>6.0909090909090906E-2</c:v>
                </c:pt>
                <c:pt idx="135">
                  <c:v>6.1363636363636363E-2</c:v>
                </c:pt>
                <c:pt idx="136">
                  <c:v>6.1818181818181821E-2</c:v>
                </c:pt>
                <c:pt idx="137">
                  <c:v>6.2272727272727271E-2</c:v>
                </c:pt>
                <c:pt idx="138">
                  <c:v>6.2727272727272729E-2</c:v>
                </c:pt>
                <c:pt idx="139">
                  <c:v>6.3181818181818186E-2</c:v>
                </c:pt>
                <c:pt idx="140">
                  <c:v>6.363636363636363E-2</c:v>
                </c:pt>
                <c:pt idx="141">
                  <c:v>6.4090909090909087E-2</c:v>
                </c:pt>
                <c:pt idx="142">
                  <c:v>6.4545454545454545E-2</c:v>
                </c:pt>
                <c:pt idx="143">
                  <c:v>6.5000000000000002E-2</c:v>
                </c:pt>
                <c:pt idx="144">
                  <c:v>6.545454545454546E-2</c:v>
                </c:pt>
                <c:pt idx="145">
                  <c:v>6.5909090909090903E-2</c:v>
                </c:pt>
                <c:pt idx="146">
                  <c:v>6.6363636363636361E-2</c:v>
                </c:pt>
                <c:pt idx="147">
                  <c:v>6.6818181818181818E-2</c:v>
                </c:pt>
                <c:pt idx="148">
                  <c:v>6.7272727272727276E-2</c:v>
                </c:pt>
                <c:pt idx="149">
                  <c:v>6.7727272727272733E-2</c:v>
                </c:pt>
                <c:pt idx="150">
                  <c:v>6.8181818181818177E-2</c:v>
                </c:pt>
                <c:pt idx="151">
                  <c:v>6.8636363636363634E-2</c:v>
                </c:pt>
                <c:pt idx="152">
                  <c:v>6.9090909090909092E-2</c:v>
                </c:pt>
                <c:pt idx="153">
                  <c:v>6.9545454545454549E-2</c:v>
                </c:pt>
                <c:pt idx="154">
                  <c:v>7.0000000000000007E-2</c:v>
                </c:pt>
                <c:pt idx="155">
                  <c:v>7.045454545454545E-2</c:v>
                </c:pt>
                <c:pt idx="156">
                  <c:v>7.0909090909090908E-2</c:v>
                </c:pt>
                <c:pt idx="157">
                  <c:v>7.1363636363636365E-2</c:v>
                </c:pt>
                <c:pt idx="158">
                  <c:v>7.1818181818181823E-2</c:v>
                </c:pt>
                <c:pt idx="159">
                  <c:v>7.2272727272727266E-2</c:v>
                </c:pt>
                <c:pt idx="160">
                  <c:v>7.2727272727272724E-2</c:v>
                </c:pt>
                <c:pt idx="161">
                  <c:v>7.3181818181818181E-2</c:v>
                </c:pt>
                <c:pt idx="162">
                  <c:v>7.3636363636363639E-2</c:v>
                </c:pt>
                <c:pt idx="163">
                  <c:v>7.4090909090909096E-2</c:v>
                </c:pt>
                <c:pt idx="164">
                  <c:v>7.454545454545454E-2</c:v>
                </c:pt>
                <c:pt idx="165">
                  <c:v>7.4999999999999997E-2</c:v>
                </c:pt>
                <c:pt idx="166">
                  <c:v>7.5454545454545455E-2</c:v>
                </c:pt>
                <c:pt idx="167">
                  <c:v>7.5909090909090912E-2</c:v>
                </c:pt>
                <c:pt idx="168">
                  <c:v>7.636363636363637E-2</c:v>
                </c:pt>
                <c:pt idx="169">
                  <c:v>7.6818181818181813E-2</c:v>
                </c:pt>
                <c:pt idx="170">
                  <c:v>7.7272727272727271E-2</c:v>
                </c:pt>
                <c:pt idx="171">
                  <c:v>7.7727272727272728E-2</c:v>
                </c:pt>
                <c:pt idx="172">
                  <c:v>7.8181818181818186E-2</c:v>
                </c:pt>
                <c:pt idx="173">
                  <c:v>7.8636363636363643E-2</c:v>
                </c:pt>
                <c:pt idx="174">
                  <c:v>7.9090909090909087E-2</c:v>
                </c:pt>
                <c:pt idx="175">
                  <c:v>7.9545454545454544E-2</c:v>
                </c:pt>
                <c:pt idx="176">
                  <c:v>0.08</c:v>
                </c:pt>
                <c:pt idx="177">
                  <c:v>8.0454545454545459E-2</c:v>
                </c:pt>
                <c:pt idx="178">
                  <c:v>8.0909090909090903E-2</c:v>
                </c:pt>
                <c:pt idx="179">
                  <c:v>8.136363636363636E-2</c:v>
                </c:pt>
                <c:pt idx="180">
                  <c:v>8.1818181818181818E-2</c:v>
                </c:pt>
                <c:pt idx="181">
                  <c:v>8.2272727272727275E-2</c:v>
                </c:pt>
                <c:pt idx="182">
                  <c:v>8.2727272727272733E-2</c:v>
                </c:pt>
                <c:pt idx="183">
                  <c:v>8.3181818181818176E-2</c:v>
                </c:pt>
                <c:pt idx="184">
                  <c:v>8.3636363636363634E-2</c:v>
                </c:pt>
                <c:pt idx="185">
                  <c:v>8.4090909090909091E-2</c:v>
                </c:pt>
                <c:pt idx="186">
                  <c:v>8.4545454545454549E-2</c:v>
                </c:pt>
                <c:pt idx="187">
                  <c:v>8.5000000000000006E-2</c:v>
                </c:pt>
                <c:pt idx="188">
                  <c:v>8.545454545454545E-2</c:v>
                </c:pt>
                <c:pt idx="189">
                  <c:v>8.5909090909090907E-2</c:v>
                </c:pt>
                <c:pt idx="190">
                  <c:v>8.6363636363636365E-2</c:v>
                </c:pt>
                <c:pt idx="191">
                  <c:v>8.6818181818181822E-2</c:v>
                </c:pt>
                <c:pt idx="192">
                  <c:v>8.727272727272728E-2</c:v>
                </c:pt>
                <c:pt idx="193">
                  <c:v>8.7727272727272723E-2</c:v>
                </c:pt>
                <c:pt idx="194">
                  <c:v>8.8181818181818181E-2</c:v>
                </c:pt>
                <c:pt idx="195">
                  <c:v>8.8636363636363638E-2</c:v>
                </c:pt>
                <c:pt idx="196">
                  <c:v>8.9090909090909096E-2</c:v>
                </c:pt>
                <c:pt idx="197">
                  <c:v>8.9545454545454539E-2</c:v>
                </c:pt>
                <c:pt idx="198">
                  <c:v>0.09</c:v>
                </c:pt>
                <c:pt idx="199">
                  <c:v>9.0454545454545454E-2</c:v>
                </c:pt>
                <c:pt idx="200">
                  <c:v>9.0909090909090912E-2</c:v>
                </c:pt>
                <c:pt idx="201">
                  <c:v>9.1363636363636369E-2</c:v>
                </c:pt>
                <c:pt idx="202">
                  <c:v>9.1818181818181813E-2</c:v>
                </c:pt>
                <c:pt idx="203">
                  <c:v>9.227272727272727E-2</c:v>
                </c:pt>
                <c:pt idx="204">
                  <c:v>9.2727272727272728E-2</c:v>
                </c:pt>
                <c:pt idx="205">
                  <c:v>9.3181818181818185E-2</c:v>
                </c:pt>
                <c:pt idx="206">
                  <c:v>9.3636363636363643E-2</c:v>
                </c:pt>
                <c:pt idx="207">
                  <c:v>9.4090909090909086E-2</c:v>
                </c:pt>
                <c:pt idx="208">
                  <c:v>9.4545454545454544E-2</c:v>
                </c:pt>
                <c:pt idx="209">
                  <c:v>9.5000000000000001E-2</c:v>
                </c:pt>
                <c:pt idx="210">
                  <c:v>9.5454545454545459E-2</c:v>
                </c:pt>
                <c:pt idx="211">
                  <c:v>9.5909090909090902E-2</c:v>
                </c:pt>
                <c:pt idx="212">
                  <c:v>9.636363636363636E-2</c:v>
                </c:pt>
                <c:pt idx="213">
                  <c:v>9.6818181818181817E-2</c:v>
                </c:pt>
                <c:pt idx="214">
                  <c:v>9.7272727272727275E-2</c:v>
                </c:pt>
                <c:pt idx="215">
                  <c:v>9.7727272727272732E-2</c:v>
                </c:pt>
                <c:pt idx="216">
                  <c:v>9.8181818181818176E-2</c:v>
                </c:pt>
                <c:pt idx="217">
                  <c:v>9.8636363636363633E-2</c:v>
                </c:pt>
                <c:pt idx="218">
                  <c:v>9.9090909090909091E-2</c:v>
                </c:pt>
                <c:pt idx="219">
                  <c:v>9.9545454545454548E-2</c:v>
                </c:pt>
                <c:pt idx="220">
                  <c:v>0.1</c:v>
                </c:pt>
                <c:pt idx="221">
                  <c:v>0.10045454545454545</c:v>
                </c:pt>
                <c:pt idx="222">
                  <c:v>0.10090909090909091</c:v>
                </c:pt>
                <c:pt idx="223">
                  <c:v>0.10136363636363636</c:v>
                </c:pt>
                <c:pt idx="224">
                  <c:v>0.10181818181818182</c:v>
                </c:pt>
                <c:pt idx="225">
                  <c:v>0.10227272727272728</c:v>
                </c:pt>
                <c:pt idx="226">
                  <c:v>0.10272727272727272</c:v>
                </c:pt>
                <c:pt idx="227">
                  <c:v>0.10318181818181818</c:v>
                </c:pt>
                <c:pt idx="228">
                  <c:v>0.10363636363636364</c:v>
                </c:pt>
                <c:pt idx="229">
                  <c:v>0.1040909090909091</c:v>
                </c:pt>
                <c:pt idx="230">
                  <c:v>0.10454545454545454</c:v>
                </c:pt>
                <c:pt idx="231">
                  <c:v>0.105</c:v>
                </c:pt>
                <c:pt idx="232">
                  <c:v>0.10545454545454545</c:v>
                </c:pt>
                <c:pt idx="233">
                  <c:v>0.10590909090909091</c:v>
                </c:pt>
                <c:pt idx="234">
                  <c:v>0.10636363636363637</c:v>
                </c:pt>
                <c:pt idx="235">
                  <c:v>0.10681818181818181</c:v>
                </c:pt>
                <c:pt idx="236">
                  <c:v>0.10727272727272727</c:v>
                </c:pt>
                <c:pt idx="237">
                  <c:v>0.10772727272727273</c:v>
                </c:pt>
                <c:pt idx="238">
                  <c:v>0.10818181818181818</c:v>
                </c:pt>
                <c:pt idx="239">
                  <c:v>0.10863636363636364</c:v>
                </c:pt>
                <c:pt idx="240">
                  <c:v>0.10909090909090909</c:v>
                </c:pt>
                <c:pt idx="241">
                  <c:v>0.10954545454545454</c:v>
                </c:pt>
                <c:pt idx="242">
                  <c:v>0.11</c:v>
                </c:pt>
                <c:pt idx="243">
                  <c:v>0.11045454545454546</c:v>
                </c:pt>
                <c:pt idx="244">
                  <c:v>0.11090909090909092</c:v>
                </c:pt>
                <c:pt idx="245">
                  <c:v>0.11136363636363636</c:v>
                </c:pt>
                <c:pt idx="246">
                  <c:v>0.11181818181818182</c:v>
                </c:pt>
                <c:pt idx="247">
                  <c:v>0.11227272727272727</c:v>
                </c:pt>
                <c:pt idx="248">
                  <c:v>0.11272727272727273</c:v>
                </c:pt>
                <c:pt idx="249">
                  <c:v>0.11318181818181818</c:v>
                </c:pt>
                <c:pt idx="250">
                  <c:v>0.11363636363636363</c:v>
                </c:pt>
                <c:pt idx="251">
                  <c:v>0.11409090909090909</c:v>
                </c:pt>
                <c:pt idx="252">
                  <c:v>0.11454545454545455</c:v>
                </c:pt>
                <c:pt idx="253">
                  <c:v>0.115</c:v>
                </c:pt>
                <c:pt idx="254">
                  <c:v>0.11545454545454545</c:v>
                </c:pt>
                <c:pt idx="255">
                  <c:v>0.11590909090909091</c:v>
                </c:pt>
                <c:pt idx="256">
                  <c:v>0.11636363636363636</c:v>
                </c:pt>
                <c:pt idx="257">
                  <c:v>0.11681818181818182</c:v>
                </c:pt>
                <c:pt idx="258">
                  <c:v>0.11727272727272728</c:v>
                </c:pt>
                <c:pt idx="259">
                  <c:v>0.11772727272727272</c:v>
                </c:pt>
                <c:pt idx="260">
                  <c:v>0.11818181818181818</c:v>
                </c:pt>
                <c:pt idx="261">
                  <c:v>0.11863636363636364</c:v>
                </c:pt>
                <c:pt idx="262">
                  <c:v>0.11909090909090909</c:v>
                </c:pt>
                <c:pt idx="263">
                  <c:v>0.11954545454545455</c:v>
                </c:pt>
              </c:numCache>
            </c:numRef>
          </c:xVal>
          <c:yVal>
            <c:numRef>
              <c:f>'2.2 kHz Sampling'!$I$9:$I$272</c:f>
              <c:numCache>
                <c:formatCode>General</c:formatCode>
                <c:ptCount val="264"/>
                <c:pt idx="0">
                  <c:v>4</c:v>
                </c:pt>
                <c:pt idx="1">
                  <c:v>-3.837971894457989</c:v>
                </c:pt>
                <c:pt idx="2">
                  <c:v>3.365014131324723</c:v>
                </c:pt>
                <c:pt idx="3">
                  <c:v>-2.6194429357811408</c:v>
                </c:pt>
                <c:pt idx="4">
                  <c:v>1.66166005200754</c:v>
                </c:pt>
                <c:pt idx="5">
                  <c:v>-0.56925935309313447</c:v>
                </c:pt>
                <c:pt idx="6">
                  <c:v>-0.56925935309313935</c:v>
                </c:pt>
                <c:pt idx="7">
                  <c:v>1.6616600520075508</c:v>
                </c:pt>
                <c:pt idx="8">
                  <c:v>-2.6194429357811497</c:v>
                </c:pt>
                <c:pt idx="9">
                  <c:v>3.3650141313247275</c:v>
                </c:pt>
                <c:pt idx="10">
                  <c:v>-3.837971894457993</c:v>
                </c:pt>
                <c:pt idx="11">
                  <c:v>4</c:v>
                </c:pt>
                <c:pt idx="12">
                  <c:v>-3.8379718944579904</c:v>
                </c:pt>
                <c:pt idx="13">
                  <c:v>3.3650141313247146</c:v>
                </c:pt>
                <c:pt idx="14">
                  <c:v>-2.6194429357811315</c:v>
                </c:pt>
                <c:pt idx="15">
                  <c:v>1.6616600520075162</c:v>
                </c:pt>
                <c:pt idx="16">
                  <c:v>-0.56925935309311559</c:v>
                </c:pt>
                <c:pt idx="17">
                  <c:v>-0.56925935309315834</c:v>
                </c:pt>
                <c:pt idx="18">
                  <c:v>1.6616600520075553</c:v>
                </c:pt>
                <c:pt idx="19">
                  <c:v>-2.6194429357811644</c:v>
                </c:pt>
                <c:pt idx="20">
                  <c:v>3.3650141313247377</c:v>
                </c:pt>
                <c:pt idx="21">
                  <c:v>-3.8379718944579944</c:v>
                </c:pt>
                <c:pt idx="22">
                  <c:v>4</c:v>
                </c:pt>
                <c:pt idx="23">
                  <c:v>-3.837971894457973</c:v>
                </c:pt>
                <c:pt idx="24">
                  <c:v>3.3650141313247275</c:v>
                </c:pt>
                <c:pt idx="25">
                  <c:v>-2.6194429357811067</c:v>
                </c:pt>
                <c:pt idx="26">
                  <c:v>1.6616600520075118</c:v>
                </c:pt>
                <c:pt idx="27">
                  <c:v>-0.56925935309311071</c:v>
                </c:pt>
                <c:pt idx="28">
                  <c:v>-0.56925935309316311</c:v>
                </c:pt>
                <c:pt idx="29">
                  <c:v>1.6616600520075597</c:v>
                </c:pt>
                <c:pt idx="30">
                  <c:v>-2.6194429357811893</c:v>
                </c:pt>
                <c:pt idx="31">
                  <c:v>3.3650141313247253</c:v>
                </c:pt>
                <c:pt idx="32">
                  <c:v>-3.8379718944580037</c:v>
                </c:pt>
                <c:pt idx="33">
                  <c:v>4</c:v>
                </c:pt>
                <c:pt idx="34">
                  <c:v>-3.8379718944579793</c:v>
                </c:pt>
                <c:pt idx="35">
                  <c:v>3.3650141313246786</c:v>
                </c:pt>
                <c:pt idx="36">
                  <c:v>-2.6194429357811244</c:v>
                </c:pt>
                <c:pt idx="37">
                  <c:v>1.6616600520075331</c:v>
                </c:pt>
                <c:pt idx="38">
                  <c:v>-0.56925935309307774</c:v>
                </c:pt>
                <c:pt idx="39">
                  <c:v>-0.56925935309319609</c:v>
                </c:pt>
                <c:pt idx="40">
                  <c:v>1.6616600520075901</c:v>
                </c:pt>
                <c:pt idx="41">
                  <c:v>-2.6194429357812146</c:v>
                </c:pt>
                <c:pt idx="42">
                  <c:v>3.365014131324743</c:v>
                </c:pt>
                <c:pt idx="43">
                  <c:v>-3.837971894457997</c:v>
                </c:pt>
                <c:pt idx="44">
                  <c:v>4</c:v>
                </c:pt>
                <c:pt idx="45">
                  <c:v>-3.8379718944579699</c:v>
                </c:pt>
                <c:pt idx="46">
                  <c:v>3.3650141313246604</c:v>
                </c:pt>
                <c:pt idx="47">
                  <c:v>-2.6194429357810991</c:v>
                </c:pt>
                <c:pt idx="48">
                  <c:v>1.6616600520075544</c:v>
                </c:pt>
                <c:pt idx="49">
                  <c:v>-0.56925935309310105</c:v>
                </c:pt>
                <c:pt idx="50">
                  <c:v>-0.56925935309322906</c:v>
                </c:pt>
                <c:pt idx="51">
                  <c:v>1.6616600520075686</c:v>
                </c:pt>
                <c:pt idx="52">
                  <c:v>-2.6194429357811968</c:v>
                </c:pt>
                <c:pt idx="53">
                  <c:v>3.3650141313247919</c:v>
                </c:pt>
                <c:pt idx="54">
                  <c:v>-3.8379718944580063</c:v>
                </c:pt>
                <c:pt idx="55">
                  <c:v>4</c:v>
                </c:pt>
                <c:pt idx="56">
                  <c:v>-3.8379718944579766</c:v>
                </c:pt>
                <c:pt idx="57">
                  <c:v>3.3650141313246733</c:v>
                </c:pt>
                <c:pt idx="58">
                  <c:v>-2.6194429357811169</c:v>
                </c:pt>
                <c:pt idx="59">
                  <c:v>1.6616600520074725</c:v>
                </c:pt>
                <c:pt idx="60">
                  <c:v>-0.56925935309301179</c:v>
                </c:pt>
                <c:pt idx="61">
                  <c:v>-0.56925935309320586</c:v>
                </c:pt>
                <c:pt idx="62">
                  <c:v>1.6616600520075473</c:v>
                </c:pt>
                <c:pt idx="63">
                  <c:v>-2.619442935781179</c:v>
                </c:pt>
                <c:pt idx="64">
                  <c:v>3.365014131324779</c:v>
                </c:pt>
                <c:pt idx="65">
                  <c:v>-3.8379718944579997</c:v>
                </c:pt>
                <c:pt idx="66">
                  <c:v>4</c:v>
                </c:pt>
                <c:pt idx="67">
                  <c:v>-3.8379718944579513</c:v>
                </c:pt>
                <c:pt idx="68">
                  <c:v>3.3650141313246857</c:v>
                </c:pt>
                <c:pt idx="69">
                  <c:v>-2.6194429357811346</c:v>
                </c:pt>
                <c:pt idx="70">
                  <c:v>1.6616600520073903</c:v>
                </c:pt>
                <c:pt idx="71">
                  <c:v>-0.5692593530930351</c:v>
                </c:pt>
                <c:pt idx="72">
                  <c:v>-0.56925935309318254</c:v>
                </c:pt>
                <c:pt idx="73">
                  <c:v>1.6616600520076295</c:v>
                </c:pt>
                <c:pt idx="74">
                  <c:v>-2.6194429357811613</c:v>
                </c:pt>
                <c:pt idx="75">
                  <c:v>3.3650141313248279</c:v>
                </c:pt>
                <c:pt idx="76">
                  <c:v>-3.8379718944580254</c:v>
                </c:pt>
                <c:pt idx="77">
                  <c:v>4</c:v>
                </c:pt>
                <c:pt idx="78">
                  <c:v>-3.8379718944579579</c:v>
                </c:pt>
                <c:pt idx="79">
                  <c:v>3.3650141313246986</c:v>
                </c:pt>
                <c:pt idx="80">
                  <c:v>-2.6194429357810662</c:v>
                </c:pt>
                <c:pt idx="81">
                  <c:v>1.6616600520075153</c:v>
                </c:pt>
                <c:pt idx="82">
                  <c:v>-0.56925935309294584</c:v>
                </c:pt>
                <c:pt idx="83">
                  <c:v>-0.5692593530932718</c:v>
                </c:pt>
                <c:pt idx="84">
                  <c:v>1.6616600520076079</c:v>
                </c:pt>
                <c:pt idx="85">
                  <c:v>-2.6194429357812292</c:v>
                </c:pt>
                <c:pt idx="86">
                  <c:v>3.3650141313247537</c:v>
                </c:pt>
                <c:pt idx="87">
                  <c:v>-3.8379718944580188</c:v>
                </c:pt>
                <c:pt idx="88">
                  <c:v>4</c:v>
                </c:pt>
                <c:pt idx="89">
                  <c:v>-3.8379718944579326</c:v>
                </c:pt>
                <c:pt idx="90">
                  <c:v>3.3650141313246498</c:v>
                </c:pt>
                <c:pt idx="91">
                  <c:v>-2.6194429357810844</c:v>
                </c:pt>
                <c:pt idx="92">
                  <c:v>1.6616600520073297</c:v>
                </c:pt>
                <c:pt idx="93">
                  <c:v>-0.56925935309296916</c:v>
                </c:pt>
                <c:pt idx="94">
                  <c:v>-0.56925935309324849</c:v>
                </c:pt>
                <c:pt idx="95">
                  <c:v>1.6616600520075866</c:v>
                </c:pt>
                <c:pt idx="96">
                  <c:v>-2.6194429357811257</c:v>
                </c:pt>
                <c:pt idx="97">
                  <c:v>3.3650141313248025</c:v>
                </c:pt>
                <c:pt idx="98">
                  <c:v>-3.8379718944580121</c:v>
                </c:pt>
                <c:pt idx="99">
                  <c:v>4</c:v>
                </c:pt>
                <c:pt idx="100">
                  <c:v>-3.8379718944579393</c:v>
                </c:pt>
                <c:pt idx="101">
                  <c:v>3.3650141313246626</c:v>
                </c:pt>
                <c:pt idx="102">
                  <c:v>-2.6194429357811022</c:v>
                </c:pt>
                <c:pt idx="103">
                  <c:v>1.661660052007558</c:v>
                </c:pt>
                <c:pt idx="104">
                  <c:v>-0.56925935309299236</c:v>
                </c:pt>
                <c:pt idx="105">
                  <c:v>-0.56925935309322517</c:v>
                </c:pt>
                <c:pt idx="106">
                  <c:v>1.661660052007772</c:v>
                </c:pt>
                <c:pt idx="107">
                  <c:v>-2.6194429357812798</c:v>
                </c:pt>
                <c:pt idx="108">
                  <c:v>3.3650141313247897</c:v>
                </c:pt>
                <c:pt idx="109">
                  <c:v>-3.8379718944580055</c:v>
                </c:pt>
                <c:pt idx="110">
                  <c:v>4</c:v>
                </c:pt>
                <c:pt idx="111">
                  <c:v>-3.837971894457946</c:v>
                </c:pt>
                <c:pt idx="112">
                  <c:v>3.3650141313246755</c:v>
                </c:pt>
                <c:pt idx="113">
                  <c:v>-2.6194429357809481</c:v>
                </c:pt>
                <c:pt idx="114">
                  <c:v>1.6616600520073725</c:v>
                </c:pt>
                <c:pt idx="115">
                  <c:v>-0.56925935309301567</c:v>
                </c:pt>
                <c:pt idx="116">
                  <c:v>-0.56925935309320197</c:v>
                </c:pt>
                <c:pt idx="117">
                  <c:v>1.6616600520075437</c:v>
                </c:pt>
                <c:pt idx="118">
                  <c:v>-2.6194429357812621</c:v>
                </c:pt>
                <c:pt idx="119">
                  <c:v>3.3650141313247772</c:v>
                </c:pt>
                <c:pt idx="120">
                  <c:v>-3.8379718944580627</c:v>
                </c:pt>
                <c:pt idx="121">
                  <c:v>4</c:v>
                </c:pt>
                <c:pt idx="122">
                  <c:v>-3.8379718944579526</c:v>
                </c:pt>
                <c:pt idx="123">
                  <c:v>3.365014131324688</c:v>
                </c:pt>
                <c:pt idx="124">
                  <c:v>-2.6194429357811377</c:v>
                </c:pt>
                <c:pt idx="125">
                  <c:v>1.6616600520073941</c:v>
                </c:pt>
                <c:pt idx="126">
                  <c:v>-0.56925935309303899</c:v>
                </c:pt>
                <c:pt idx="127">
                  <c:v>-0.5692593530934037</c:v>
                </c:pt>
                <c:pt idx="128">
                  <c:v>1.6616600520077291</c:v>
                </c:pt>
                <c:pt idx="129">
                  <c:v>-2.6194429357812443</c:v>
                </c:pt>
                <c:pt idx="130">
                  <c:v>3.3650141313247643</c:v>
                </c:pt>
                <c:pt idx="131">
                  <c:v>-3.8379718944579921</c:v>
                </c:pt>
                <c:pt idx="132">
                  <c:v>4</c:v>
                </c:pt>
                <c:pt idx="133">
                  <c:v>-3.8379718944579588</c:v>
                </c:pt>
                <c:pt idx="134">
                  <c:v>3.3650141313245778</c:v>
                </c:pt>
                <c:pt idx="135">
                  <c:v>-2.6194429357809836</c:v>
                </c:pt>
                <c:pt idx="136">
                  <c:v>1.6616600520074154</c:v>
                </c:pt>
                <c:pt idx="137">
                  <c:v>-0.56925935309283715</c:v>
                </c:pt>
                <c:pt idx="138">
                  <c:v>-0.56925935309315534</c:v>
                </c:pt>
                <c:pt idx="139">
                  <c:v>1.6616600520075009</c:v>
                </c:pt>
                <c:pt idx="140">
                  <c:v>-2.6194429357813984</c:v>
                </c:pt>
                <c:pt idx="141">
                  <c:v>3.3650141313248745</c:v>
                </c:pt>
                <c:pt idx="142">
                  <c:v>-3.8379718944580494</c:v>
                </c:pt>
                <c:pt idx="143">
                  <c:v>4</c:v>
                </c:pt>
                <c:pt idx="144">
                  <c:v>-3.8379718944579655</c:v>
                </c:pt>
                <c:pt idx="145">
                  <c:v>3.3650141313245907</c:v>
                </c:pt>
                <c:pt idx="146">
                  <c:v>-2.6194429357810014</c:v>
                </c:pt>
                <c:pt idx="147">
                  <c:v>1.6616600520074367</c:v>
                </c:pt>
                <c:pt idx="148">
                  <c:v>-0.56925935309308551</c:v>
                </c:pt>
                <c:pt idx="149">
                  <c:v>-0.56925935309313214</c:v>
                </c:pt>
                <c:pt idx="150">
                  <c:v>1.6616600520078932</c:v>
                </c:pt>
                <c:pt idx="151">
                  <c:v>-2.6194429357813807</c:v>
                </c:pt>
                <c:pt idx="152">
                  <c:v>3.365014131324862</c:v>
                </c:pt>
                <c:pt idx="153">
                  <c:v>-3.8379718944580428</c:v>
                </c:pt>
                <c:pt idx="154">
                  <c:v>4</c:v>
                </c:pt>
                <c:pt idx="155">
                  <c:v>-3.8379718944579082</c:v>
                </c:pt>
                <c:pt idx="156">
                  <c:v>3.3650141313246031</c:v>
                </c:pt>
                <c:pt idx="157">
                  <c:v>-2.6194429357810192</c:v>
                </c:pt>
                <c:pt idx="158">
                  <c:v>1.6616600520074583</c:v>
                </c:pt>
                <c:pt idx="159">
                  <c:v>-0.56925935309288378</c:v>
                </c:pt>
                <c:pt idx="160">
                  <c:v>-0.56925935309333386</c:v>
                </c:pt>
                <c:pt idx="161">
                  <c:v>1.661660052007665</c:v>
                </c:pt>
                <c:pt idx="162">
                  <c:v>-2.619442935781191</c:v>
                </c:pt>
                <c:pt idx="163">
                  <c:v>3.3650141313247262</c:v>
                </c:pt>
                <c:pt idx="164">
                  <c:v>-3.8379718944581005</c:v>
                </c:pt>
                <c:pt idx="165">
                  <c:v>4</c:v>
                </c:pt>
                <c:pt idx="166">
                  <c:v>-3.8379718944579149</c:v>
                </c:pt>
                <c:pt idx="167">
                  <c:v>3.365014131324616</c:v>
                </c:pt>
                <c:pt idx="168">
                  <c:v>-2.6194429357810369</c:v>
                </c:pt>
                <c:pt idx="169">
                  <c:v>1.6616600520072728</c:v>
                </c:pt>
                <c:pt idx="170">
                  <c:v>-0.56925935309290698</c:v>
                </c:pt>
                <c:pt idx="171">
                  <c:v>-0.56925935309331055</c:v>
                </c:pt>
                <c:pt idx="172">
                  <c:v>1.6616600520076437</c:v>
                </c:pt>
                <c:pt idx="173">
                  <c:v>-2.6194429357811733</c:v>
                </c:pt>
                <c:pt idx="174">
                  <c:v>3.3650141313248363</c:v>
                </c:pt>
                <c:pt idx="175">
                  <c:v>-3.8379718944580299</c:v>
                </c:pt>
                <c:pt idx="176">
                  <c:v>4</c:v>
                </c:pt>
                <c:pt idx="177">
                  <c:v>-3.8379718944579855</c:v>
                </c:pt>
                <c:pt idx="178">
                  <c:v>3.3650141313245059</c:v>
                </c:pt>
                <c:pt idx="179">
                  <c:v>-2.6194429357808828</c:v>
                </c:pt>
                <c:pt idx="180">
                  <c:v>1.6616600520072942</c:v>
                </c:pt>
                <c:pt idx="181">
                  <c:v>-0.56925935309315534</c:v>
                </c:pt>
                <c:pt idx="182">
                  <c:v>-0.56925935309328735</c:v>
                </c:pt>
                <c:pt idx="183">
                  <c:v>1.6616600520078291</c:v>
                </c:pt>
                <c:pt idx="184">
                  <c:v>-2.6194429357814992</c:v>
                </c:pt>
                <c:pt idx="185">
                  <c:v>3.3650141313248239</c:v>
                </c:pt>
                <c:pt idx="186">
                  <c:v>-3.8379718944580872</c:v>
                </c:pt>
                <c:pt idx="187">
                  <c:v>4</c:v>
                </c:pt>
                <c:pt idx="188">
                  <c:v>-3.8379718944579282</c:v>
                </c:pt>
                <c:pt idx="189">
                  <c:v>3.3650141313245183</c:v>
                </c:pt>
                <c:pt idx="190">
                  <c:v>-2.6194429357810725</c:v>
                </c:pt>
                <c:pt idx="191">
                  <c:v>1.6616600520073155</c:v>
                </c:pt>
                <c:pt idx="192">
                  <c:v>-0.56925935309317865</c:v>
                </c:pt>
                <c:pt idx="193">
                  <c:v>-0.56925935309326403</c:v>
                </c:pt>
                <c:pt idx="194">
                  <c:v>1.6616600520078078</c:v>
                </c:pt>
                <c:pt idx="195">
                  <c:v>-2.6194429357811377</c:v>
                </c:pt>
                <c:pt idx="196">
                  <c:v>3.365014131324811</c:v>
                </c:pt>
                <c:pt idx="197">
                  <c:v>-3.8379718944580805</c:v>
                </c:pt>
                <c:pt idx="198">
                  <c:v>4</c:v>
                </c:pt>
                <c:pt idx="199">
                  <c:v>-3.8379718944579349</c:v>
                </c:pt>
                <c:pt idx="200">
                  <c:v>3.3650141313245312</c:v>
                </c:pt>
                <c:pt idx="201">
                  <c:v>-2.6194429357810902</c:v>
                </c:pt>
                <c:pt idx="202">
                  <c:v>1.661660052007337</c:v>
                </c:pt>
                <c:pt idx="203">
                  <c:v>-0.56925935309275177</c:v>
                </c:pt>
                <c:pt idx="204">
                  <c:v>-0.56925935309324072</c:v>
                </c:pt>
                <c:pt idx="205">
                  <c:v>1.6616600520077862</c:v>
                </c:pt>
                <c:pt idx="206">
                  <c:v>-2.61944293578112</c:v>
                </c:pt>
                <c:pt idx="207">
                  <c:v>3.3650141313247981</c:v>
                </c:pt>
                <c:pt idx="208">
                  <c:v>-3.8379718944580739</c:v>
                </c:pt>
                <c:pt idx="209">
                  <c:v>4</c:v>
                </c:pt>
                <c:pt idx="210">
                  <c:v>-3.8379718944579415</c:v>
                </c:pt>
                <c:pt idx="211">
                  <c:v>3.3650141313245441</c:v>
                </c:pt>
                <c:pt idx="212">
                  <c:v>-2.6194429357807643</c:v>
                </c:pt>
                <c:pt idx="213">
                  <c:v>1.6616600520073583</c:v>
                </c:pt>
                <c:pt idx="214">
                  <c:v>-0.56925935309277509</c:v>
                </c:pt>
                <c:pt idx="215">
                  <c:v>-0.56925935309321751</c:v>
                </c:pt>
                <c:pt idx="216">
                  <c:v>1.6616600520077649</c:v>
                </c:pt>
                <c:pt idx="217">
                  <c:v>-2.6194429357814455</c:v>
                </c:pt>
                <c:pt idx="218">
                  <c:v>3.3650141313247857</c:v>
                </c:pt>
                <c:pt idx="219">
                  <c:v>-3.8379718944580672</c:v>
                </c:pt>
                <c:pt idx="220">
                  <c:v>4</c:v>
                </c:pt>
                <c:pt idx="221">
                  <c:v>-3.8379718944578198</c:v>
                </c:pt>
                <c:pt idx="222">
                  <c:v>3.3650141313245565</c:v>
                </c:pt>
                <c:pt idx="223">
                  <c:v>-2.619442935780782</c:v>
                </c:pt>
                <c:pt idx="224">
                  <c:v>1.6616600520073797</c:v>
                </c:pt>
                <c:pt idx="225">
                  <c:v>-0.56925935309324849</c:v>
                </c:pt>
                <c:pt idx="226">
                  <c:v>-0.56925935309364428</c:v>
                </c:pt>
                <c:pt idx="227">
                  <c:v>1.6616600520077434</c:v>
                </c:pt>
                <c:pt idx="228">
                  <c:v>-2.6194429357814277</c:v>
                </c:pt>
                <c:pt idx="229">
                  <c:v>3.3650141313247728</c:v>
                </c:pt>
                <c:pt idx="230">
                  <c:v>-3.8379718944580605</c:v>
                </c:pt>
                <c:pt idx="231">
                  <c:v>4</c:v>
                </c:pt>
                <c:pt idx="232">
                  <c:v>-3.8379718944579548</c:v>
                </c:pt>
                <c:pt idx="233">
                  <c:v>3.3650141313245694</c:v>
                </c:pt>
                <c:pt idx="234">
                  <c:v>-2.6194429357811435</c:v>
                </c:pt>
                <c:pt idx="235">
                  <c:v>1.6616600520069875</c:v>
                </c:pt>
                <c:pt idx="236">
                  <c:v>-0.56925935309282161</c:v>
                </c:pt>
                <c:pt idx="237">
                  <c:v>-0.56925935309362108</c:v>
                </c:pt>
                <c:pt idx="238">
                  <c:v>1.661660052007722</c:v>
                </c:pt>
                <c:pt idx="239">
                  <c:v>-2.61944293578141</c:v>
                </c:pt>
                <c:pt idx="240">
                  <c:v>3.3650141313250059</c:v>
                </c:pt>
                <c:pt idx="241">
                  <c:v>-3.8379718944580539</c:v>
                </c:pt>
                <c:pt idx="242">
                  <c:v>4</c:v>
                </c:pt>
                <c:pt idx="243">
                  <c:v>-3.8379718944579611</c:v>
                </c:pt>
                <c:pt idx="244">
                  <c:v>3.3650141313245823</c:v>
                </c:pt>
                <c:pt idx="245">
                  <c:v>-2.6194429357808175</c:v>
                </c:pt>
                <c:pt idx="246">
                  <c:v>1.6616600520074225</c:v>
                </c:pt>
                <c:pt idx="247">
                  <c:v>-0.56925935309284492</c:v>
                </c:pt>
                <c:pt idx="248">
                  <c:v>-0.56925935309314757</c:v>
                </c:pt>
                <c:pt idx="249">
                  <c:v>1.6616600520081144</c:v>
                </c:pt>
                <c:pt idx="250">
                  <c:v>-2.6194429357813922</c:v>
                </c:pt>
                <c:pt idx="251">
                  <c:v>3.3650141313249931</c:v>
                </c:pt>
                <c:pt idx="252">
                  <c:v>-3.8379718944580472</c:v>
                </c:pt>
                <c:pt idx="253">
                  <c:v>4</c:v>
                </c:pt>
                <c:pt idx="254">
                  <c:v>-3.8379718944578398</c:v>
                </c:pt>
                <c:pt idx="255">
                  <c:v>3.3650141313245947</c:v>
                </c:pt>
                <c:pt idx="256">
                  <c:v>-2.6194429357808353</c:v>
                </c:pt>
                <c:pt idx="257">
                  <c:v>1.6616600520074438</c:v>
                </c:pt>
                <c:pt idx="258">
                  <c:v>-0.56925935309286824</c:v>
                </c:pt>
                <c:pt idx="259">
                  <c:v>-0.56925935309357445</c:v>
                </c:pt>
                <c:pt idx="260">
                  <c:v>1.6616600520076792</c:v>
                </c:pt>
                <c:pt idx="261">
                  <c:v>-2.6194429357813744</c:v>
                </c:pt>
                <c:pt idx="262">
                  <c:v>3.3650141313247346</c:v>
                </c:pt>
                <c:pt idx="263">
                  <c:v>-3.837971894458041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62A-42AA-B536-11F4A89583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3"/>
        </c:scaling>
        <c:delete val="1"/>
        <c:axPos val="b"/>
        <c:numFmt formatCode="General" sourceLinked="1"/>
        <c:majorTickMark val="none"/>
        <c:minorTickMark val="none"/>
        <c:tickLblPos val="nextTo"/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1 kHz Signal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v>Signal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Pt>
            <c:idx val="61"/>
            <c:marker>
              <c:symbol val="none"/>
            </c:marker>
            <c:bubble3D val="0"/>
            <c:spPr>
              <a:ln w="19050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C96F-4E57-B516-3E153F355CCC}"/>
              </c:ext>
            </c:extLst>
          </c:dPt>
          <c:xVal>
            <c:numRef>
              <c:f>'10 kHz Sampling'!$C$9:$C$272</c:f>
              <c:numCache>
                <c:formatCode>General</c:formatCode>
                <c:ptCount val="264"/>
                <c:pt idx="0">
                  <c:v>0</c:v>
                </c:pt>
                <c:pt idx="1">
                  <c:v>2.0000000000000002E-5</c:v>
                </c:pt>
                <c:pt idx="2">
                  <c:v>4.0000000000000003E-5</c:v>
                </c:pt>
                <c:pt idx="3">
                  <c:v>6.0000000000000008E-5</c:v>
                </c:pt>
                <c:pt idx="4">
                  <c:v>8.0000000000000007E-5</c:v>
                </c:pt>
                <c:pt idx="5">
                  <c:v>1E-4</c:v>
                </c:pt>
                <c:pt idx="6">
                  <c:v>1.2E-4</c:v>
                </c:pt>
                <c:pt idx="7">
                  <c:v>1.4000000000000001E-4</c:v>
                </c:pt>
                <c:pt idx="8">
                  <c:v>1.6000000000000001E-4</c:v>
                </c:pt>
                <c:pt idx="9">
                  <c:v>1.8000000000000001E-4</c:v>
                </c:pt>
                <c:pt idx="10">
                  <c:v>2.0000000000000001E-4</c:v>
                </c:pt>
                <c:pt idx="11">
                  <c:v>2.2000000000000001E-4</c:v>
                </c:pt>
                <c:pt idx="12">
                  <c:v>2.4000000000000001E-4</c:v>
                </c:pt>
                <c:pt idx="13">
                  <c:v>2.6000000000000003E-4</c:v>
                </c:pt>
                <c:pt idx="14">
                  <c:v>2.8000000000000003E-4</c:v>
                </c:pt>
                <c:pt idx="15">
                  <c:v>3.0000000000000003E-4</c:v>
                </c:pt>
                <c:pt idx="16">
                  <c:v>3.2000000000000003E-4</c:v>
                </c:pt>
                <c:pt idx="17">
                  <c:v>3.4000000000000002E-4</c:v>
                </c:pt>
                <c:pt idx="18">
                  <c:v>3.6000000000000002E-4</c:v>
                </c:pt>
                <c:pt idx="19">
                  <c:v>3.8000000000000002E-4</c:v>
                </c:pt>
                <c:pt idx="20">
                  <c:v>4.0000000000000002E-4</c:v>
                </c:pt>
                <c:pt idx="21">
                  <c:v>4.2000000000000002E-4</c:v>
                </c:pt>
                <c:pt idx="22">
                  <c:v>4.4000000000000002E-4</c:v>
                </c:pt>
                <c:pt idx="23">
                  <c:v>4.6000000000000001E-4</c:v>
                </c:pt>
                <c:pt idx="24">
                  <c:v>4.8000000000000001E-4</c:v>
                </c:pt>
                <c:pt idx="25">
                  <c:v>5.0000000000000001E-4</c:v>
                </c:pt>
                <c:pt idx="26">
                  <c:v>5.2000000000000006E-4</c:v>
                </c:pt>
                <c:pt idx="27">
                  <c:v>5.4000000000000012E-4</c:v>
                </c:pt>
                <c:pt idx="28">
                  <c:v>5.6000000000000017E-4</c:v>
                </c:pt>
                <c:pt idx="29">
                  <c:v>5.8000000000000022E-4</c:v>
                </c:pt>
                <c:pt idx="30">
                  <c:v>6.0000000000000027E-4</c:v>
                </c:pt>
                <c:pt idx="31">
                  <c:v>6.2000000000000033E-4</c:v>
                </c:pt>
                <c:pt idx="32">
                  <c:v>6.4000000000000038E-4</c:v>
                </c:pt>
                <c:pt idx="33">
                  <c:v>6.6000000000000043E-4</c:v>
                </c:pt>
                <c:pt idx="34">
                  <c:v>6.8000000000000048E-4</c:v>
                </c:pt>
                <c:pt idx="35">
                  <c:v>7.0000000000000053E-4</c:v>
                </c:pt>
                <c:pt idx="36">
                  <c:v>7.2000000000000059E-4</c:v>
                </c:pt>
                <c:pt idx="37">
                  <c:v>7.4000000000000064E-4</c:v>
                </c:pt>
                <c:pt idx="38">
                  <c:v>7.6000000000000069E-4</c:v>
                </c:pt>
                <c:pt idx="39">
                  <c:v>7.8000000000000074E-4</c:v>
                </c:pt>
                <c:pt idx="40">
                  <c:v>8.000000000000008E-4</c:v>
                </c:pt>
                <c:pt idx="41">
                  <c:v>8.2000000000000085E-4</c:v>
                </c:pt>
                <c:pt idx="42">
                  <c:v>8.400000000000009E-4</c:v>
                </c:pt>
                <c:pt idx="43">
                  <c:v>8.6000000000000095E-4</c:v>
                </c:pt>
                <c:pt idx="44">
                  <c:v>8.8000000000000101E-4</c:v>
                </c:pt>
                <c:pt idx="45">
                  <c:v>9.0000000000000106E-4</c:v>
                </c:pt>
                <c:pt idx="46">
                  <c:v>9.2000000000000111E-4</c:v>
                </c:pt>
                <c:pt idx="47">
                  <c:v>9.4000000000000116E-4</c:v>
                </c:pt>
                <c:pt idx="48">
                  <c:v>9.6000000000000122E-4</c:v>
                </c:pt>
                <c:pt idx="49">
                  <c:v>9.8000000000000127E-4</c:v>
                </c:pt>
                <c:pt idx="50">
                  <c:v>1.0000000000000013E-3</c:v>
                </c:pt>
                <c:pt idx="51">
                  <c:v>1.0200000000000014E-3</c:v>
                </c:pt>
                <c:pt idx="52">
                  <c:v>1.0400000000000014E-3</c:v>
                </c:pt>
                <c:pt idx="53">
                  <c:v>1.0600000000000015E-3</c:v>
                </c:pt>
                <c:pt idx="54">
                  <c:v>1.0800000000000015E-3</c:v>
                </c:pt>
                <c:pt idx="55">
                  <c:v>1.1000000000000016E-3</c:v>
                </c:pt>
                <c:pt idx="56">
                  <c:v>1.1200000000000016E-3</c:v>
                </c:pt>
                <c:pt idx="57">
                  <c:v>1.1400000000000017E-3</c:v>
                </c:pt>
                <c:pt idx="58">
                  <c:v>1.1600000000000017E-3</c:v>
                </c:pt>
                <c:pt idx="59">
                  <c:v>1.1800000000000018E-3</c:v>
                </c:pt>
                <c:pt idx="60">
                  <c:v>1.2000000000000018E-3</c:v>
                </c:pt>
                <c:pt idx="61">
                  <c:v>1.2200000000000019E-3</c:v>
                </c:pt>
                <c:pt idx="62">
                  <c:v>1.240000000000002E-3</c:v>
                </c:pt>
                <c:pt idx="63">
                  <c:v>1.260000000000002E-3</c:v>
                </c:pt>
                <c:pt idx="64">
                  <c:v>1.2800000000000021E-3</c:v>
                </c:pt>
                <c:pt idx="65">
                  <c:v>1.3000000000000021E-3</c:v>
                </c:pt>
                <c:pt idx="66">
                  <c:v>1.3200000000000022E-3</c:v>
                </c:pt>
                <c:pt idx="67">
                  <c:v>1.3400000000000022E-3</c:v>
                </c:pt>
                <c:pt idx="68">
                  <c:v>1.3600000000000023E-3</c:v>
                </c:pt>
                <c:pt idx="69">
                  <c:v>1.3800000000000023E-3</c:v>
                </c:pt>
                <c:pt idx="70">
                  <c:v>1.4000000000000024E-3</c:v>
                </c:pt>
                <c:pt idx="71">
                  <c:v>1.4200000000000024E-3</c:v>
                </c:pt>
                <c:pt idx="72">
                  <c:v>1.4400000000000025E-3</c:v>
                </c:pt>
                <c:pt idx="73">
                  <c:v>1.4600000000000025E-3</c:v>
                </c:pt>
                <c:pt idx="74">
                  <c:v>1.4800000000000026E-3</c:v>
                </c:pt>
                <c:pt idx="75">
                  <c:v>1.5000000000000026E-3</c:v>
                </c:pt>
                <c:pt idx="76">
                  <c:v>1.5200000000000027E-3</c:v>
                </c:pt>
                <c:pt idx="77">
                  <c:v>1.5400000000000027E-3</c:v>
                </c:pt>
                <c:pt idx="78">
                  <c:v>1.5600000000000028E-3</c:v>
                </c:pt>
                <c:pt idx="79">
                  <c:v>1.5800000000000028E-3</c:v>
                </c:pt>
                <c:pt idx="80">
                  <c:v>1.6000000000000029E-3</c:v>
                </c:pt>
                <c:pt idx="81">
                  <c:v>1.6200000000000029E-3</c:v>
                </c:pt>
                <c:pt idx="82">
                  <c:v>1.640000000000003E-3</c:v>
                </c:pt>
                <c:pt idx="83">
                  <c:v>1.6600000000000031E-3</c:v>
                </c:pt>
                <c:pt idx="84">
                  <c:v>1.6800000000000031E-3</c:v>
                </c:pt>
                <c:pt idx="85">
                  <c:v>1.7000000000000032E-3</c:v>
                </c:pt>
                <c:pt idx="86">
                  <c:v>1.7200000000000032E-3</c:v>
                </c:pt>
                <c:pt idx="87">
                  <c:v>1.7400000000000033E-3</c:v>
                </c:pt>
                <c:pt idx="88">
                  <c:v>1.7600000000000033E-3</c:v>
                </c:pt>
                <c:pt idx="89">
                  <c:v>1.7800000000000034E-3</c:v>
                </c:pt>
                <c:pt idx="90">
                  <c:v>1.8000000000000034E-3</c:v>
                </c:pt>
                <c:pt idx="91">
                  <c:v>1.8200000000000035E-3</c:v>
                </c:pt>
                <c:pt idx="92">
                  <c:v>1.8400000000000035E-3</c:v>
                </c:pt>
                <c:pt idx="93">
                  <c:v>1.8600000000000036E-3</c:v>
                </c:pt>
                <c:pt idx="94">
                  <c:v>1.8800000000000036E-3</c:v>
                </c:pt>
                <c:pt idx="95">
                  <c:v>1.9000000000000037E-3</c:v>
                </c:pt>
                <c:pt idx="96">
                  <c:v>1.9200000000000037E-3</c:v>
                </c:pt>
                <c:pt idx="97">
                  <c:v>1.9400000000000038E-3</c:v>
                </c:pt>
                <c:pt idx="98">
                  <c:v>1.9600000000000038E-3</c:v>
                </c:pt>
                <c:pt idx="99">
                  <c:v>1.9800000000000039E-3</c:v>
                </c:pt>
                <c:pt idx="100">
                  <c:v>2.0000000000000039E-3</c:v>
                </c:pt>
                <c:pt idx="101">
                  <c:v>2.020000000000004E-3</c:v>
                </c:pt>
                <c:pt idx="102">
                  <c:v>2.040000000000004E-3</c:v>
                </c:pt>
                <c:pt idx="103">
                  <c:v>2.0600000000000041E-3</c:v>
                </c:pt>
                <c:pt idx="104">
                  <c:v>2.0800000000000042E-3</c:v>
                </c:pt>
                <c:pt idx="105">
                  <c:v>2.1000000000000042E-3</c:v>
                </c:pt>
                <c:pt idx="106">
                  <c:v>2.1200000000000043E-3</c:v>
                </c:pt>
                <c:pt idx="107">
                  <c:v>2.1400000000000043E-3</c:v>
                </c:pt>
                <c:pt idx="108">
                  <c:v>2.1600000000000044E-3</c:v>
                </c:pt>
                <c:pt idx="109">
                  <c:v>2.1800000000000044E-3</c:v>
                </c:pt>
                <c:pt idx="110">
                  <c:v>2.2000000000000045E-3</c:v>
                </c:pt>
                <c:pt idx="111">
                  <c:v>2.2200000000000045E-3</c:v>
                </c:pt>
                <c:pt idx="112">
                  <c:v>2.2400000000000046E-3</c:v>
                </c:pt>
                <c:pt idx="113">
                  <c:v>2.2600000000000046E-3</c:v>
                </c:pt>
                <c:pt idx="114">
                  <c:v>2.2800000000000047E-3</c:v>
                </c:pt>
                <c:pt idx="115">
                  <c:v>2.3000000000000047E-3</c:v>
                </c:pt>
                <c:pt idx="116">
                  <c:v>2.3200000000000048E-3</c:v>
                </c:pt>
                <c:pt idx="117">
                  <c:v>2.3400000000000048E-3</c:v>
                </c:pt>
                <c:pt idx="118">
                  <c:v>2.3600000000000049E-3</c:v>
                </c:pt>
                <c:pt idx="119">
                  <c:v>2.3800000000000049E-3</c:v>
                </c:pt>
                <c:pt idx="120">
                  <c:v>2.400000000000005E-3</c:v>
                </c:pt>
                <c:pt idx="121">
                  <c:v>2.420000000000005E-3</c:v>
                </c:pt>
                <c:pt idx="122">
                  <c:v>2.4400000000000051E-3</c:v>
                </c:pt>
                <c:pt idx="123">
                  <c:v>2.4600000000000052E-3</c:v>
                </c:pt>
                <c:pt idx="124">
                  <c:v>2.4800000000000052E-3</c:v>
                </c:pt>
                <c:pt idx="125">
                  <c:v>2.5000000000000053E-3</c:v>
                </c:pt>
                <c:pt idx="126">
                  <c:v>2.5200000000000053E-3</c:v>
                </c:pt>
                <c:pt idx="127">
                  <c:v>2.5400000000000054E-3</c:v>
                </c:pt>
                <c:pt idx="128">
                  <c:v>2.5600000000000054E-3</c:v>
                </c:pt>
                <c:pt idx="129">
                  <c:v>2.5800000000000055E-3</c:v>
                </c:pt>
                <c:pt idx="130">
                  <c:v>2.6000000000000055E-3</c:v>
                </c:pt>
                <c:pt idx="131">
                  <c:v>2.6200000000000056E-3</c:v>
                </c:pt>
                <c:pt idx="132">
                  <c:v>2.6400000000000056E-3</c:v>
                </c:pt>
                <c:pt idx="133">
                  <c:v>2.6600000000000057E-3</c:v>
                </c:pt>
                <c:pt idx="134">
                  <c:v>2.6800000000000057E-3</c:v>
                </c:pt>
                <c:pt idx="135">
                  <c:v>2.7000000000000058E-3</c:v>
                </c:pt>
                <c:pt idx="136">
                  <c:v>2.7200000000000058E-3</c:v>
                </c:pt>
                <c:pt idx="137">
                  <c:v>2.7400000000000059E-3</c:v>
                </c:pt>
                <c:pt idx="138">
                  <c:v>2.7600000000000059E-3</c:v>
                </c:pt>
                <c:pt idx="139">
                  <c:v>2.780000000000006E-3</c:v>
                </c:pt>
                <c:pt idx="140">
                  <c:v>2.800000000000006E-3</c:v>
                </c:pt>
                <c:pt idx="141">
                  <c:v>2.8200000000000061E-3</c:v>
                </c:pt>
                <c:pt idx="142">
                  <c:v>2.8400000000000061E-3</c:v>
                </c:pt>
                <c:pt idx="143">
                  <c:v>2.8600000000000062E-3</c:v>
                </c:pt>
                <c:pt idx="144">
                  <c:v>2.8800000000000063E-3</c:v>
                </c:pt>
                <c:pt idx="145">
                  <c:v>2.9000000000000063E-3</c:v>
                </c:pt>
                <c:pt idx="146">
                  <c:v>2.9200000000000064E-3</c:v>
                </c:pt>
                <c:pt idx="147">
                  <c:v>2.9400000000000064E-3</c:v>
                </c:pt>
                <c:pt idx="148">
                  <c:v>2.9600000000000065E-3</c:v>
                </c:pt>
                <c:pt idx="149">
                  <c:v>2.9800000000000065E-3</c:v>
                </c:pt>
                <c:pt idx="150">
                  <c:v>3.0000000000000066E-3</c:v>
                </c:pt>
                <c:pt idx="151">
                  <c:v>3.0200000000000066E-3</c:v>
                </c:pt>
                <c:pt idx="152">
                  <c:v>3.0400000000000067E-3</c:v>
                </c:pt>
                <c:pt idx="153">
                  <c:v>3.0600000000000067E-3</c:v>
                </c:pt>
                <c:pt idx="154">
                  <c:v>3.0800000000000068E-3</c:v>
                </c:pt>
                <c:pt idx="155">
                  <c:v>3.1000000000000068E-3</c:v>
                </c:pt>
                <c:pt idx="156">
                  <c:v>3.1200000000000069E-3</c:v>
                </c:pt>
                <c:pt idx="157">
                  <c:v>3.1400000000000069E-3</c:v>
                </c:pt>
                <c:pt idx="158">
                  <c:v>3.160000000000007E-3</c:v>
                </c:pt>
                <c:pt idx="159">
                  <c:v>3.180000000000007E-3</c:v>
                </c:pt>
                <c:pt idx="160">
                  <c:v>3.2000000000000071E-3</c:v>
                </c:pt>
                <c:pt idx="161">
                  <c:v>3.2200000000000071E-3</c:v>
                </c:pt>
                <c:pt idx="162">
                  <c:v>3.2400000000000072E-3</c:v>
                </c:pt>
                <c:pt idx="163">
                  <c:v>3.2600000000000072E-3</c:v>
                </c:pt>
                <c:pt idx="164">
                  <c:v>3.2800000000000073E-3</c:v>
                </c:pt>
                <c:pt idx="165">
                  <c:v>3.3000000000000074E-3</c:v>
                </c:pt>
                <c:pt idx="166">
                  <c:v>3.3200000000000074E-3</c:v>
                </c:pt>
                <c:pt idx="167">
                  <c:v>3.3400000000000075E-3</c:v>
                </c:pt>
                <c:pt idx="168">
                  <c:v>3.3600000000000075E-3</c:v>
                </c:pt>
                <c:pt idx="169">
                  <c:v>3.3800000000000076E-3</c:v>
                </c:pt>
                <c:pt idx="170">
                  <c:v>3.4000000000000076E-3</c:v>
                </c:pt>
                <c:pt idx="171">
                  <c:v>3.4200000000000077E-3</c:v>
                </c:pt>
                <c:pt idx="172">
                  <c:v>3.4400000000000077E-3</c:v>
                </c:pt>
                <c:pt idx="173">
                  <c:v>3.4600000000000078E-3</c:v>
                </c:pt>
                <c:pt idx="174">
                  <c:v>3.4800000000000078E-3</c:v>
                </c:pt>
                <c:pt idx="175">
                  <c:v>3.5000000000000079E-3</c:v>
                </c:pt>
                <c:pt idx="176">
                  <c:v>3.5200000000000079E-3</c:v>
                </c:pt>
                <c:pt idx="177">
                  <c:v>3.540000000000008E-3</c:v>
                </c:pt>
                <c:pt idx="178">
                  <c:v>3.560000000000008E-3</c:v>
                </c:pt>
                <c:pt idx="179">
                  <c:v>3.5800000000000081E-3</c:v>
                </c:pt>
                <c:pt idx="180">
                  <c:v>3.6000000000000081E-3</c:v>
                </c:pt>
                <c:pt idx="181">
                  <c:v>3.6200000000000082E-3</c:v>
                </c:pt>
                <c:pt idx="182">
                  <c:v>3.6400000000000082E-3</c:v>
                </c:pt>
                <c:pt idx="183">
                  <c:v>3.6600000000000083E-3</c:v>
                </c:pt>
                <c:pt idx="184">
                  <c:v>3.6800000000000084E-3</c:v>
                </c:pt>
                <c:pt idx="185">
                  <c:v>3.7000000000000084E-3</c:v>
                </c:pt>
                <c:pt idx="186">
                  <c:v>3.7200000000000085E-3</c:v>
                </c:pt>
                <c:pt idx="187">
                  <c:v>3.7400000000000085E-3</c:v>
                </c:pt>
                <c:pt idx="188">
                  <c:v>3.7600000000000086E-3</c:v>
                </c:pt>
                <c:pt idx="189">
                  <c:v>3.7800000000000086E-3</c:v>
                </c:pt>
                <c:pt idx="190">
                  <c:v>3.8000000000000087E-3</c:v>
                </c:pt>
                <c:pt idx="191">
                  <c:v>3.8200000000000087E-3</c:v>
                </c:pt>
                <c:pt idx="192">
                  <c:v>3.8400000000000088E-3</c:v>
                </c:pt>
                <c:pt idx="193">
                  <c:v>3.8600000000000088E-3</c:v>
                </c:pt>
                <c:pt idx="194">
                  <c:v>3.8800000000000089E-3</c:v>
                </c:pt>
                <c:pt idx="195">
                  <c:v>3.9000000000000089E-3</c:v>
                </c:pt>
                <c:pt idx="196">
                  <c:v>3.9200000000000085E-3</c:v>
                </c:pt>
                <c:pt idx="197">
                  <c:v>3.9400000000000086E-3</c:v>
                </c:pt>
                <c:pt idx="198">
                  <c:v>3.9600000000000087E-3</c:v>
                </c:pt>
                <c:pt idx="199">
                  <c:v>3.9800000000000087E-3</c:v>
                </c:pt>
                <c:pt idx="200">
                  <c:v>4.0000000000000088E-3</c:v>
                </c:pt>
                <c:pt idx="201">
                  <c:v>4.0200000000000088E-3</c:v>
                </c:pt>
                <c:pt idx="202">
                  <c:v>4.0400000000000089E-3</c:v>
                </c:pt>
                <c:pt idx="203">
                  <c:v>4.0600000000000089E-3</c:v>
                </c:pt>
                <c:pt idx="204">
                  <c:v>4.080000000000009E-3</c:v>
                </c:pt>
                <c:pt idx="205">
                  <c:v>4.100000000000009E-3</c:v>
                </c:pt>
                <c:pt idx="206">
                  <c:v>4.1200000000000091E-3</c:v>
                </c:pt>
                <c:pt idx="207">
                  <c:v>4.1400000000000091E-3</c:v>
                </c:pt>
                <c:pt idx="208">
                  <c:v>4.1600000000000092E-3</c:v>
                </c:pt>
                <c:pt idx="209">
                  <c:v>4.1800000000000092E-3</c:v>
                </c:pt>
                <c:pt idx="210">
                  <c:v>4.2000000000000093E-3</c:v>
                </c:pt>
                <c:pt idx="211">
                  <c:v>4.2200000000000093E-3</c:v>
                </c:pt>
                <c:pt idx="212">
                  <c:v>4.2400000000000094E-3</c:v>
                </c:pt>
                <c:pt idx="213">
                  <c:v>4.2600000000000094E-3</c:v>
                </c:pt>
                <c:pt idx="214">
                  <c:v>4.2800000000000095E-3</c:v>
                </c:pt>
                <c:pt idx="215">
                  <c:v>4.3000000000000095E-3</c:v>
                </c:pt>
                <c:pt idx="216">
                  <c:v>4.3200000000000096E-3</c:v>
                </c:pt>
                <c:pt idx="217">
                  <c:v>4.3400000000000096E-3</c:v>
                </c:pt>
                <c:pt idx="218">
                  <c:v>4.3600000000000097E-3</c:v>
                </c:pt>
                <c:pt idx="219">
                  <c:v>4.3800000000000098E-3</c:v>
                </c:pt>
                <c:pt idx="220">
                  <c:v>4.4000000000000098E-3</c:v>
                </c:pt>
                <c:pt idx="221">
                  <c:v>4.4200000000000099E-3</c:v>
                </c:pt>
                <c:pt idx="222">
                  <c:v>4.4400000000000099E-3</c:v>
                </c:pt>
                <c:pt idx="223">
                  <c:v>4.46000000000001E-3</c:v>
                </c:pt>
                <c:pt idx="224">
                  <c:v>4.48000000000001E-3</c:v>
                </c:pt>
                <c:pt idx="225">
                  <c:v>4.5000000000000101E-3</c:v>
                </c:pt>
                <c:pt idx="226">
                  <c:v>4.5200000000000101E-3</c:v>
                </c:pt>
                <c:pt idx="227">
                  <c:v>4.5400000000000102E-3</c:v>
                </c:pt>
                <c:pt idx="228">
                  <c:v>4.5600000000000102E-3</c:v>
                </c:pt>
                <c:pt idx="229">
                  <c:v>4.5800000000000103E-3</c:v>
                </c:pt>
                <c:pt idx="230">
                  <c:v>4.6000000000000103E-3</c:v>
                </c:pt>
                <c:pt idx="231">
                  <c:v>4.6200000000000104E-3</c:v>
                </c:pt>
                <c:pt idx="232">
                  <c:v>4.6400000000000104E-3</c:v>
                </c:pt>
                <c:pt idx="233">
                  <c:v>4.6600000000000105E-3</c:v>
                </c:pt>
                <c:pt idx="234">
                  <c:v>4.6800000000000105E-3</c:v>
                </c:pt>
                <c:pt idx="235">
                  <c:v>4.7000000000000106E-3</c:v>
                </c:pt>
                <c:pt idx="236">
                  <c:v>4.7200000000000106E-3</c:v>
                </c:pt>
                <c:pt idx="237">
                  <c:v>4.7400000000000107E-3</c:v>
                </c:pt>
                <c:pt idx="238">
                  <c:v>4.7600000000000108E-3</c:v>
                </c:pt>
                <c:pt idx="239">
                  <c:v>4.7800000000000108E-3</c:v>
                </c:pt>
                <c:pt idx="240">
                  <c:v>4.8000000000000109E-3</c:v>
                </c:pt>
                <c:pt idx="241">
                  <c:v>4.8200000000000109E-3</c:v>
                </c:pt>
                <c:pt idx="242">
                  <c:v>4.840000000000011E-3</c:v>
                </c:pt>
                <c:pt idx="243">
                  <c:v>4.860000000000011E-3</c:v>
                </c:pt>
                <c:pt idx="244">
                  <c:v>4.8800000000000111E-3</c:v>
                </c:pt>
                <c:pt idx="245">
                  <c:v>4.9000000000000111E-3</c:v>
                </c:pt>
                <c:pt idx="246">
                  <c:v>4.9200000000000112E-3</c:v>
                </c:pt>
                <c:pt idx="247">
                  <c:v>4.9400000000000112E-3</c:v>
                </c:pt>
                <c:pt idx="248">
                  <c:v>4.9600000000000113E-3</c:v>
                </c:pt>
                <c:pt idx="249">
                  <c:v>4.9800000000000113E-3</c:v>
                </c:pt>
                <c:pt idx="250">
                  <c:v>5.0000000000000114E-3</c:v>
                </c:pt>
                <c:pt idx="251">
                  <c:v>5.0200000000000114E-3</c:v>
                </c:pt>
                <c:pt idx="252">
                  <c:v>5.0400000000000115E-3</c:v>
                </c:pt>
                <c:pt idx="253">
                  <c:v>5.0600000000000115E-3</c:v>
                </c:pt>
                <c:pt idx="254">
                  <c:v>5.0800000000000116E-3</c:v>
                </c:pt>
                <c:pt idx="255">
                  <c:v>5.1000000000000116E-3</c:v>
                </c:pt>
                <c:pt idx="256">
                  <c:v>5.1200000000000117E-3</c:v>
                </c:pt>
                <c:pt idx="257">
                  <c:v>5.1400000000000117E-3</c:v>
                </c:pt>
                <c:pt idx="258">
                  <c:v>5.1600000000000118E-3</c:v>
                </c:pt>
                <c:pt idx="259">
                  <c:v>5.1800000000000119E-3</c:v>
                </c:pt>
                <c:pt idx="260">
                  <c:v>5.2000000000000119E-3</c:v>
                </c:pt>
                <c:pt idx="261">
                  <c:v>5.220000000000012E-3</c:v>
                </c:pt>
                <c:pt idx="262">
                  <c:v>5.240000000000012E-3</c:v>
                </c:pt>
                <c:pt idx="263">
                  <c:v>5.2600000000000121E-3</c:v>
                </c:pt>
              </c:numCache>
            </c:numRef>
          </c:xVal>
          <c:yVal>
            <c:numRef>
              <c:f>'10 kHz Sampling'!$D$9:$D$272</c:f>
              <c:numCache>
                <c:formatCode>General</c:formatCode>
                <c:ptCount val="264"/>
                <c:pt idx="0">
                  <c:v>4</c:v>
                </c:pt>
                <c:pt idx="1">
                  <c:v>3.9684588052579115</c:v>
                </c:pt>
                <c:pt idx="2">
                  <c:v>3.8743326445145243</c:v>
                </c:pt>
                <c:pt idx="3">
                  <c:v>3.7191059435530054</c:v>
                </c:pt>
                <c:pt idx="4">
                  <c:v>3.5052267201754543</c:v>
                </c:pt>
                <c:pt idx="5">
                  <c:v>3.2360679774997898</c:v>
                </c:pt>
                <c:pt idx="6">
                  <c:v>2.9158745096856462</c:v>
                </c:pt>
                <c:pt idx="7">
                  <c:v>2.549695958994759</c:v>
                </c:pt>
                <c:pt idx="8">
                  <c:v>2.1433071799159862</c:v>
                </c:pt>
                <c:pt idx="9">
                  <c:v>1.7031171662602906</c:v>
                </c:pt>
                <c:pt idx="10">
                  <c:v>1.2360679774997898</c:v>
                </c:pt>
                <c:pt idx="11">
                  <c:v>0.74952525834289896</c:v>
                </c:pt>
                <c:pt idx="12">
                  <c:v>0.25116207811725411</c:v>
                </c:pt>
                <c:pt idx="13">
                  <c:v>-0.25116207811725361</c:v>
                </c:pt>
                <c:pt idx="14">
                  <c:v>-0.7495252583428984</c:v>
                </c:pt>
                <c:pt idx="15">
                  <c:v>-1.2360679774997894</c:v>
                </c:pt>
                <c:pt idx="16">
                  <c:v>-1.7031171662602909</c:v>
                </c:pt>
                <c:pt idx="17">
                  <c:v>-2.1433071799159857</c:v>
                </c:pt>
                <c:pt idx="18">
                  <c:v>-2.549695958994759</c:v>
                </c:pt>
                <c:pt idx="19">
                  <c:v>-2.9158745096856453</c:v>
                </c:pt>
                <c:pt idx="20">
                  <c:v>-3.2360679774997894</c:v>
                </c:pt>
                <c:pt idx="21">
                  <c:v>-3.5052267201754534</c:v>
                </c:pt>
                <c:pt idx="22">
                  <c:v>-3.7191059435530054</c:v>
                </c:pt>
                <c:pt idx="23">
                  <c:v>-3.8743326445145243</c:v>
                </c:pt>
                <c:pt idx="24">
                  <c:v>-3.9684588052579111</c:v>
                </c:pt>
                <c:pt idx="25">
                  <c:v>-4</c:v>
                </c:pt>
                <c:pt idx="26">
                  <c:v>-3.9684588052579115</c:v>
                </c:pt>
                <c:pt idx="27">
                  <c:v>-3.8743326445145243</c:v>
                </c:pt>
                <c:pt idx="28">
                  <c:v>-3.7191059435530045</c:v>
                </c:pt>
                <c:pt idx="29">
                  <c:v>-3.5052267201754526</c:v>
                </c:pt>
                <c:pt idx="30">
                  <c:v>-3.2360679774997867</c:v>
                </c:pt>
                <c:pt idx="31">
                  <c:v>-2.9158745096856413</c:v>
                </c:pt>
                <c:pt idx="32">
                  <c:v>-2.5496959589947528</c:v>
                </c:pt>
                <c:pt idx="33">
                  <c:v>-2.1433071799159791</c:v>
                </c:pt>
                <c:pt idx="34">
                  <c:v>-1.7031171662602822</c:v>
                </c:pt>
                <c:pt idx="35">
                  <c:v>-1.2360679774997803</c:v>
                </c:pt>
                <c:pt idx="36">
                  <c:v>-0.74952525834288453</c:v>
                </c:pt>
                <c:pt idx="37">
                  <c:v>-0.25116207811723862</c:v>
                </c:pt>
                <c:pt idx="38">
                  <c:v>0.25116207811726909</c:v>
                </c:pt>
                <c:pt idx="39">
                  <c:v>0.7495252583429145</c:v>
                </c:pt>
                <c:pt idx="40">
                  <c:v>1.2360679774998058</c:v>
                </c:pt>
                <c:pt idx="41">
                  <c:v>1.7031171662603066</c:v>
                </c:pt>
                <c:pt idx="42">
                  <c:v>2.1433071799160048</c:v>
                </c:pt>
                <c:pt idx="43">
                  <c:v>2.5496959589947763</c:v>
                </c:pt>
                <c:pt idx="44">
                  <c:v>2.9158745096856622</c:v>
                </c:pt>
                <c:pt idx="45">
                  <c:v>3.236067977499804</c:v>
                </c:pt>
                <c:pt idx="46">
                  <c:v>3.5052267201754663</c:v>
                </c:pt>
                <c:pt idx="47">
                  <c:v>3.7191059435530152</c:v>
                </c:pt>
                <c:pt idx="48">
                  <c:v>3.8743326445145319</c:v>
                </c:pt>
                <c:pt idx="49">
                  <c:v>3.9684588052579151</c:v>
                </c:pt>
                <c:pt idx="50">
                  <c:v>4</c:v>
                </c:pt>
                <c:pt idx="51">
                  <c:v>3.9684588052579075</c:v>
                </c:pt>
                <c:pt idx="52">
                  <c:v>3.8743326445145163</c:v>
                </c:pt>
                <c:pt idx="53">
                  <c:v>3.7191059435529934</c:v>
                </c:pt>
                <c:pt idx="54">
                  <c:v>3.5052267201754366</c:v>
                </c:pt>
                <c:pt idx="55">
                  <c:v>3.2360679774997672</c:v>
                </c:pt>
                <c:pt idx="56">
                  <c:v>2.9158745096856196</c:v>
                </c:pt>
                <c:pt idx="57">
                  <c:v>2.5496959589947283</c:v>
                </c:pt>
                <c:pt idx="58">
                  <c:v>2.1433071799159524</c:v>
                </c:pt>
                <c:pt idx="59">
                  <c:v>1.7031171662602538</c:v>
                </c:pt>
                <c:pt idx="60">
                  <c:v>1.236067977499747</c:v>
                </c:pt>
                <c:pt idx="61">
                  <c:v>0.74952525834285366</c:v>
                </c:pt>
                <c:pt idx="62">
                  <c:v>0.2511620781172072</c:v>
                </c:pt>
                <c:pt idx="63">
                  <c:v>-0.25116207811730051</c:v>
                </c:pt>
                <c:pt idx="64">
                  <c:v>-0.74952525834294892</c:v>
                </c:pt>
                <c:pt idx="65">
                  <c:v>-1.2360679774998358</c:v>
                </c:pt>
                <c:pt idx="66">
                  <c:v>-1.7031171662603384</c:v>
                </c:pt>
                <c:pt idx="67">
                  <c:v>-2.1433071799160284</c:v>
                </c:pt>
                <c:pt idx="68">
                  <c:v>-2.5496959589948007</c:v>
                </c:pt>
                <c:pt idx="69">
                  <c:v>-2.9158745096856813</c:v>
                </c:pt>
                <c:pt idx="70">
                  <c:v>-3.2360679774998222</c:v>
                </c:pt>
                <c:pt idx="71">
                  <c:v>-3.5052267201754832</c:v>
                </c:pt>
                <c:pt idx="72">
                  <c:v>-3.7191059435530267</c:v>
                </c:pt>
                <c:pt idx="73">
                  <c:v>-3.8743326445145398</c:v>
                </c:pt>
                <c:pt idx="74">
                  <c:v>-3.9684588052579186</c:v>
                </c:pt>
                <c:pt idx="75">
                  <c:v>-4</c:v>
                </c:pt>
                <c:pt idx="76">
                  <c:v>-3.9684588052579031</c:v>
                </c:pt>
                <c:pt idx="77">
                  <c:v>-3.8743326445145088</c:v>
                </c:pt>
                <c:pt idx="78">
                  <c:v>-3.7191059435529805</c:v>
                </c:pt>
                <c:pt idx="79">
                  <c:v>-3.5052267201754228</c:v>
                </c:pt>
                <c:pt idx="80">
                  <c:v>-3.2360679774997489</c:v>
                </c:pt>
                <c:pt idx="81">
                  <c:v>-2.9158745096856005</c:v>
                </c:pt>
                <c:pt idx="82">
                  <c:v>-2.5496959589947044</c:v>
                </c:pt>
                <c:pt idx="83">
                  <c:v>-2.1433071799159231</c:v>
                </c:pt>
                <c:pt idx="84">
                  <c:v>-1.7031171662602251</c:v>
                </c:pt>
                <c:pt idx="85">
                  <c:v>-1.236067977499717</c:v>
                </c:pt>
                <c:pt idx="86">
                  <c:v>-0.74952525834282624</c:v>
                </c:pt>
                <c:pt idx="87">
                  <c:v>-0.25116207811717578</c:v>
                </c:pt>
                <c:pt idx="88">
                  <c:v>0.25116207811733549</c:v>
                </c:pt>
                <c:pt idx="89">
                  <c:v>0.74952525834297634</c:v>
                </c:pt>
                <c:pt idx="90">
                  <c:v>1.2360679774998691</c:v>
                </c:pt>
                <c:pt idx="91">
                  <c:v>1.7031171662603635</c:v>
                </c:pt>
                <c:pt idx="92">
                  <c:v>2.1433071799160581</c:v>
                </c:pt>
                <c:pt idx="93">
                  <c:v>2.549695958994822</c:v>
                </c:pt>
                <c:pt idx="94">
                  <c:v>2.9158745096857053</c:v>
                </c:pt>
                <c:pt idx="95">
                  <c:v>3.2360679774998431</c:v>
                </c:pt>
                <c:pt idx="96">
                  <c:v>3.5052267201754965</c:v>
                </c:pt>
                <c:pt idx="97">
                  <c:v>3.7191059435530396</c:v>
                </c:pt>
                <c:pt idx="98">
                  <c:v>3.8743326445145465</c:v>
                </c:pt>
                <c:pt idx="99">
                  <c:v>3.968458805257923</c:v>
                </c:pt>
                <c:pt idx="100">
                  <c:v>4</c:v>
                </c:pt>
                <c:pt idx="101">
                  <c:v>3.9684588052578995</c:v>
                </c:pt>
                <c:pt idx="102">
                  <c:v>3.8743326445144999</c:v>
                </c:pt>
                <c:pt idx="103">
                  <c:v>3.7191059435529703</c:v>
                </c:pt>
                <c:pt idx="104">
                  <c:v>3.5052267201754059</c:v>
                </c:pt>
                <c:pt idx="105">
                  <c:v>3.2360679774997325</c:v>
                </c:pt>
                <c:pt idx="106">
                  <c:v>2.9158745096855765</c:v>
                </c:pt>
                <c:pt idx="107">
                  <c:v>2.5496959589946773</c:v>
                </c:pt>
                <c:pt idx="108">
                  <c:v>2.1433071799158996</c:v>
                </c:pt>
                <c:pt idx="109">
                  <c:v>1.7031171662601936</c:v>
                </c:pt>
                <c:pt idx="110">
                  <c:v>1.2360679774996903</c:v>
                </c:pt>
                <c:pt idx="111">
                  <c:v>0.74952525834279182</c:v>
                </c:pt>
                <c:pt idx="112">
                  <c:v>0.25116207811714791</c:v>
                </c:pt>
                <c:pt idx="113">
                  <c:v>-0.25116207811736335</c:v>
                </c:pt>
                <c:pt idx="114">
                  <c:v>-0.74952525834301076</c:v>
                </c:pt>
                <c:pt idx="115">
                  <c:v>-1.2360679774998957</c:v>
                </c:pt>
                <c:pt idx="116">
                  <c:v>-1.7031171662603952</c:v>
                </c:pt>
                <c:pt idx="117">
                  <c:v>-2.1433071799160817</c:v>
                </c:pt>
                <c:pt idx="118">
                  <c:v>-2.5496959589948491</c:v>
                </c:pt>
                <c:pt idx="119">
                  <c:v>-2.9158745096857293</c:v>
                </c:pt>
                <c:pt idx="120">
                  <c:v>-3.2360679774998595</c:v>
                </c:pt>
                <c:pt idx="121">
                  <c:v>-3.5052267201755134</c:v>
                </c:pt>
                <c:pt idx="122">
                  <c:v>-3.7191059435530498</c:v>
                </c:pt>
                <c:pt idx="123">
                  <c:v>-3.8743326445145554</c:v>
                </c:pt>
                <c:pt idx="124">
                  <c:v>-3.9684588052579266</c:v>
                </c:pt>
                <c:pt idx="125">
                  <c:v>-4</c:v>
                </c:pt>
                <c:pt idx="126">
                  <c:v>-3.9684588052578951</c:v>
                </c:pt>
                <c:pt idx="127">
                  <c:v>-3.8743326445144928</c:v>
                </c:pt>
                <c:pt idx="128">
                  <c:v>-3.7191059435529574</c:v>
                </c:pt>
                <c:pt idx="129">
                  <c:v>-3.5052267201753926</c:v>
                </c:pt>
                <c:pt idx="130">
                  <c:v>-3.2360679774997161</c:v>
                </c:pt>
                <c:pt idx="131">
                  <c:v>-2.9158745096855525</c:v>
                </c:pt>
                <c:pt idx="132">
                  <c:v>-2.5496959589946555</c:v>
                </c:pt>
                <c:pt idx="133">
                  <c:v>-2.143307179915876</c:v>
                </c:pt>
                <c:pt idx="134">
                  <c:v>-1.7031171662601619</c:v>
                </c:pt>
                <c:pt idx="135">
                  <c:v>-1.236067977499657</c:v>
                </c:pt>
                <c:pt idx="136">
                  <c:v>-0.74952525834276429</c:v>
                </c:pt>
                <c:pt idx="137">
                  <c:v>-0.25116207811710584</c:v>
                </c:pt>
                <c:pt idx="138">
                  <c:v>0.25116207811739832</c:v>
                </c:pt>
                <c:pt idx="139">
                  <c:v>0.74952525834303818</c:v>
                </c:pt>
                <c:pt idx="140">
                  <c:v>1.2360679774999221</c:v>
                </c:pt>
                <c:pt idx="141">
                  <c:v>1.703117166260427</c:v>
                </c:pt>
                <c:pt idx="142">
                  <c:v>2.1433071799161114</c:v>
                </c:pt>
                <c:pt idx="143">
                  <c:v>2.5496959589948704</c:v>
                </c:pt>
                <c:pt idx="144">
                  <c:v>2.9158745096857532</c:v>
                </c:pt>
                <c:pt idx="145">
                  <c:v>3.23606797749988</c:v>
                </c:pt>
                <c:pt idx="146">
                  <c:v>3.5052267201755267</c:v>
                </c:pt>
                <c:pt idx="147">
                  <c:v>3.71910594355306</c:v>
                </c:pt>
                <c:pt idx="148">
                  <c:v>3.8743326445145638</c:v>
                </c:pt>
                <c:pt idx="149">
                  <c:v>3.968458805257931</c:v>
                </c:pt>
                <c:pt idx="150">
                  <c:v>4</c:v>
                </c:pt>
                <c:pt idx="151">
                  <c:v>3.9684588052578906</c:v>
                </c:pt>
                <c:pt idx="152">
                  <c:v>3.8743326445144843</c:v>
                </c:pt>
                <c:pt idx="153">
                  <c:v>3.7191059435529472</c:v>
                </c:pt>
                <c:pt idx="154">
                  <c:v>3.5052267201753793</c:v>
                </c:pt>
                <c:pt idx="155">
                  <c:v>3.2360679774996912</c:v>
                </c:pt>
                <c:pt idx="156">
                  <c:v>2.9158745096855334</c:v>
                </c:pt>
                <c:pt idx="157">
                  <c:v>2.5496959589946342</c:v>
                </c:pt>
                <c:pt idx="158">
                  <c:v>2.1433071799158405</c:v>
                </c:pt>
                <c:pt idx="159">
                  <c:v>1.7031171662601365</c:v>
                </c:pt>
                <c:pt idx="160">
                  <c:v>1.2360679774996306</c:v>
                </c:pt>
                <c:pt idx="161">
                  <c:v>0.74952525834273687</c:v>
                </c:pt>
                <c:pt idx="162">
                  <c:v>0.25116207811707797</c:v>
                </c:pt>
                <c:pt idx="163">
                  <c:v>-0.25116207811742619</c:v>
                </c:pt>
                <c:pt idx="164">
                  <c:v>-0.74952525834306571</c:v>
                </c:pt>
                <c:pt idx="165">
                  <c:v>-1.2360679774999623</c:v>
                </c:pt>
                <c:pt idx="166">
                  <c:v>-1.7031171662604523</c:v>
                </c:pt>
                <c:pt idx="167">
                  <c:v>-2.143307179916135</c:v>
                </c:pt>
                <c:pt idx="168">
                  <c:v>-2.5496959589949029</c:v>
                </c:pt>
                <c:pt idx="169">
                  <c:v>-2.9158745096857723</c:v>
                </c:pt>
                <c:pt idx="170">
                  <c:v>-3.2360679774998964</c:v>
                </c:pt>
                <c:pt idx="171">
                  <c:v>-3.5052267201755405</c:v>
                </c:pt>
                <c:pt idx="172">
                  <c:v>-3.7191059435530756</c:v>
                </c:pt>
                <c:pt idx="173">
                  <c:v>-3.8743326445145709</c:v>
                </c:pt>
                <c:pt idx="174">
                  <c:v>-3.9684588052579346</c:v>
                </c:pt>
                <c:pt idx="175">
                  <c:v>-4</c:v>
                </c:pt>
                <c:pt idx="176">
                  <c:v>-3.9684588052578871</c:v>
                </c:pt>
                <c:pt idx="177">
                  <c:v>-3.8743326445144772</c:v>
                </c:pt>
                <c:pt idx="178">
                  <c:v>-3.719105943552937</c:v>
                </c:pt>
                <c:pt idx="179">
                  <c:v>-3.5052267201753589</c:v>
                </c:pt>
                <c:pt idx="180">
                  <c:v>-3.2360679774996748</c:v>
                </c:pt>
                <c:pt idx="181">
                  <c:v>-2.9158745096855143</c:v>
                </c:pt>
                <c:pt idx="182">
                  <c:v>-2.5496959589946018</c:v>
                </c:pt>
                <c:pt idx="183">
                  <c:v>-2.1433071799158165</c:v>
                </c:pt>
                <c:pt idx="184">
                  <c:v>-1.7031171662601112</c:v>
                </c:pt>
                <c:pt idx="185">
                  <c:v>-1.236067977499604</c:v>
                </c:pt>
                <c:pt idx="186">
                  <c:v>-0.74952525834269546</c:v>
                </c:pt>
                <c:pt idx="187">
                  <c:v>-0.2511620781170501</c:v>
                </c:pt>
                <c:pt idx="188">
                  <c:v>0.25116207811745406</c:v>
                </c:pt>
                <c:pt idx="189">
                  <c:v>0.74952525834310701</c:v>
                </c:pt>
                <c:pt idx="190">
                  <c:v>1.236067977499989</c:v>
                </c:pt>
                <c:pt idx="191">
                  <c:v>1.7031171662604776</c:v>
                </c:pt>
                <c:pt idx="192">
                  <c:v>2.1433071799161585</c:v>
                </c:pt>
                <c:pt idx="193">
                  <c:v>2.5496959589949246</c:v>
                </c:pt>
                <c:pt idx="194">
                  <c:v>2.9158745096857914</c:v>
                </c:pt>
                <c:pt idx="195">
                  <c:v>3.2360679774999128</c:v>
                </c:pt>
                <c:pt idx="196">
                  <c:v>3.5052267201755538</c:v>
                </c:pt>
                <c:pt idx="197">
                  <c:v>3.7191059435530804</c:v>
                </c:pt>
                <c:pt idx="198">
                  <c:v>3.8743326445145745</c:v>
                </c:pt>
                <c:pt idx="199">
                  <c:v>3.9684588052579377</c:v>
                </c:pt>
                <c:pt idx="200">
                  <c:v>4</c:v>
                </c:pt>
                <c:pt idx="201">
                  <c:v>3.9684588052578853</c:v>
                </c:pt>
                <c:pt idx="202">
                  <c:v>3.8743326445144701</c:v>
                </c:pt>
                <c:pt idx="203">
                  <c:v>3.7191059435529263</c:v>
                </c:pt>
                <c:pt idx="204">
                  <c:v>3.5052267201753522</c:v>
                </c:pt>
                <c:pt idx="205">
                  <c:v>3.2360679774996668</c:v>
                </c:pt>
                <c:pt idx="206">
                  <c:v>2.9158745096854952</c:v>
                </c:pt>
                <c:pt idx="207">
                  <c:v>2.5496959589945911</c:v>
                </c:pt>
                <c:pt idx="208">
                  <c:v>2.143307179915805</c:v>
                </c:pt>
                <c:pt idx="209">
                  <c:v>1.7031171662600859</c:v>
                </c:pt>
                <c:pt idx="210">
                  <c:v>1.2360679774995773</c:v>
                </c:pt>
                <c:pt idx="211">
                  <c:v>0.74952525834268202</c:v>
                </c:pt>
                <c:pt idx="212">
                  <c:v>0.25116207811702224</c:v>
                </c:pt>
                <c:pt idx="213">
                  <c:v>-0.25116207811748192</c:v>
                </c:pt>
                <c:pt idx="214">
                  <c:v>-0.74952525834312056</c:v>
                </c:pt>
                <c:pt idx="215">
                  <c:v>-1.2360679775000019</c:v>
                </c:pt>
                <c:pt idx="216">
                  <c:v>-1.7031171662605027</c:v>
                </c:pt>
                <c:pt idx="217">
                  <c:v>-2.143307179916182</c:v>
                </c:pt>
                <c:pt idx="218">
                  <c:v>-2.5496959589949353</c:v>
                </c:pt>
                <c:pt idx="219">
                  <c:v>-2.9158745096858105</c:v>
                </c:pt>
                <c:pt idx="220">
                  <c:v>-3.2360679774999292</c:v>
                </c:pt>
                <c:pt idx="221">
                  <c:v>-3.5052267201755671</c:v>
                </c:pt>
                <c:pt idx="222">
                  <c:v>-3.7191059435530907</c:v>
                </c:pt>
                <c:pt idx="223">
                  <c:v>-3.8743326445145847</c:v>
                </c:pt>
                <c:pt idx="224">
                  <c:v>-3.9684588052579413</c:v>
                </c:pt>
                <c:pt idx="225">
                  <c:v>-4</c:v>
                </c:pt>
                <c:pt idx="226">
                  <c:v>-3.96845880525788</c:v>
                </c:pt>
                <c:pt idx="227">
                  <c:v>-3.8743326445144635</c:v>
                </c:pt>
                <c:pt idx="228">
                  <c:v>-3.7191059435529161</c:v>
                </c:pt>
                <c:pt idx="229">
                  <c:v>-3.5052267201753389</c:v>
                </c:pt>
                <c:pt idx="230">
                  <c:v>-3.2360679774996419</c:v>
                </c:pt>
                <c:pt idx="231">
                  <c:v>-2.9158745096854761</c:v>
                </c:pt>
                <c:pt idx="232">
                  <c:v>-2.5496959589945698</c:v>
                </c:pt>
                <c:pt idx="233">
                  <c:v>-2.1433071799157695</c:v>
                </c:pt>
                <c:pt idx="234">
                  <c:v>-1.7031171662600608</c:v>
                </c:pt>
                <c:pt idx="235">
                  <c:v>-1.2360679774995509</c:v>
                </c:pt>
                <c:pt idx="236">
                  <c:v>-0.7495252583426546</c:v>
                </c:pt>
                <c:pt idx="237">
                  <c:v>-0.25116207811699431</c:v>
                </c:pt>
                <c:pt idx="238">
                  <c:v>0.25116207811750979</c:v>
                </c:pt>
                <c:pt idx="239">
                  <c:v>0.74952525834314798</c:v>
                </c:pt>
                <c:pt idx="240">
                  <c:v>1.236067977500042</c:v>
                </c:pt>
                <c:pt idx="241">
                  <c:v>1.703117166260528</c:v>
                </c:pt>
                <c:pt idx="242">
                  <c:v>2.1433071799162056</c:v>
                </c:pt>
                <c:pt idx="243">
                  <c:v>2.5496959589949677</c:v>
                </c:pt>
                <c:pt idx="244">
                  <c:v>2.9158745096858296</c:v>
                </c:pt>
                <c:pt idx="245">
                  <c:v>3.2360679774999457</c:v>
                </c:pt>
                <c:pt idx="246">
                  <c:v>3.5052267201755809</c:v>
                </c:pt>
                <c:pt idx="247">
                  <c:v>3.7191059435531062</c:v>
                </c:pt>
                <c:pt idx="248">
                  <c:v>3.8743326445145918</c:v>
                </c:pt>
                <c:pt idx="249">
                  <c:v>3.9684588052579448</c:v>
                </c:pt>
                <c:pt idx="250">
                  <c:v>4</c:v>
                </c:pt>
                <c:pt idx="251">
                  <c:v>3.9684588052578769</c:v>
                </c:pt>
                <c:pt idx="252">
                  <c:v>3.8743326445144564</c:v>
                </c:pt>
                <c:pt idx="253">
                  <c:v>3.7191059435529059</c:v>
                </c:pt>
                <c:pt idx="254">
                  <c:v>3.5052267201753184</c:v>
                </c:pt>
                <c:pt idx="255">
                  <c:v>3.2360679774996171</c:v>
                </c:pt>
                <c:pt idx="256">
                  <c:v>2.9158745096854473</c:v>
                </c:pt>
                <c:pt idx="257">
                  <c:v>2.5496959589945374</c:v>
                </c:pt>
                <c:pt idx="258">
                  <c:v>2.1433071799157459</c:v>
                </c:pt>
                <c:pt idx="259">
                  <c:v>1.7031171662600355</c:v>
                </c:pt>
                <c:pt idx="260">
                  <c:v>1.2360679774995242</c:v>
                </c:pt>
                <c:pt idx="261">
                  <c:v>0.74952525834262718</c:v>
                </c:pt>
                <c:pt idx="262">
                  <c:v>0.25116207811695229</c:v>
                </c:pt>
                <c:pt idx="263">
                  <c:v>-0.25116207811755187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C96F-4E57-B516-3E153F355C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3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3"/>
        </c:scaling>
        <c:delete val="1"/>
        <c:axPos val="b"/>
        <c:numFmt formatCode="General" sourceLinked="1"/>
        <c:majorTickMark val="none"/>
        <c:minorTickMark val="none"/>
        <c:tickLblPos val="nextTo"/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3"/>
        </c:scaling>
        <c:delete val="1"/>
        <c:axPos val="b"/>
        <c:numFmt formatCode="General" sourceLinked="1"/>
        <c:majorTickMark val="none"/>
        <c:minorTickMark val="none"/>
        <c:tickLblPos val="nextTo"/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3"/>
        </c:scaling>
        <c:delete val="1"/>
        <c:axPos val="b"/>
        <c:numFmt formatCode="General" sourceLinked="1"/>
        <c:majorTickMark val="none"/>
        <c:minorTickMark val="none"/>
        <c:tickLblPos val="nextTo"/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0"/>
          <c:tx>
            <c:v>Sampled 1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'1.8 kHz Sampling'!$H$9:$H$272</c:f>
              <c:numCache>
                <c:formatCode>General</c:formatCode>
                <c:ptCount val="264"/>
                <c:pt idx="0">
                  <c:v>0</c:v>
                </c:pt>
                <c:pt idx="1">
                  <c:v>5.5555555555555556E-4</c:v>
                </c:pt>
                <c:pt idx="2">
                  <c:v>1.1111111111111111E-3</c:v>
                </c:pt>
                <c:pt idx="3">
                  <c:v>1.6666666666666666E-3</c:v>
                </c:pt>
                <c:pt idx="4">
                  <c:v>2.2222222222222222E-3</c:v>
                </c:pt>
                <c:pt idx="5">
                  <c:v>2.7777777777777779E-3</c:v>
                </c:pt>
                <c:pt idx="6">
                  <c:v>3.3333333333333331E-3</c:v>
                </c:pt>
                <c:pt idx="7">
                  <c:v>3.8888888888888888E-3</c:v>
                </c:pt>
                <c:pt idx="8">
                  <c:v>4.4444444444444444E-3</c:v>
                </c:pt>
                <c:pt idx="9">
                  <c:v>5.0000000000000001E-3</c:v>
                </c:pt>
                <c:pt idx="10">
                  <c:v>5.5555555555555558E-3</c:v>
                </c:pt>
                <c:pt idx="11">
                  <c:v>6.1111111111111114E-3</c:v>
                </c:pt>
                <c:pt idx="12">
                  <c:v>6.6666666666666662E-3</c:v>
                </c:pt>
                <c:pt idx="13">
                  <c:v>7.2222222222222219E-3</c:v>
                </c:pt>
                <c:pt idx="14">
                  <c:v>7.7777777777777776E-3</c:v>
                </c:pt>
                <c:pt idx="15">
                  <c:v>8.3333333333333332E-3</c:v>
                </c:pt>
                <c:pt idx="16">
                  <c:v>8.8888888888888889E-3</c:v>
                </c:pt>
                <c:pt idx="17">
                  <c:v>9.4444444444444445E-3</c:v>
                </c:pt>
                <c:pt idx="18">
                  <c:v>0.01</c:v>
                </c:pt>
                <c:pt idx="19">
                  <c:v>1.0555555555555556E-2</c:v>
                </c:pt>
                <c:pt idx="20">
                  <c:v>1.1111111111111112E-2</c:v>
                </c:pt>
                <c:pt idx="21">
                  <c:v>1.1666666666666667E-2</c:v>
                </c:pt>
                <c:pt idx="22">
                  <c:v>1.2222222222222223E-2</c:v>
                </c:pt>
                <c:pt idx="23">
                  <c:v>1.2777777777777779E-2</c:v>
                </c:pt>
                <c:pt idx="24">
                  <c:v>1.3333333333333332E-2</c:v>
                </c:pt>
                <c:pt idx="25">
                  <c:v>1.3888888888888888E-2</c:v>
                </c:pt>
                <c:pt idx="26">
                  <c:v>1.4444444444444444E-2</c:v>
                </c:pt>
                <c:pt idx="27">
                  <c:v>1.4999999999999999E-2</c:v>
                </c:pt>
                <c:pt idx="28">
                  <c:v>1.5555555555555555E-2</c:v>
                </c:pt>
                <c:pt idx="29">
                  <c:v>1.6111111111111111E-2</c:v>
                </c:pt>
                <c:pt idx="30">
                  <c:v>1.6666666666666666E-2</c:v>
                </c:pt>
                <c:pt idx="31">
                  <c:v>1.7222222222222222E-2</c:v>
                </c:pt>
                <c:pt idx="32">
                  <c:v>1.7777777777777778E-2</c:v>
                </c:pt>
                <c:pt idx="33">
                  <c:v>1.8333333333333333E-2</c:v>
                </c:pt>
                <c:pt idx="34">
                  <c:v>1.8888888888888889E-2</c:v>
                </c:pt>
                <c:pt idx="35">
                  <c:v>1.9444444444444445E-2</c:v>
                </c:pt>
                <c:pt idx="36">
                  <c:v>0.02</c:v>
                </c:pt>
                <c:pt idx="37">
                  <c:v>2.0555555555555556E-2</c:v>
                </c:pt>
                <c:pt idx="38">
                  <c:v>2.1111111111111112E-2</c:v>
                </c:pt>
                <c:pt idx="39">
                  <c:v>2.1666666666666667E-2</c:v>
                </c:pt>
                <c:pt idx="40">
                  <c:v>2.2222222222222223E-2</c:v>
                </c:pt>
                <c:pt idx="41">
                  <c:v>2.2777777777777779E-2</c:v>
                </c:pt>
                <c:pt idx="42">
                  <c:v>2.3333333333333334E-2</c:v>
                </c:pt>
                <c:pt idx="43">
                  <c:v>2.388888888888889E-2</c:v>
                </c:pt>
                <c:pt idx="44">
                  <c:v>2.4444444444444446E-2</c:v>
                </c:pt>
                <c:pt idx="45">
                  <c:v>2.5000000000000001E-2</c:v>
                </c:pt>
                <c:pt idx="46">
                  <c:v>2.5555555555555557E-2</c:v>
                </c:pt>
                <c:pt idx="47">
                  <c:v>2.6111111111111113E-2</c:v>
                </c:pt>
                <c:pt idx="48">
                  <c:v>2.6666666666666665E-2</c:v>
                </c:pt>
                <c:pt idx="49">
                  <c:v>2.7222222222222221E-2</c:v>
                </c:pt>
                <c:pt idx="50">
                  <c:v>2.7777777777777776E-2</c:v>
                </c:pt>
                <c:pt idx="51">
                  <c:v>2.8333333333333332E-2</c:v>
                </c:pt>
                <c:pt idx="52">
                  <c:v>2.8888888888888888E-2</c:v>
                </c:pt>
                <c:pt idx="53">
                  <c:v>2.9444444444444443E-2</c:v>
                </c:pt>
                <c:pt idx="54">
                  <c:v>0.03</c:v>
                </c:pt>
                <c:pt idx="55">
                  <c:v>3.0555555555555555E-2</c:v>
                </c:pt>
                <c:pt idx="56">
                  <c:v>3.111111111111111E-2</c:v>
                </c:pt>
                <c:pt idx="57">
                  <c:v>3.1666666666666669E-2</c:v>
                </c:pt>
                <c:pt idx="58">
                  <c:v>3.2222222222222222E-2</c:v>
                </c:pt>
                <c:pt idx="59">
                  <c:v>3.2777777777777781E-2</c:v>
                </c:pt>
                <c:pt idx="60">
                  <c:v>3.3333333333333333E-2</c:v>
                </c:pt>
                <c:pt idx="61">
                  <c:v>3.3888888888888892E-2</c:v>
                </c:pt>
                <c:pt idx="62">
                  <c:v>3.4444444444444444E-2</c:v>
                </c:pt>
                <c:pt idx="63">
                  <c:v>3.5000000000000003E-2</c:v>
                </c:pt>
                <c:pt idx="64">
                  <c:v>3.5555555555555556E-2</c:v>
                </c:pt>
                <c:pt idx="65">
                  <c:v>3.6111111111111108E-2</c:v>
                </c:pt>
                <c:pt idx="66">
                  <c:v>3.6666666666666667E-2</c:v>
                </c:pt>
                <c:pt idx="67">
                  <c:v>3.7222222222222219E-2</c:v>
                </c:pt>
                <c:pt idx="68">
                  <c:v>3.7777777777777778E-2</c:v>
                </c:pt>
                <c:pt idx="69">
                  <c:v>3.833333333333333E-2</c:v>
                </c:pt>
                <c:pt idx="70">
                  <c:v>3.888888888888889E-2</c:v>
                </c:pt>
                <c:pt idx="71">
                  <c:v>3.9444444444444442E-2</c:v>
                </c:pt>
                <c:pt idx="72">
                  <c:v>0.04</c:v>
                </c:pt>
                <c:pt idx="73">
                  <c:v>4.0555555555555553E-2</c:v>
                </c:pt>
                <c:pt idx="74">
                  <c:v>4.1111111111111112E-2</c:v>
                </c:pt>
                <c:pt idx="75">
                  <c:v>4.1666666666666664E-2</c:v>
                </c:pt>
                <c:pt idx="76">
                  <c:v>4.2222222222222223E-2</c:v>
                </c:pt>
                <c:pt idx="77">
                  <c:v>4.2777777777777776E-2</c:v>
                </c:pt>
                <c:pt idx="78">
                  <c:v>4.3333333333333335E-2</c:v>
                </c:pt>
                <c:pt idx="79">
                  <c:v>4.3888888888888887E-2</c:v>
                </c:pt>
                <c:pt idx="80">
                  <c:v>4.4444444444444446E-2</c:v>
                </c:pt>
                <c:pt idx="81">
                  <c:v>4.4999999999999998E-2</c:v>
                </c:pt>
                <c:pt idx="82">
                  <c:v>4.5555555555555557E-2</c:v>
                </c:pt>
                <c:pt idx="83">
                  <c:v>4.611111111111111E-2</c:v>
                </c:pt>
                <c:pt idx="84">
                  <c:v>4.6666666666666669E-2</c:v>
                </c:pt>
                <c:pt idx="85">
                  <c:v>4.7222222222222221E-2</c:v>
                </c:pt>
                <c:pt idx="86">
                  <c:v>4.777777777777778E-2</c:v>
                </c:pt>
                <c:pt idx="87">
                  <c:v>4.8333333333333332E-2</c:v>
                </c:pt>
                <c:pt idx="88">
                  <c:v>4.8888888888888891E-2</c:v>
                </c:pt>
                <c:pt idx="89">
                  <c:v>4.9444444444444444E-2</c:v>
                </c:pt>
                <c:pt idx="90">
                  <c:v>0.05</c:v>
                </c:pt>
                <c:pt idx="91">
                  <c:v>5.0555555555555555E-2</c:v>
                </c:pt>
                <c:pt idx="92">
                  <c:v>5.1111111111111114E-2</c:v>
                </c:pt>
                <c:pt idx="93">
                  <c:v>5.1666666666666666E-2</c:v>
                </c:pt>
                <c:pt idx="94">
                  <c:v>5.2222222222222225E-2</c:v>
                </c:pt>
                <c:pt idx="95">
                  <c:v>5.2777777777777778E-2</c:v>
                </c:pt>
                <c:pt idx="96">
                  <c:v>5.333333333333333E-2</c:v>
                </c:pt>
                <c:pt idx="97">
                  <c:v>5.3888888888888889E-2</c:v>
                </c:pt>
                <c:pt idx="98">
                  <c:v>5.4444444444444441E-2</c:v>
                </c:pt>
                <c:pt idx="99">
                  <c:v>5.5E-2</c:v>
                </c:pt>
                <c:pt idx="100">
                  <c:v>5.5555555555555552E-2</c:v>
                </c:pt>
                <c:pt idx="101">
                  <c:v>5.6111111111111112E-2</c:v>
                </c:pt>
                <c:pt idx="102">
                  <c:v>5.6666666666666664E-2</c:v>
                </c:pt>
                <c:pt idx="103">
                  <c:v>5.7222222222222223E-2</c:v>
                </c:pt>
                <c:pt idx="104">
                  <c:v>5.7777777777777775E-2</c:v>
                </c:pt>
                <c:pt idx="105">
                  <c:v>5.8333333333333334E-2</c:v>
                </c:pt>
                <c:pt idx="106">
                  <c:v>5.8888888888888886E-2</c:v>
                </c:pt>
                <c:pt idx="107">
                  <c:v>5.9444444444444446E-2</c:v>
                </c:pt>
                <c:pt idx="108">
                  <c:v>0.06</c:v>
                </c:pt>
                <c:pt idx="109">
                  <c:v>6.0555555555555557E-2</c:v>
                </c:pt>
                <c:pt idx="110">
                  <c:v>6.1111111111111109E-2</c:v>
                </c:pt>
                <c:pt idx="111">
                  <c:v>6.1666666666666668E-2</c:v>
                </c:pt>
                <c:pt idx="112">
                  <c:v>6.222222222222222E-2</c:v>
                </c:pt>
                <c:pt idx="113">
                  <c:v>6.277777777777778E-2</c:v>
                </c:pt>
                <c:pt idx="114">
                  <c:v>6.3333333333333339E-2</c:v>
                </c:pt>
                <c:pt idx="115">
                  <c:v>6.3888888888888884E-2</c:v>
                </c:pt>
                <c:pt idx="116">
                  <c:v>6.4444444444444443E-2</c:v>
                </c:pt>
                <c:pt idx="117">
                  <c:v>6.5000000000000002E-2</c:v>
                </c:pt>
                <c:pt idx="118">
                  <c:v>6.5555555555555561E-2</c:v>
                </c:pt>
                <c:pt idx="119">
                  <c:v>6.6111111111111107E-2</c:v>
                </c:pt>
                <c:pt idx="120">
                  <c:v>6.6666666666666666E-2</c:v>
                </c:pt>
                <c:pt idx="121">
                  <c:v>6.7222222222222225E-2</c:v>
                </c:pt>
                <c:pt idx="122">
                  <c:v>6.7777777777777784E-2</c:v>
                </c:pt>
                <c:pt idx="123">
                  <c:v>6.8333333333333329E-2</c:v>
                </c:pt>
                <c:pt idx="124">
                  <c:v>6.8888888888888888E-2</c:v>
                </c:pt>
                <c:pt idx="125">
                  <c:v>6.9444444444444448E-2</c:v>
                </c:pt>
                <c:pt idx="126">
                  <c:v>7.0000000000000007E-2</c:v>
                </c:pt>
                <c:pt idx="127">
                  <c:v>7.0555555555555552E-2</c:v>
                </c:pt>
                <c:pt idx="128">
                  <c:v>7.1111111111111111E-2</c:v>
                </c:pt>
                <c:pt idx="129">
                  <c:v>7.166666666666667E-2</c:v>
                </c:pt>
                <c:pt idx="130">
                  <c:v>7.2222222222222215E-2</c:v>
                </c:pt>
                <c:pt idx="131">
                  <c:v>7.2777777777777775E-2</c:v>
                </c:pt>
                <c:pt idx="132">
                  <c:v>7.3333333333333334E-2</c:v>
                </c:pt>
                <c:pt idx="133">
                  <c:v>7.3888888888888893E-2</c:v>
                </c:pt>
                <c:pt idx="134">
                  <c:v>7.4444444444444438E-2</c:v>
                </c:pt>
                <c:pt idx="135">
                  <c:v>7.4999999999999997E-2</c:v>
                </c:pt>
                <c:pt idx="136">
                  <c:v>7.5555555555555556E-2</c:v>
                </c:pt>
                <c:pt idx="137">
                  <c:v>7.6111111111111115E-2</c:v>
                </c:pt>
                <c:pt idx="138">
                  <c:v>7.6666666666666661E-2</c:v>
                </c:pt>
                <c:pt idx="139">
                  <c:v>7.722222222222222E-2</c:v>
                </c:pt>
                <c:pt idx="140">
                  <c:v>7.7777777777777779E-2</c:v>
                </c:pt>
                <c:pt idx="141">
                  <c:v>7.8333333333333338E-2</c:v>
                </c:pt>
                <c:pt idx="142">
                  <c:v>7.8888888888888883E-2</c:v>
                </c:pt>
                <c:pt idx="143">
                  <c:v>7.9444444444444443E-2</c:v>
                </c:pt>
                <c:pt idx="144">
                  <c:v>0.08</c:v>
                </c:pt>
                <c:pt idx="145">
                  <c:v>8.0555555555555561E-2</c:v>
                </c:pt>
                <c:pt idx="146">
                  <c:v>8.1111111111111106E-2</c:v>
                </c:pt>
                <c:pt idx="147">
                  <c:v>8.1666666666666665E-2</c:v>
                </c:pt>
                <c:pt idx="148">
                  <c:v>8.2222222222222224E-2</c:v>
                </c:pt>
                <c:pt idx="149">
                  <c:v>8.2777777777777783E-2</c:v>
                </c:pt>
                <c:pt idx="150">
                  <c:v>8.3333333333333329E-2</c:v>
                </c:pt>
                <c:pt idx="151">
                  <c:v>8.3888888888888888E-2</c:v>
                </c:pt>
                <c:pt idx="152">
                  <c:v>8.4444444444444447E-2</c:v>
                </c:pt>
                <c:pt idx="153">
                  <c:v>8.5000000000000006E-2</c:v>
                </c:pt>
                <c:pt idx="154">
                  <c:v>8.5555555555555551E-2</c:v>
                </c:pt>
                <c:pt idx="155">
                  <c:v>8.611111111111111E-2</c:v>
                </c:pt>
                <c:pt idx="156">
                  <c:v>8.666666666666667E-2</c:v>
                </c:pt>
                <c:pt idx="157">
                  <c:v>8.7222222222222229E-2</c:v>
                </c:pt>
                <c:pt idx="158">
                  <c:v>8.7777777777777774E-2</c:v>
                </c:pt>
                <c:pt idx="159">
                  <c:v>8.8333333333333333E-2</c:v>
                </c:pt>
                <c:pt idx="160">
                  <c:v>8.8888888888888892E-2</c:v>
                </c:pt>
                <c:pt idx="161">
                  <c:v>8.9444444444444438E-2</c:v>
                </c:pt>
                <c:pt idx="162">
                  <c:v>0.09</c:v>
                </c:pt>
                <c:pt idx="163">
                  <c:v>9.0555555555555556E-2</c:v>
                </c:pt>
                <c:pt idx="164">
                  <c:v>9.1111111111111115E-2</c:v>
                </c:pt>
                <c:pt idx="165">
                  <c:v>9.166666666666666E-2</c:v>
                </c:pt>
                <c:pt idx="166">
                  <c:v>9.2222222222222219E-2</c:v>
                </c:pt>
                <c:pt idx="167">
                  <c:v>9.2777777777777778E-2</c:v>
                </c:pt>
                <c:pt idx="168">
                  <c:v>9.3333333333333338E-2</c:v>
                </c:pt>
                <c:pt idx="169">
                  <c:v>9.3888888888888883E-2</c:v>
                </c:pt>
                <c:pt idx="170">
                  <c:v>9.4444444444444442E-2</c:v>
                </c:pt>
                <c:pt idx="171">
                  <c:v>9.5000000000000001E-2</c:v>
                </c:pt>
                <c:pt idx="172">
                  <c:v>9.555555555555556E-2</c:v>
                </c:pt>
                <c:pt idx="173">
                  <c:v>9.6111111111111105E-2</c:v>
                </c:pt>
                <c:pt idx="174">
                  <c:v>9.6666666666666665E-2</c:v>
                </c:pt>
                <c:pt idx="175">
                  <c:v>9.7222222222222224E-2</c:v>
                </c:pt>
                <c:pt idx="176">
                  <c:v>9.7777777777777783E-2</c:v>
                </c:pt>
                <c:pt idx="177">
                  <c:v>9.8333333333333328E-2</c:v>
                </c:pt>
                <c:pt idx="178">
                  <c:v>9.8888888888888887E-2</c:v>
                </c:pt>
                <c:pt idx="179">
                  <c:v>9.9444444444444446E-2</c:v>
                </c:pt>
                <c:pt idx="180">
                  <c:v>0.1</c:v>
                </c:pt>
                <c:pt idx="181">
                  <c:v>0.10055555555555555</c:v>
                </c:pt>
                <c:pt idx="182">
                  <c:v>0.10111111111111111</c:v>
                </c:pt>
                <c:pt idx="183">
                  <c:v>0.10166666666666667</c:v>
                </c:pt>
                <c:pt idx="184">
                  <c:v>0.10222222222222223</c:v>
                </c:pt>
                <c:pt idx="185">
                  <c:v>0.10277777777777777</c:v>
                </c:pt>
                <c:pt idx="186">
                  <c:v>0.10333333333333333</c:v>
                </c:pt>
                <c:pt idx="187">
                  <c:v>0.10388888888888889</c:v>
                </c:pt>
                <c:pt idx="188">
                  <c:v>0.10444444444444445</c:v>
                </c:pt>
                <c:pt idx="189">
                  <c:v>0.105</c:v>
                </c:pt>
                <c:pt idx="190">
                  <c:v>0.10555555555555556</c:v>
                </c:pt>
                <c:pt idx="191">
                  <c:v>0.10611111111111111</c:v>
                </c:pt>
                <c:pt idx="192">
                  <c:v>0.10666666666666666</c:v>
                </c:pt>
                <c:pt idx="193">
                  <c:v>0.10722222222222222</c:v>
                </c:pt>
                <c:pt idx="194">
                  <c:v>0.10777777777777778</c:v>
                </c:pt>
                <c:pt idx="195">
                  <c:v>0.10833333333333334</c:v>
                </c:pt>
                <c:pt idx="196">
                  <c:v>0.10888888888888888</c:v>
                </c:pt>
                <c:pt idx="197">
                  <c:v>0.10944444444444444</c:v>
                </c:pt>
                <c:pt idx="198">
                  <c:v>0.11</c:v>
                </c:pt>
                <c:pt idx="199">
                  <c:v>0.11055555555555556</c:v>
                </c:pt>
                <c:pt idx="200">
                  <c:v>0.1111111111111111</c:v>
                </c:pt>
                <c:pt idx="201">
                  <c:v>0.11166666666666666</c:v>
                </c:pt>
                <c:pt idx="202">
                  <c:v>0.11222222222222222</c:v>
                </c:pt>
                <c:pt idx="203">
                  <c:v>0.11277777777777778</c:v>
                </c:pt>
                <c:pt idx="204">
                  <c:v>0.11333333333333333</c:v>
                </c:pt>
                <c:pt idx="205">
                  <c:v>0.11388888888888889</c:v>
                </c:pt>
                <c:pt idx="206">
                  <c:v>0.11444444444444445</c:v>
                </c:pt>
                <c:pt idx="207">
                  <c:v>0.115</c:v>
                </c:pt>
                <c:pt idx="208">
                  <c:v>0.11555555555555555</c:v>
                </c:pt>
                <c:pt idx="209">
                  <c:v>0.11611111111111111</c:v>
                </c:pt>
                <c:pt idx="210">
                  <c:v>0.11666666666666667</c:v>
                </c:pt>
                <c:pt idx="211">
                  <c:v>0.11722222222222223</c:v>
                </c:pt>
                <c:pt idx="212">
                  <c:v>0.11777777777777777</c:v>
                </c:pt>
                <c:pt idx="213">
                  <c:v>0.11833333333333333</c:v>
                </c:pt>
                <c:pt idx="214">
                  <c:v>0.11888888888888889</c:v>
                </c:pt>
                <c:pt idx="215">
                  <c:v>0.11944444444444445</c:v>
                </c:pt>
                <c:pt idx="216">
                  <c:v>0.12</c:v>
                </c:pt>
                <c:pt idx="217">
                  <c:v>0.12055555555555555</c:v>
                </c:pt>
                <c:pt idx="218">
                  <c:v>0.12111111111111111</c:v>
                </c:pt>
                <c:pt idx="219">
                  <c:v>0.12166666666666667</c:v>
                </c:pt>
                <c:pt idx="220">
                  <c:v>0.12222222222222222</c:v>
                </c:pt>
                <c:pt idx="221">
                  <c:v>0.12277777777777778</c:v>
                </c:pt>
                <c:pt idx="222">
                  <c:v>0.12333333333333334</c:v>
                </c:pt>
                <c:pt idx="223">
                  <c:v>0.1238888888888889</c:v>
                </c:pt>
                <c:pt idx="224">
                  <c:v>0.12444444444444444</c:v>
                </c:pt>
                <c:pt idx="225">
                  <c:v>0.125</c:v>
                </c:pt>
                <c:pt idx="226">
                  <c:v>0.12555555555555556</c:v>
                </c:pt>
                <c:pt idx="227">
                  <c:v>0.12611111111111112</c:v>
                </c:pt>
                <c:pt idx="228">
                  <c:v>0.12666666666666668</c:v>
                </c:pt>
                <c:pt idx="229">
                  <c:v>0.12722222222222221</c:v>
                </c:pt>
                <c:pt idx="230">
                  <c:v>0.12777777777777777</c:v>
                </c:pt>
                <c:pt idx="231">
                  <c:v>0.12833333333333333</c:v>
                </c:pt>
                <c:pt idx="232">
                  <c:v>0.12888888888888889</c:v>
                </c:pt>
                <c:pt idx="233">
                  <c:v>0.12944444444444445</c:v>
                </c:pt>
                <c:pt idx="234">
                  <c:v>0.13</c:v>
                </c:pt>
                <c:pt idx="235">
                  <c:v>0.13055555555555556</c:v>
                </c:pt>
                <c:pt idx="236">
                  <c:v>0.13111111111111112</c:v>
                </c:pt>
                <c:pt idx="237">
                  <c:v>0.13166666666666665</c:v>
                </c:pt>
                <c:pt idx="238">
                  <c:v>0.13222222222222221</c:v>
                </c:pt>
                <c:pt idx="239">
                  <c:v>0.13277777777777777</c:v>
                </c:pt>
                <c:pt idx="240">
                  <c:v>0.13333333333333333</c:v>
                </c:pt>
                <c:pt idx="241">
                  <c:v>0.13388888888888889</c:v>
                </c:pt>
                <c:pt idx="242">
                  <c:v>0.13444444444444445</c:v>
                </c:pt>
                <c:pt idx="243">
                  <c:v>0.13500000000000001</c:v>
                </c:pt>
                <c:pt idx="244">
                  <c:v>0.13555555555555557</c:v>
                </c:pt>
                <c:pt idx="245">
                  <c:v>0.1361111111111111</c:v>
                </c:pt>
                <c:pt idx="246">
                  <c:v>0.13666666666666666</c:v>
                </c:pt>
                <c:pt idx="247">
                  <c:v>0.13722222222222222</c:v>
                </c:pt>
                <c:pt idx="248">
                  <c:v>0.13777777777777778</c:v>
                </c:pt>
                <c:pt idx="249">
                  <c:v>0.13833333333333334</c:v>
                </c:pt>
                <c:pt idx="250">
                  <c:v>0.1388888888888889</c:v>
                </c:pt>
                <c:pt idx="251">
                  <c:v>0.13944444444444445</c:v>
                </c:pt>
                <c:pt idx="252">
                  <c:v>0.14000000000000001</c:v>
                </c:pt>
                <c:pt idx="253">
                  <c:v>0.14055555555555554</c:v>
                </c:pt>
                <c:pt idx="254">
                  <c:v>0.1411111111111111</c:v>
                </c:pt>
                <c:pt idx="255">
                  <c:v>0.14166666666666666</c:v>
                </c:pt>
                <c:pt idx="256">
                  <c:v>0.14222222222222222</c:v>
                </c:pt>
                <c:pt idx="257">
                  <c:v>0.14277777777777778</c:v>
                </c:pt>
                <c:pt idx="258">
                  <c:v>0.14333333333333334</c:v>
                </c:pt>
                <c:pt idx="259">
                  <c:v>0.1438888888888889</c:v>
                </c:pt>
                <c:pt idx="260">
                  <c:v>0.14444444444444443</c:v>
                </c:pt>
                <c:pt idx="261">
                  <c:v>0.14499999999999999</c:v>
                </c:pt>
                <c:pt idx="262">
                  <c:v>0.14555555555555555</c:v>
                </c:pt>
                <c:pt idx="263">
                  <c:v>0.14611111111111111</c:v>
                </c:pt>
              </c:numCache>
            </c:numRef>
          </c:xVal>
          <c:yVal>
            <c:numRef>
              <c:f>'1.8 kHz Sampling'!$I$9:$I$272</c:f>
              <c:numCache>
                <c:formatCode>General</c:formatCode>
                <c:ptCount val="264"/>
                <c:pt idx="0">
                  <c:v>4</c:v>
                </c:pt>
                <c:pt idx="1">
                  <c:v>-3.7587704831436342</c:v>
                </c:pt>
                <c:pt idx="2">
                  <c:v>3.0641777724759147</c:v>
                </c:pt>
                <c:pt idx="3">
                  <c:v>-2.0000000000000053</c:v>
                </c:pt>
                <c:pt idx="4">
                  <c:v>0.69459271066772976</c:v>
                </c:pt>
                <c:pt idx="5">
                  <c:v>0.69459271066771089</c:v>
                </c:pt>
                <c:pt idx="6">
                  <c:v>-1.9999999999999889</c:v>
                </c:pt>
                <c:pt idx="7">
                  <c:v>3.0641777724759027</c:v>
                </c:pt>
                <c:pt idx="8">
                  <c:v>-3.7587704831436279</c:v>
                </c:pt>
                <c:pt idx="9">
                  <c:v>4</c:v>
                </c:pt>
                <c:pt idx="10">
                  <c:v>-3.7587704831436408</c:v>
                </c:pt>
                <c:pt idx="11">
                  <c:v>3.0641777724759178</c:v>
                </c:pt>
                <c:pt idx="12">
                  <c:v>-2.0000000000000222</c:v>
                </c:pt>
                <c:pt idx="13">
                  <c:v>0.69459271066773454</c:v>
                </c:pt>
                <c:pt idx="14">
                  <c:v>0.69459271066769213</c:v>
                </c:pt>
                <c:pt idx="15">
                  <c:v>-1.9999999999999847</c:v>
                </c:pt>
                <c:pt idx="16">
                  <c:v>3.0641777724758903</c:v>
                </c:pt>
                <c:pt idx="17">
                  <c:v>-3.7587704831436262</c:v>
                </c:pt>
                <c:pt idx="18">
                  <c:v>4</c:v>
                </c:pt>
                <c:pt idx="19">
                  <c:v>-3.7587704831436426</c:v>
                </c:pt>
                <c:pt idx="20">
                  <c:v>3.0641777724759396</c:v>
                </c:pt>
                <c:pt idx="21">
                  <c:v>-2.0000000000000018</c:v>
                </c:pt>
                <c:pt idx="22">
                  <c:v>0.69459271066773942</c:v>
                </c:pt>
                <c:pt idx="23">
                  <c:v>0.69459271066768724</c:v>
                </c:pt>
                <c:pt idx="24">
                  <c:v>-1.9999999999999558</c:v>
                </c:pt>
                <c:pt idx="25">
                  <c:v>3.064177772475869</c:v>
                </c:pt>
                <c:pt idx="26">
                  <c:v>-3.7587704831436244</c:v>
                </c:pt>
                <c:pt idx="27">
                  <c:v>4</c:v>
                </c:pt>
                <c:pt idx="28">
                  <c:v>-3.7587704831436537</c:v>
                </c:pt>
                <c:pt idx="29">
                  <c:v>3.0641777724759609</c:v>
                </c:pt>
                <c:pt idx="30">
                  <c:v>-2.0000000000000306</c:v>
                </c:pt>
                <c:pt idx="31">
                  <c:v>0.69459271066777228</c:v>
                </c:pt>
                <c:pt idx="32">
                  <c:v>0.69459271066765449</c:v>
                </c:pt>
                <c:pt idx="33">
                  <c:v>-1.9999999999999762</c:v>
                </c:pt>
                <c:pt idx="34">
                  <c:v>3.0641777724758841</c:v>
                </c:pt>
                <c:pt idx="35">
                  <c:v>-3.7587704831436128</c:v>
                </c:pt>
                <c:pt idx="36">
                  <c:v>4</c:v>
                </c:pt>
                <c:pt idx="37">
                  <c:v>-3.7587704831436652</c:v>
                </c:pt>
                <c:pt idx="38">
                  <c:v>3.0641777724759458</c:v>
                </c:pt>
                <c:pt idx="39">
                  <c:v>-2.0000000000000102</c:v>
                </c:pt>
                <c:pt idx="40">
                  <c:v>0.69459271066780504</c:v>
                </c:pt>
                <c:pt idx="41">
                  <c:v>0.69459271066767769</c:v>
                </c:pt>
                <c:pt idx="42">
                  <c:v>-1.9999999999999967</c:v>
                </c:pt>
                <c:pt idx="43">
                  <c:v>3.0641777724758628</c:v>
                </c:pt>
                <c:pt idx="44">
                  <c:v>-3.7587704831436208</c:v>
                </c:pt>
                <c:pt idx="45">
                  <c:v>4</c:v>
                </c:pt>
                <c:pt idx="46">
                  <c:v>-3.7587704831436572</c:v>
                </c:pt>
                <c:pt idx="47">
                  <c:v>3.0641777724759307</c:v>
                </c:pt>
                <c:pt idx="48">
                  <c:v>-2.0000000000000884</c:v>
                </c:pt>
                <c:pt idx="49">
                  <c:v>0.69459271066778183</c:v>
                </c:pt>
                <c:pt idx="50">
                  <c:v>0.69459271066758888</c:v>
                </c:pt>
                <c:pt idx="51">
                  <c:v>-1.9999999999999185</c:v>
                </c:pt>
                <c:pt idx="52">
                  <c:v>3.0641777724758779</c:v>
                </c:pt>
                <c:pt idx="53">
                  <c:v>-3.7587704831435902</c:v>
                </c:pt>
                <c:pt idx="54">
                  <c:v>4</c:v>
                </c:pt>
                <c:pt idx="55">
                  <c:v>-3.7587704831436879</c:v>
                </c:pt>
                <c:pt idx="56">
                  <c:v>3.0641777724759884</c:v>
                </c:pt>
                <c:pt idx="57">
                  <c:v>-1.9999999999999694</c:v>
                </c:pt>
                <c:pt idx="58">
                  <c:v>0.69459271066787065</c:v>
                </c:pt>
                <c:pt idx="59">
                  <c:v>0.69459271066772399</c:v>
                </c:pt>
                <c:pt idx="60">
                  <c:v>-1.9999999999999389</c:v>
                </c:pt>
                <c:pt idx="61">
                  <c:v>3.064177772475893</c:v>
                </c:pt>
                <c:pt idx="62">
                  <c:v>-3.7587704831435982</c:v>
                </c:pt>
                <c:pt idx="63">
                  <c:v>4</c:v>
                </c:pt>
                <c:pt idx="64">
                  <c:v>-3.7587704831436799</c:v>
                </c:pt>
                <c:pt idx="65">
                  <c:v>3.0641777724760466</c:v>
                </c:pt>
                <c:pt idx="66">
                  <c:v>-2.0000000000000475</c:v>
                </c:pt>
                <c:pt idx="67">
                  <c:v>0.69459271066784756</c:v>
                </c:pt>
                <c:pt idx="68">
                  <c:v>0.69459271066763517</c:v>
                </c:pt>
                <c:pt idx="69">
                  <c:v>-1.9999999999998608</c:v>
                </c:pt>
                <c:pt idx="70">
                  <c:v>3.0641777724758348</c:v>
                </c:pt>
                <c:pt idx="71">
                  <c:v>-3.7587704831435675</c:v>
                </c:pt>
                <c:pt idx="72">
                  <c:v>4</c:v>
                </c:pt>
                <c:pt idx="73">
                  <c:v>-3.7587704831436719</c:v>
                </c:pt>
                <c:pt idx="74">
                  <c:v>3.0641777724760315</c:v>
                </c:pt>
                <c:pt idx="75">
                  <c:v>-2.0000000000002243</c:v>
                </c:pt>
                <c:pt idx="76">
                  <c:v>0.69459271066782435</c:v>
                </c:pt>
                <c:pt idx="77">
                  <c:v>0.69459271066754635</c:v>
                </c:pt>
                <c:pt idx="78">
                  <c:v>-1.9999999999999796</c:v>
                </c:pt>
                <c:pt idx="79">
                  <c:v>3.0641777724758499</c:v>
                </c:pt>
                <c:pt idx="80">
                  <c:v>-3.7587704831435755</c:v>
                </c:pt>
                <c:pt idx="81">
                  <c:v>4</c:v>
                </c:pt>
                <c:pt idx="82">
                  <c:v>-3.7587704831436639</c:v>
                </c:pt>
                <c:pt idx="83">
                  <c:v>3.0641777724760164</c:v>
                </c:pt>
                <c:pt idx="84">
                  <c:v>-2.0000000000000067</c:v>
                </c:pt>
                <c:pt idx="85">
                  <c:v>0.69459271066780115</c:v>
                </c:pt>
                <c:pt idx="86">
                  <c:v>0.69459271066756956</c:v>
                </c:pt>
                <c:pt idx="87">
                  <c:v>-1.999999999999803</c:v>
                </c:pt>
                <c:pt idx="88">
                  <c:v>3.064177772475865</c:v>
                </c:pt>
                <c:pt idx="89">
                  <c:v>-3.7587704831435835</c:v>
                </c:pt>
                <c:pt idx="90">
                  <c:v>4</c:v>
                </c:pt>
                <c:pt idx="91">
                  <c:v>-3.7587704831436559</c:v>
                </c:pt>
                <c:pt idx="92">
                  <c:v>3.0641777724760013</c:v>
                </c:pt>
                <c:pt idx="93">
                  <c:v>-2.0000000000001834</c:v>
                </c:pt>
                <c:pt idx="94">
                  <c:v>0.69459271066777806</c:v>
                </c:pt>
                <c:pt idx="95">
                  <c:v>0.69459271066759265</c:v>
                </c:pt>
                <c:pt idx="96">
                  <c:v>-1.9999999999998235</c:v>
                </c:pt>
                <c:pt idx="97">
                  <c:v>3.0641777724758801</c:v>
                </c:pt>
                <c:pt idx="98">
                  <c:v>-3.7587704831435915</c:v>
                </c:pt>
                <c:pt idx="99">
                  <c:v>4</c:v>
                </c:pt>
                <c:pt idx="100">
                  <c:v>-3.7587704831437256</c:v>
                </c:pt>
                <c:pt idx="101">
                  <c:v>3.0641777724759862</c:v>
                </c:pt>
                <c:pt idx="102">
                  <c:v>-2.000000000000163</c:v>
                </c:pt>
                <c:pt idx="103">
                  <c:v>0.69459271066775485</c:v>
                </c:pt>
                <c:pt idx="104">
                  <c:v>0.69459271066761585</c:v>
                </c:pt>
                <c:pt idx="105">
                  <c:v>-1.9999999999998439</c:v>
                </c:pt>
                <c:pt idx="106">
                  <c:v>3.0641777724757491</c:v>
                </c:pt>
                <c:pt idx="107">
                  <c:v>-3.7587704831435995</c:v>
                </c:pt>
                <c:pt idx="108">
                  <c:v>4</c:v>
                </c:pt>
                <c:pt idx="109">
                  <c:v>-3.7587704831436399</c:v>
                </c:pt>
                <c:pt idx="110">
                  <c:v>3.0641777724761172</c:v>
                </c:pt>
                <c:pt idx="111">
                  <c:v>-2.0000000000001426</c:v>
                </c:pt>
                <c:pt idx="112">
                  <c:v>0.69459271066795558</c:v>
                </c:pt>
                <c:pt idx="113">
                  <c:v>0.69459271066763906</c:v>
                </c:pt>
                <c:pt idx="114">
                  <c:v>-2.0000000000000613</c:v>
                </c:pt>
                <c:pt idx="115">
                  <c:v>3.0641777724757642</c:v>
                </c:pt>
                <c:pt idx="116">
                  <c:v>-3.7587704831435298</c:v>
                </c:pt>
                <c:pt idx="117">
                  <c:v>4</c:v>
                </c:pt>
                <c:pt idx="118">
                  <c:v>-3.7587704831436319</c:v>
                </c:pt>
                <c:pt idx="119">
                  <c:v>3.0641777724761021</c:v>
                </c:pt>
                <c:pt idx="120">
                  <c:v>-2.0000000000001221</c:v>
                </c:pt>
                <c:pt idx="121">
                  <c:v>0.69459271066793249</c:v>
                </c:pt>
                <c:pt idx="122">
                  <c:v>0.69459271066766215</c:v>
                </c:pt>
                <c:pt idx="123">
                  <c:v>-1.9999999999996876</c:v>
                </c:pt>
                <c:pt idx="124">
                  <c:v>3.0641777724757793</c:v>
                </c:pt>
                <c:pt idx="125">
                  <c:v>-3.7587704831436155</c:v>
                </c:pt>
                <c:pt idx="126">
                  <c:v>4</c:v>
                </c:pt>
                <c:pt idx="127">
                  <c:v>-3.7587704831437017</c:v>
                </c:pt>
                <c:pt idx="128">
                  <c:v>3.064177772476087</c:v>
                </c:pt>
                <c:pt idx="129">
                  <c:v>-2.0000000000001017</c:v>
                </c:pt>
                <c:pt idx="130">
                  <c:v>0.69459271066813322</c:v>
                </c:pt>
                <c:pt idx="131">
                  <c:v>0.69459271066746142</c:v>
                </c:pt>
                <c:pt idx="132">
                  <c:v>-1.999999999999905</c:v>
                </c:pt>
                <c:pt idx="133">
                  <c:v>3.0641777724757944</c:v>
                </c:pt>
                <c:pt idx="134">
                  <c:v>-3.7587704831435458</c:v>
                </c:pt>
                <c:pt idx="135">
                  <c:v>4</c:v>
                </c:pt>
                <c:pt idx="136">
                  <c:v>-3.7587704831436932</c:v>
                </c:pt>
                <c:pt idx="137">
                  <c:v>3.0641777724759254</c:v>
                </c:pt>
                <c:pt idx="138">
                  <c:v>-2.0000000000002784</c:v>
                </c:pt>
                <c:pt idx="139">
                  <c:v>0.69459271066788608</c:v>
                </c:pt>
                <c:pt idx="140">
                  <c:v>0.69459271066748463</c:v>
                </c:pt>
                <c:pt idx="141">
                  <c:v>-1.9999999999999254</c:v>
                </c:pt>
                <c:pt idx="142">
                  <c:v>3.0641777724756634</c:v>
                </c:pt>
                <c:pt idx="143">
                  <c:v>-3.7587704831435538</c:v>
                </c:pt>
                <c:pt idx="144">
                  <c:v>4</c:v>
                </c:pt>
                <c:pt idx="145">
                  <c:v>-3.7587704831436852</c:v>
                </c:pt>
                <c:pt idx="146">
                  <c:v>3.0641777724760568</c:v>
                </c:pt>
                <c:pt idx="147">
                  <c:v>-2.0000000000000613</c:v>
                </c:pt>
                <c:pt idx="148">
                  <c:v>0.69459271066808692</c:v>
                </c:pt>
                <c:pt idx="149">
                  <c:v>0.69459271066750772</c:v>
                </c:pt>
                <c:pt idx="150">
                  <c:v>-1.9999999999995519</c:v>
                </c:pt>
                <c:pt idx="151">
                  <c:v>3.0641777724756785</c:v>
                </c:pt>
                <c:pt idx="152">
                  <c:v>-3.7587704831435622</c:v>
                </c:pt>
                <c:pt idx="153">
                  <c:v>4</c:v>
                </c:pt>
                <c:pt idx="154">
                  <c:v>-3.7587704831437549</c:v>
                </c:pt>
                <c:pt idx="155">
                  <c:v>3.0641777724760413</c:v>
                </c:pt>
                <c:pt idx="156">
                  <c:v>-2.0000000000000409</c:v>
                </c:pt>
                <c:pt idx="157">
                  <c:v>0.69459271066761585</c:v>
                </c:pt>
                <c:pt idx="158">
                  <c:v>0.69459271066753092</c:v>
                </c:pt>
                <c:pt idx="159">
                  <c:v>-1.999999999999966</c:v>
                </c:pt>
                <c:pt idx="160">
                  <c:v>3.0641777724756936</c:v>
                </c:pt>
                <c:pt idx="161">
                  <c:v>-3.7587704831435702</c:v>
                </c:pt>
                <c:pt idx="162">
                  <c:v>4</c:v>
                </c:pt>
                <c:pt idx="163">
                  <c:v>-3.758770483143747</c:v>
                </c:pt>
                <c:pt idx="164">
                  <c:v>3.0641777724760262</c:v>
                </c:pt>
                <c:pt idx="165">
                  <c:v>-2.0000000000004143</c:v>
                </c:pt>
                <c:pt idx="166">
                  <c:v>0.69459271066804051</c:v>
                </c:pt>
                <c:pt idx="167">
                  <c:v>0.69459271066755413</c:v>
                </c:pt>
                <c:pt idx="168">
                  <c:v>-1.9999999999999865</c:v>
                </c:pt>
                <c:pt idx="169">
                  <c:v>3.0641777724757087</c:v>
                </c:pt>
                <c:pt idx="170">
                  <c:v>-3.7587704831435782</c:v>
                </c:pt>
                <c:pt idx="171">
                  <c:v>4</c:v>
                </c:pt>
                <c:pt idx="172">
                  <c:v>-3.758770483143739</c:v>
                </c:pt>
                <c:pt idx="173">
                  <c:v>3.0641777724763037</c:v>
                </c:pt>
                <c:pt idx="174">
                  <c:v>-2.0000000000003939</c:v>
                </c:pt>
                <c:pt idx="175">
                  <c:v>0.69459271066801742</c:v>
                </c:pt>
                <c:pt idx="176">
                  <c:v>0.69459271066757722</c:v>
                </c:pt>
                <c:pt idx="177">
                  <c:v>-1.999999999999613</c:v>
                </c:pt>
                <c:pt idx="178">
                  <c:v>3.0641777724757242</c:v>
                </c:pt>
                <c:pt idx="179">
                  <c:v>-3.7587704831435862</c:v>
                </c:pt>
                <c:pt idx="180">
                  <c:v>4</c:v>
                </c:pt>
                <c:pt idx="181">
                  <c:v>-3.758770483143731</c:v>
                </c:pt>
                <c:pt idx="182">
                  <c:v>3.064177772475996</c:v>
                </c:pt>
                <c:pt idx="183">
                  <c:v>-1.9999999999999796</c:v>
                </c:pt>
                <c:pt idx="184">
                  <c:v>0.69459271066799422</c:v>
                </c:pt>
                <c:pt idx="185">
                  <c:v>0.69459271066715256</c:v>
                </c:pt>
                <c:pt idx="186">
                  <c:v>-1.9999999999996334</c:v>
                </c:pt>
                <c:pt idx="187">
                  <c:v>3.0641777724757393</c:v>
                </c:pt>
                <c:pt idx="188">
                  <c:v>-3.7587704831435942</c:v>
                </c:pt>
                <c:pt idx="189">
                  <c:v>4</c:v>
                </c:pt>
                <c:pt idx="190">
                  <c:v>-3.758770483143723</c:v>
                </c:pt>
                <c:pt idx="191">
                  <c:v>3.0641777724759809</c:v>
                </c:pt>
                <c:pt idx="192">
                  <c:v>-2.0000000000003531</c:v>
                </c:pt>
                <c:pt idx="193">
                  <c:v>0.69459271066797101</c:v>
                </c:pt>
                <c:pt idx="194">
                  <c:v>0.69459271066762363</c:v>
                </c:pt>
                <c:pt idx="195">
                  <c:v>-1.9999999999996536</c:v>
                </c:pt>
                <c:pt idx="196">
                  <c:v>3.0641777724757544</c:v>
                </c:pt>
                <c:pt idx="197">
                  <c:v>-3.7587704831434468</c:v>
                </c:pt>
                <c:pt idx="198">
                  <c:v>4</c:v>
                </c:pt>
                <c:pt idx="199">
                  <c:v>-3.758770483143715</c:v>
                </c:pt>
                <c:pt idx="200">
                  <c:v>3.064177772476258</c:v>
                </c:pt>
                <c:pt idx="201">
                  <c:v>-2.0000000000003326</c:v>
                </c:pt>
                <c:pt idx="202">
                  <c:v>0.69459271066794792</c:v>
                </c:pt>
                <c:pt idx="203">
                  <c:v>0.69459271066764672</c:v>
                </c:pt>
                <c:pt idx="204">
                  <c:v>-1.999999999999674</c:v>
                </c:pt>
                <c:pt idx="205">
                  <c:v>3.0641777724757695</c:v>
                </c:pt>
                <c:pt idx="206">
                  <c:v>-3.7587704831436102</c:v>
                </c:pt>
                <c:pt idx="207">
                  <c:v>4</c:v>
                </c:pt>
                <c:pt idx="208">
                  <c:v>-3.758770483143707</c:v>
                </c:pt>
                <c:pt idx="209">
                  <c:v>3.0641777724762429</c:v>
                </c:pt>
                <c:pt idx="210">
                  <c:v>-2.0000000000003122</c:v>
                </c:pt>
                <c:pt idx="211">
                  <c:v>0.69459271066792472</c:v>
                </c:pt>
                <c:pt idx="212">
                  <c:v>0.69459271066722206</c:v>
                </c:pt>
                <c:pt idx="213">
                  <c:v>-1.9999999999996945</c:v>
                </c:pt>
                <c:pt idx="214">
                  <c:v>3.0641777724757846</c:v>
                </c:pt>
                <c:pt idx="215">
                  <c:v>-3.7587704831436182</c:v>
                </c:pt>
                <c:pt idx="216">
                  <c:v>4</c:v>
                </c:pt>
                <c:pt idx="217">
                  <c:v>-3.758770483143699</c:v>
                </c:pt>
                <c:pt idx="218">
                  <c:v>3.0641777724759356</c:v>
                </c:pt>
                <c:pt idx="219">
                  <c:v>-2.0000000000002918</c:v>
                </c:pt>
                <c:pt idx="220">
                  <c:v>0.69459271066834938</c:v>
                </c:pt>
                <c:pt idx="221">
                  <c:v>0.69459271066724526</c:v>
                </c:pt>
                <c:pt idx="222">
                  <c:v>-1.9999999999997149</c:v>
                </c:pt>
                <c:pt idx="223">
                  <c:v>3.0641777724757997</c:v>
                </c:pt>
                <c:pt idx="224">
                  <c:v>-3.7587704831434707</c:v>
                </c:pt>
                <c:pt idx="225">
                  <c:v>4</c:v>
                </c:pt>
                <c:pt idx="226">
                  <c:v>-3.7587704831436906</c:v>
                </c:pt>
                <c:pt idx="227">
                  <c:v>3.0641777724759205</c:v>
                </c:pt>
                <c:pt idx="228">
                  <c:v>-1.9999999999998779</c:v>
                </c:pt>
                <c:pt idx="229">
                  <c:v>0.69459271066832629</c:v>
                </c:pt>
                <c:pt idx="230">
                  <c:v>0.69459271066726835</c:v>
                </c:pt>
                <c:pt idx="231">
                  <c:v>-1.9999999999997351</c:v>
                </c:pt>
                <c:pt idx="232">
                  <c:v>3.0641777724755226</c:v>
                </c:pt>
                <c:pt idx="233">
                  <c:v>-3.7587704831434787</c:v>
                </c:pt>
                <c:pt idx="234">
                  <c:v>4</c:v>
                </c:pt>
                <c:pt idx="235">
                  <c:v>-3.7587704831436826</c:v>
                </c:pt>
                <c:pt idx="236">
                  <c:v>3.0641777724759054</c:v>
                </c:pt>
                <c:pt idx="237">
                  <c:v>-2.0000000000006453</c:v>
                </c:pt>
                <c:pt idx="238">
                  <c:v>0.69459271066830308</c:v>
                </c:pt>
                <c:pt idx="239">
                  <c:v>0.69459271066729156</c:v>
                </c:pt>
                <c:pt idx="240">
                  <c:v>-1.9999999999997555</c:v>
                </c:pt>
                <c:pt idx="241">
                  <c:v>3.0641777724758299</c:v>
                </c:pt>
                <c:pt idx="242">
                  <c:v>-3.7587704831434867</c:v>
                </c:pt>
                <c:pt idx="243">
                  <c:v>4</c:v>
                </c:pt>
                <c:pt idx="244">
                  <c:v>-3.7587704831436746</c:v>
                </c:pt>
                <c:pt idx="245">
                  <c:v>3.0641777724761825</c:v>
                </c:pt>
                <c:pt idx="246">
                  <c:v>-2.0000000000006248</c:v>
                </c:pt>
                <c:pt idx="247">
                  <c:v>0.69459271066827988</c:v>
                </c:pt>
                <c:pt idx="248">
                  <c:v>0.69459271066731476</c:v>
                </c:pt>
                <c:pt idx="249">
                  <c:v>-1.999999999999776</c:v>
                </c:pt>
                <c:pt idx="250">
                  <c:v>3.064177772475845</c:v>
                </c:pt>
                <c:pt idx="251">
                  <c:v>-3.7587704831436506</c:v>
                </c:pt>
                <c:pt idx="252">
                  <c:v>4</c:v>
                </c:pt>
                <c:pt idx="253">
                  <c:v>-3.758770483143822</c:v>
                </c:pt>
                <c:pt idx="254">
                  <c:v>3.0641777724761674</c:v>
                </c:pt>
                <c:pt idx="255">
                  <c:v>-2.0000000000002105</c:v>
                </c:pt>
                <c:pt idx="256">
                  <c:v>0.69459271066825679</c:v>
                </c:pt>
                <c:pt idx="257">
                  <c:v>0.69459271066733785</c:v>
                </c:pt>
                <c:pt idx="258">
                  <c:v>-1.9999999999997964</c:v>
                </c:pt>
                <c:pt idx="259">
                  <c:v>3.0641777724758601</c:v>
                </c:pt>
                <c:pt idx="260">
                  <c:v>-3.7587704831433473</c:v>
                </c:pt>
                <c:pt idx="261">
                  <c:v>4</c:v>
                </c:pt>
                <c:pt idx="262">
                  <c:v>-3.758770483143814</c:v>
                </c:pt>
                <c:pt idx="263">
                  <c:v>3.0641777724761523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AC5B-41A6-BAD2-87DE836A03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3"/>
        </c:scaling>
        <c:delete val="1"/>
        <c:axPos val="b"/>
        <c:numFmt formatCode="General" sourceLinked="1"/>
        <c:majorTickMark val="none"/>
        <c:minorTickMark val="none"/>
        <c:tickLblPos val="nextTo"/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Sinusoidal Function Without Noise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Sheet8!$C$10:$C$1500</c:f>
              <c:numCache>
                <c:formatCode>General</c:formatCode>
                <c:ptCount val="1491"/>
                <c:pt idx="0">
                  <c:v>0</c:v>
                </c:pt>
                <c:pt idx="1">
                  <c:v>5.0000000000000001E-4</c:v>
                </c:pt>
                <c:pt idx="2">
                  <c:v>1E-3</c:v>
                </c:pt>
                <c:pt idx="3">
                  <c:v>1.5E-3</c:v>
                </c:pt>
                <c:pt idx="4">
                  <c:v>2E-3</c:v>
                </c:pt>
                <c:pt idx="5">
                  <c:v>2.5000000000000001E-3</c:v>
                </c:pt>
                <c:pt idx="6">
                  <c:v>3.0000000000000001E-3</c:v>
                </c:pt>
                <c:pt idx="7">
                  <c:v>3.5000000000000001E-3</c:v>
                </c:pt>
                <c:pt idx="8">
                  <c:v>4.0000000000000001E-3</c:v>
                </c:pt>
                <c:pt idx="9">
                  <c:v>4.5000000000000005E-3</c:v>
                </c:pt>
                <c:pt idx="10">
                  <c:v>5.000000000000001E-3</c:v>
                </c:pt>
                <c:pt idx="11">
                  <c:v>5.5000000000000014E-3</c:v>
                </c:pt>
                <c:pt idx="12">
                  <c:v>6.0000000000000019E-3</c:v>
                </c:pt>
                <c:pt idx="13">
                  <c:v>6.5000000000000023E-3</c:v>
                </c:pt>
                <c:pt idx="14">
                  <c:v>7.0000000000000027E-3</c:v>
                </c:pt>
                <c:pt idx="15">
                  <c:v>7.5000000000000032E-3</c:v>
                </c:pt>
                <c:pt idx="16">
                  <c:v>8.0000000000000036E-3</c:v>
                </c:pt>
                <c:pt idx="17">
                  <c:v>8.5000000000000041E-3</c:v>
                </c:pt>
                <c:pt idx="18">
                  <c:v>9.0000000000000045E-3</c:v>
                </c:pt>
                <c:pt idx="19">
                  <c:v>9.500000000000005E-3</c:v>
                </c:pt>
                <c:pt idx="20">
                  <c:v>1.0000000000000005E-2</c:v>
                </c:pt>
                <c:pt idx="21">
                  <c:v>1.0500000000000006E-2</c:v>
                </c:pt>
                <c:pt idx="22">
                  <c:v>1.1000000000000006E-2</c:v>
                </c:pt>
                <c:pt idx="23">
                  <c:v>1.1500000000000007E-2</c:v>
                </c:pt>
                <c:pt idx="24">
                  <c:v>1.2000000000000007E-2</c:v>
                </c:pt>
                <c:pt idx="25">
                  <c:v>1.2500000000000008E-2</c:v>
                </c:pt>
                <c:pt idx="26">
                  <c:v>1.3000000000000008E-2</c:v>
                </c:pt>
                <c:pt idx="27">
                  <c:v>1.3500000000000009E-2</c:v>
                </c:pt>
                <c:pt idx="28">
                  <c:v>1.4000000000000009E-2</c:v>
                </c:pt>
                <c:pt idx="29">
                  <c:v>1.4500000000000009E-2</c:v>
                </c:pt>
                <c:pt idx="30">
                  <c:v>1.500000000000001E-2</c:v>
                </c:pt>
                <c:pt idx="31">
                  <c:v>1.550000000000001E-2</c:v>
                </c:pt>
                <c:pt idx="32">
                  <c:v>1.6000000000000011E-2</c:v>
                </c:pt>
                <c:pt idx="33">
                  <c:v>1.6500000000000011E-2</c:v>
                </c:pt>
                <c:pt idx="34">
                  <c:v>1.7000000000000012E-2</c:v>
                </c:pt>
                <c:pt idx="35">
                  <c:v>1.7500000000000012E-2</c:v>
                </c:pt>
                <c:pt idx="36">
                  <c:v>1.8000000000000013E-2</c:v>
                </c:pt>
                <c:pt idx="37">
                  <c:v>1.8500000000000013E-2</c:v>
                </c:pt>
                <c:pt idx="38">
                  <c:v>1.9000000000000013E-2</c:v>
                </c:pt>
                <c:pt idx="39">
                  <c:v>1.9500000000000014E-2</c:v>
                </c:pt>
                <c:pt idx="40">
                  <c:v>2.0000000000000014E-2</c:v>
                </c:pt>
                <c:pt idx="41">
                  <c:v>2.0500000000000015E-2</c:v>
                </c:pt>
                <c:pt idx="42">
                  <c:v>2.1000000000000015E-2</c:v>
                </c:pt>
                <c:pt idx="43">
                  <c:v>2.1500000000000016E-2</c:v>
                </c:pt>
                <c:pt idx="44">
                  <c:v>2.2000000000000016E-2</c:v>
                </c:pt>
                <c:pt idx="45">
                  <c:v>2.2500000000000017E-2</c:v>
                </c:pt>
                <c:pt idx="46">
                  <c:v>2.3000000000000017E-2</c:v>
                </c:pt>
                <c:pt idx="47">
                  <c:v>2.3500000000000017E-2</c:v>
                </c:pt>
                <c:pt idx="48">
                  <c:v>2.4000000000000018E-2</c:v>
                </c:pt>
                <c:pt idx="49">
                  <c:v>2.4500000000000018E-2</c:v>
                </c:pt>
                <c:pt idx="50">
                  <c:v>2.5000000000000019E-2</c:v>
                </c:pt>
                <c:pt idx="51">
                  <c:v>2.5500000000000019E-2</c:v>
                </c:pt>
                <c:pt idx="52">
                  <c:v>2.600000000000002E-2</c:v>
                </c:pt>
                <c:pt idx="53">
                  <c:v>2.650000000000002E-2</c:v>
                </c:pt>
                <c:pt idx="54">
                  <c:v>2.7000000000000021E-2</c:v>
                </c:pt>
                <c:pt idx="55">
                  <c:v>2.7500000000000021E-2</c:v>
                </c:pt>
                <c:pt idx="56">
                  <c:v>2.8000000000000021E-2</c:v>
                </c:pt>
                <c:pt idx="57">
                  <c:v>2.8500000000000022E-2</c:v>
                </c:pt>
                <c:pt idx="58">
                  <c:v>2.9000000000000022E-2</c:v>
                </c:pt>
                <c:pt idx="59">
                  <c:v>2.9500000000000023E-2</c:v>
                </c:pt>
                <c:pt idx="60">
                  <c:v>3.0000000000000023E-2</c:v>
                </c:pt>
                <c:pt idx="61">
                  <c:v>3.0500000000000024E-2</c:v>
                </c:pt>
                <c:pt idx="62">
                  <c:v>3.1000000000000024E-2</c:v>
                </c:pt>
                <c:pt idx="63">
                  <c:v>3.1500000000000021E-2</c:v>
                </c:pt>
                <c:pt idx="64">
                  <c:v>3.2000000000000021E-2</c:v>
                </c:pt>
                <c:pt idx="65">
                  <c:v>3.2500000000000022E-2</c:v>
                </c:pt>
                <c:pt idx="66">
                  <c:v>3.3000000000000022E-2</c:v>
                </c:pt>
                <c:pt idx="67">
                  <c:v>3.3500000000000023E-2</c:v>
                </c:pt>
                <c:pt idx="68">
                  <c:v>3.4000000000000023E-2</c:v>
                </c:pt>
                <c:pt idx="69">
                  <c:v>3.4500000000000024E-2</c:v>
                </c:pt>
                <c:pt idx="70">
                  <c:v>3.5000000000000024E-2</c:v>
                </c:pt>
                <c:pt idx="71">
                  <c:v>3.5500000000000025E-2</c:v>
                </c:pt>
                <c:pt idx="72">
                  <c:v>3.6000000000000025E-2</c:v>
                </c:pt>
                <c:pt idx="73">
                  <c:v>3.6500000000000025E-2</c:v>
                </c:pt>
                <c:pt idx="74">
                  <c:v>3.7000000000000026E-2</c:v>
                </c:pt>
                <c:pt idx="75">
                  <c:v>3.7500000000000026E-2</c:v>
                </c:pt>
                <c:pt idx="76">
                  <c:v>3.8000000000000027E-2</c:v>
                </c:pt>
                <c:pt idx="77">
                  <c:v>3.8500000000000027E-2</c:v>
                </c:pt>
                <c:pt idx="78">
                  <c:v>3.9000000000000028E-2</c:v>
                </c:pt>
                <c:pt idx="79">
                  <c:v>3.9500000000000028E-2</c:v>
                </c:pt>
                <c:pt idx="80">
                  <c:v>4.0000000000000029E-2</c:v>
                </c:pt>
                <c:pt idx="81">
                  <c:v>4.0500000000000029E-2</c:v>
                </c:pt>
                <c:pt idx="82">
                  <c:v>4.1000000000000029E-2</c:v>
                </c:pt>
                <c:pt idx="83">
                  <c:v>4.150000000000003E-2</c:v>
                </c:pt>
                <c:pt idx="84">
                  <c:v>4.200000000000003E-2</c:v>
                </c:pt>
                <c:pt idx="85">
                  <c:v>4.2500000000000031E-2</c:v>
                </c:pt>
                <c:pt idx="86">
                  <c:v>4.3000000000000031E-2</c:v>
                </c:pt>
                <c:pt idx="87">
                  <c:v>4.3500000000000032E-2</c:v>
                </c:pt>
                <c:pt idx="88">
                  <c:v>4.4000000000000032E-2</c:v>
                </c:pt>
                <c:pt idx="89">
                  <c:v>4.4500000000000033E-2</c:v>
                </c:pt>
                <c:pt idx="90">
                  <c:v>4.5000000000000033E-2</c:v>
                </c:pt>
                <c:pt idx="91">
                  <c:v>4.5500000000000033E-2</c:v>
                </c:pt>
                <c:pt idx="92">
                  <c:v>4.6000000000000034E-2</c:v>
                </c:pt>
                <c:pt idx="93">
                  <c:v>4.6500000000000034E-2</c:v>
                </c:pt>
                <c:pt idx="94">
                  <c:v>4.7000000000000035E-2</c:v>
                </c:pt>
                <c:pt idx="95">
                  <c:v>4.7500000000000035E-2</c:v>
                </c:pt>
                <c:pt idx="96">
                  <c:v>4.8000000000000036E-2</c:v>
                </c:pt>
                <c:pt idx="97">
                  <c:v>4.8500000000000036E-2</c:v>
                </c:pt>
                <c:pt idx="98">
                  <c:v>4.9000000000000037E-2</c:v>
                </c:pt>
                <c:pt idx="99">
                  <c:v>4.9500000000000037E-2</c:v>
                </c:pt>
                <c:pt idx="100">
                  <c:v>5.0000000000000037E-2</c:v>
                </c:pt>
                <c:pt idx="101">
                  <c:v>5.0500000000000038E-2</c:v>
                </c:pt>
                <c:pt idx="102">
                  <c:v>5.1000000000000038E-2</c:v>
                </c:pt>
                <c:pt idx="103">
                  <c:v>5.1500000000000039E-2</c:v>
                </c:pt>
                <c:pt idx="104">
                  <c:v>5.2000000000000039E-2</c:v>
                </c:pt>
                <c:pt idx="105">
                  <c:v>5.250000000000004E-2</c:v>
                </c:pt>
                <c:pt idx="106">
                  <c:v>5.300000000000004E-2</c:v>
                </c:pt>
                <c:pt idx="107">
                  <c:v>5.3500000000000041E-2</c:v>
                </c:pt>
                <c:pt idx="108">
                  <c:v>5.4000000000000041E-2</c:v>
                </c:pt>
                <c:pt idx="109">
                  <c:v>5.4500000000000041E-2</c:v>
                </c:pt>
                <c:pt idx="110">
                  <c:v>5.5000000000000042E-2</c:v>
                </c:pt>
                <c:pt idx="111">
                  <c:v>5.5500000000000042E-2</c:v>
                </c:pt>
                <c:pt idx="112">
                  <c:v>5.6000000000000043E-2</c:v>
                </c:pt>
                <c:pt idx="113">
                  <c:v>5.6500000000000043E-2</c:v>
                </c:pt>
                <c:pt idx="114">
                  <c:v>5.7000000000000044E-2</c:v>
                </c:pt>
                <c:pt idx="115">
                  <c:v>5.7500000000000044E-2</c:v>
                </c:pt>
                <c:pt idx="116">
                  <c:v>5.8000000000000045E-2</c:v>
                </c:pt>
                <c:pt idx="117">
                  <c:v>5.8500000000000045E-2</c:v>
                </c:pt>
                <c:pt idx="118">
                  <c:v>5.9000000000000045E-2</c:v>
                </c:pt>
                <c:pt idx="119">
                  <c:v>5.9500000000000046E-2</c:v>
                </c:pt>
                <c:pt idx="120">
                  <c:v>6.0000000000000046E-2</c:v>
                </c:pt>
                <c:pt idx="121">
                  <c:v>6.0500000000000047E-2</c:v>
                </c:pt>
                <c:pt idx="122">
                  <c:v>6.1000000000000047E-2</c:v>
                </c:pt>
                <c:pt idx="123">
                  <c:v>6.1500000000000048E-2</c:v>
                </c:pt>
                <c:pt idx="124">
                  <c:v>6.2000000000000048E-2</c:v>
                </c:pt>
                <c:pt idx="125">
                  <c:v>6.2500000000000042E-2</c:v>
                </c:pt>
                <c:pt idx="126">
                  <c:v>6.3000000000000042E-2</c:v>
                </c:pt>
                <c:pt idx="127">
                  <c:v>6.3500000000000043E-2</c:v>
                </c:pt>
                <c:pt idx="128">
                  <c:v>6.4000000000000043E-2</c:v>
                </c:pt>
                <c:pt idx="129">
                  <c:v>6.4500000000000043E-2</c:v>
                </c:pt>
                <c:pt idx="130">
                  <c:v>6.5000000000000044E-2</c:v>
                </c:pt>
                <c:pt idx="131">
                  <c:v>6.5500000000000044E-2</c:v>
                </c:pt>
                <c:pt idx="132">
                  <c:v>6.6000000000000045E-2</c:v>
                </c:pt>
                <c:pt idx="133">
                  <c:v>6.6500000000000045E-2</c:v>
                </c:pt>
                <c:pt idx="134">
                  <c:v>6.7000000000000046E-2</c:v>
                </c:pt>
                <c:pt idx="135">
                  <c:v>6.7500000000000046E-2</c:v>
                </c:pt>
                <c:pt idx="136">
                  <c:v>6.8000000000000047E-2</c:v>
                </c:pt>
                <c:pt idx="137">
                  <c:v>6.8500000000000047E-2</c:v>
                </c:pt>
                <c:pt idx="138">
                  <c:v>6.9000000000000047E-2</c:v>
                </c:pt>
                <c:pt idx="139">
                  <c:v>6.9500000000000048E-2</c:v>
                </c:pt>
                <c:pt idx="140">
                  <c:v>7.0000000000000048E-2</c:v>
                </c:pt>
                <c:pt idx="141">
                  <c:v>7.0500000000000049E-2</c:v>
                </c:pt>
                <c:pt idx="142">
                  <c:v>7.1000000000000049E-2</c:v>
                </c:pt>
                <c:pt idx="143">
                  <c:v>7.150000000000005E-2</c:v>
                </c:pt>
                <c:pt idx="144">
                  <c:v>7.200000000000005E-2</c:v>
                </c:pt>
                <c:pt idx="145">
                  <c:v>7.2500000000000051E-2</c:v>
                </c:pt>
                <c:pt idx="146">
                  <c:v>7.3000000000000051E-2</c:v>
                </c:pt>
                <c:pt idx="147">
                  <c:v>7.3500000000000051E-2</c:v>
                </c:pt>
                <c:pt idx="148">
                  <c:v>7.4000000000000052E-2</c:v>
                </c:pt>
                <c:pt idx="149">
                  <c:v>7.4500000000000052E-2</c:v>
                </c:pt>
                <c:pt idx="150">
                  <c:v>7.5000000000000053E-2</c:v>
                </c:pt>
                <c:pt idx="151">
                  <c:v>7.5500000000000053E-2</c:v>
                </c:pt>
                <c:pt idx="152">
                  <c:v>7.6000000000000054E-2</c:v>
                </c:pt>
                <c:pt idx="153">
                  <c:v>7.6500000000000054E-2</c:v>
                </c:pt>
                <c:pt idx="154">
                  <c:v>7.7000000000000055E-2</c:v>
                </c:pt>
                <c:pt idx="155">
                  <c:v>7.7500000000000055E-2</c:v>
                </c:pt>
                <c:pt idx="156">
                  <c:v>7.8000000000000055E-2</c:v>
                </c:pt>
                <c:pt idx="157">
                  <c:v>7.8500000000000056E-2</c:v>
                </c:pt>
                <c:pt idx="158">
                  <c:v>7.9000000000000056E-2</c:v>
                </c:pt>
                <c:pt idx="159">
                  <c:v>7.9500000000000057E-2</c:v>
                </c:pt>
                <c:pt idx="160">
                  <c:v>8.0000000000000057E-2</c:v>
                </c:pt>
                <c:pt idx="161">
                  <c:v>8.0500000000000058E-2</c:v>
                </c:pt>
                <c:pt idx="162">
                  <c:v>8.1000000000000058E-2</c:v>
                </c:pt>
                <c:pt idx="163">
                  <c:v>8.1500000000000059E-2</c:v>
                </c:pt>
                <c:pt idx="164">
                  <c:v>8.2000000000000059E-2</c:v>
                </c:pt>
                <c:pt idx="165">
                  <c:v>8.2500000000000059E-2</c:v>
                </c:pt>
                <c:pt idx="166">
                  <c:v>8.300000000000006E-2</c:v>
                </c:pt>
                <c:pt idx="167">
                  <c:v>8.350000000000006E-2</c:v>
                </c:pt>
                <c:pt idx="168">
                  <c:v>8.4000000000000061E-2</c:v>
                </c:pt>
                <c:pt idx="169">
                  <c:v>8.4500000000000061E-2</c:v>
                </c:pt>
                <c:pt idx="170">
                  <c:v>8.5000000000000062E-2</c:v>
                </c:pt>
                <c:pt idx="171">
                  <c:v>8.5500000000000062E-2</c:v>
                </c:pt>
                <c:pt idx="172">
                  <c:v>8.6000000000000063E-2</c:v>
                </c:pt>
                <c:pt idx="173">
                  <c:v>8.6500000000000063E-2</c:v>
                </c:pt>
                <c:pt idx="174">
                  <c:v>8.7000000000000063E-2</c:v>
                </c:pt>
                <c:pt idx="175">
                  <c:v>8.7500000000000064E-2</c:v>
                </c:pt>
                <c:pt idx="176">
                  <c:v>8.8000000000000064E-2</c:v>
                </c:pt>
                <c:pt idx="177">
                  <c:v>8.8500000000000065E-2</c:v>
                </c:pt>
                <c:pt idx="178">
                  <c:v>8.9000000000000065E-2</c:v>
                </c:pt>
                <c:pt idx="179">
                  <c:v>8.9500000000000066E-2</c:v>
                </c:pt>
                <c:pt idx="180">
                  <c:v>9.0000000000000066E-2</c:v>
                </c:pt>
                <c:pt idx="181">
                  <c:v>9.0500000000000067E-2</c:v>
                </c:pt>
                <c:pt idx="182">
                  <c:v>9.1000000000000067E-2</c:v>
                </c:pt>
                <c:pt idx="183">
                  <c:v>9.1500000000000067E-2</c:v>
                </c:pt>
                <c:pt idx="184">
                  <c:v>9.2000000000000068E-2</c:v>
                </c:pt>
                <c:pt idx="185">
                  <c:v>9.2500000000000068E-2</c:v>
                </c:pt>
                <c:pt idx="186">
                  <c:v>9.3000000000000069E-2</c:v>
                </c:pt>
                <c:pt idx="187">
                  <c:v>9.3500000000000069E-2</c:v>
                </c:pt>
                <c:pt idx="188">
                  <c:v>9.400000000000007E-2</c:v>
                </c:pt>
                <c:pt idx="189">
                  <c:v>9.450000000000007E-2</c:v>
                </c:pt>
                <c:pt idx="190">
                  <c:v>9.500000000000007E-2</c:v>
                </c:pt>
                <c:pt idx="191">
                  <c:v>9.5500000000000071E-2</c:v>
                </c:pt>
                <c:pt idx="192">
                  <c:v>9.6000000000000071E-2</c:v>
                </c:pt>
                <c:pt idx="193">
                  <c:v>9.6500000000000072E-2</c:v>
                </c:pt>
                <c:pt idx="194">
                  <c:v>9.7000000000000072E-2</c:v>
                </c:pt>
                <c:pt idx="195">
                  <c:v>9.7500000000000073E-2</c:v>
                </c:pt>
                <c:pt idx="196">
                  <c:v>9.8000000000000073E-2</c:v>
                </c:pt>
                <c:pt idx="197">
                  <c:v>9.8500000000000074E-2</c:v>
                </c:pt>
                <c:pt idx="198">
                  <c:v>9.9000000000000074E-2</c:v>
                </c:pt>
                <c:pt idx="199">
                  <c:v>9.9500000000000074E-2</c:v>
                </c:pt>
                <c:pt idx="200">
                  <c:v>0.10000000000000007</c:v>
                </c:pt>
                <c:pt idx="201">
                  <c:v>0.10050000000000008</c:v>
                </c:pt>
                <c:pt idx="202">
                  <c:v>0.10100000000000008</c:v>
                </c:pt>
                <c:pt idx="203">
                  <c:v>0.10150000000000008</c:v>
                </c:pt>
                <c:pt idx="204">
                  <c:v>0.10200000000000008</c:v>
                </c:pt>
                <c:pt idx="205">
                  <c:v>0.10250000000000008</c:v>
                </c:pt>
                <c:pt idx="206">
                  <c:v>0.10300000000000008</c:v>
                </c:pt>
                <c:pt idx="207">
                  <c:v>0.10350000000000008</c:v>
                </c:pt>
                <c:pt idx="208">
                  <c:v>0.10400000000000008</c:v>
                </c:pt>
                <c:pt idx="209">
                  <c:v>0.10450000000000008</c:v>
                </c:pt>
                <c:pt idx="210">
                  <c:v>0.10500000000000008</c:v>
                </c:pt>
                <c:pt idx="211">
                  <c:v>0.10550000000000008</c:v>
                </c:pt>
                <c:pt idx="212">
                  <c:v>0.10600000000000008</c:v>
                </c:pt>
                <c:pt idx="213">
                  <c:v>0.10650000000000008</c:v>
                </c:pt>
                <c:pt idx="214">
                  <c:v>0.10700000000000008</c:v>
                </c:pt>
                <c:pt idx="215">
                  <c:v>0.10750000000000008</c:v>
                </c:pt>
                <c:pt idx="216">
                  <c:v>0.10800000000000008</c:v>
                </c:pt>
                <c:pt idx="217">
                  <c:v>0.10850000000000008</c:v>
                </c:pt>
                <c:pt idx="218">
                  <c:v>0.10900000000000008</c:v>
                </c:pt>
                <c:pt idx="219">
                  <c:v>0.10950000000000008</c:v>
                </c:pt>
                <c:pt idx="220">
                  <c:v>0.11000000000000008</c:v>
                </c:pt>
                <c:pt idx="221">
                  <c:v>0.11050000000000008</c:v>
                </c:pt>
                <c:pt idx="222">
                  <c:v>0.11100000000000008</c:v>
                </c:pt>
                <c:pt idx="223">
                  <c:v>0.11150000000000009</c:v>
                </c:pt>
                <c:pt idx="224">
                  <c:v>0.11200000000000009</c:v>
                </c:pt>
                <c:pt idx="225">
                  <c:v>0.11250000000000009</c:v>
                </c:pt>
                <c:pt idx="226">
                  <c:v>0.11300000000000009</c:v>
                </c:pt>
                <c:pt idx="227">
                  <c:v>0.11350000000000009</c:v>
                </c:pt>
                <c:pt idx="228">
                  <c:v>0.11400000000000009</c:v>
                </c:pt>
                <c:pt idx="229">
                  <c:v>0.11450000000000009</c:v>
                </c:pt>
                <c:pt idx="230">
                  <c:v>0.11500000000000009</c:v>
                </c:pt>
                <c:pt idx="231">
                  <c:v>0.11550000000000009</c:v>
                </c:pt>
                <c:pt idx="232">
                  <c:v>0.11600000000000009</c:v>
                </c:pt>
                <c:pt idx="233">
                  <c:v>0.11650000000000009</c:v>
                </c:pt>
                <c:pt idx="234">
                  <c:v>0.11700000000000009</c:v>
                </c:pt>
                <c:pt idx="235">
                  <c:v>0.11750000000000009</c:v>
                </c:pt>
                <c:pt idx="236">
                  <c:v>0.11800000000000009</c:v>
                </c:pt>
                <c:pt idx="237">
                  <c:v>0.11850000000000009</c:v>
                </c:pt>
                <c:pt idx="238">
                  <c:v>0.11900000000000009</c:v>
                </c:pt>
                <c:pt idx="239">
                  <c:v>0.11950000000000009</c:v>
                </c:pt>
                <c:pt idx="240">
                  <c:v>0.12000000000000009</c:v>
                </c:pt>
                <c:pt idx="241">
                  <c:v>0.12050000000000009</c:v>
                </c:pt>
                <c:pt idx="242">
                  <c:v>0.12100000000000009</c:v>
                </c:pt>
                <c:pt idx="243">
                  <c:v>0.12150000000000009</c:v>
                </c:pt>
                <c:pt idx="244">
                  <c:v>0.12200000000000009</c:v>
                </c:pt>
                <c:pt idx="245">
                  <c:v>0.12250000000000009</c:v>
                </c:pt>
                <c:pt idx="246">
                  <c:v>0.1230000000000001</c:v>
                </c:pt>
                <c:pt idx="247">
                  <c:v>0.1235000000000001</c:v>
                </c:pt>
                <c:pt idx="248">
                  <c:v>0.1240000000000001</c:v>
                </c:pt>
                <c:pt idx="249">
                  <c:v>0.1245000000000001</c:v>
                </c:pt>
                <c:pt idx="250">
                  <c:v>0.12500000000000008</c:v>
                </c:pt>
                <c:pt idx="251">
                  <c:v>0.12550000000000008</c:v>
                </c:pt>
                <c:pt idx="252">
                  <c:v>0.12600000000000008</c:v>
                </c:pt>
                <c:pt idx="253">
                  <c:v>0.12650000000000008</c:v>
                </c:pt>
                <c:pt idx="254">
                  <c:v>0.12700000000000009</c:v>
                </c:pt>
                <c:pt idx="255">
                  <c:v>0.12750000000000009</c:v>
                </c:pt>
                <c:pt idx="256">
                  <c:v>0.12800000000000009</c:v>
                </c:pt>
                <c:pt idx="257">
                  <c:v>0.12850000000000009</c:v>
                </c:pt>
                <c:pt idx="258">
                  <c:v>0.12900000000000009</c:v>
                </c:pt>
                <c:pt idx="259">
                  <c:v>0.12950000000000009</c:v>
                </c:pt>
                <c:pt idx="260">
                  <c:v>0.13000000000000009</c:v>
                </c:pt>
                <c:pt idx="261">
                  <c:v>0.13050000000000009</c:v>
                </c:pt>
                <c:pt idx="262">
                  <c:v>0.13100000000000009</c:v>
                </c:pt>
                <c:pt idx="263">
                  <c:v>0.13150000000000009</c:v>
                </c:pt>
                <c:pt idx="264">
                  <c:v>0.13200000000000009</c:v>
                </c:pt>
                <c:pt idx="265">
                  <c:v>0.13250000000000009</c:v>
                </c:pt>
                <c:pt idx="266">
                  <c:v>0.13300000000000009</c:v>
                </c:pt>
                <c:pt idx="267">
                  <c:v>0.13350000000000009</c:v>
                </c:pt>
                <c:pt idx="268">
                  <c:v>0.13400000000000009</c:v>
                </c:pt>
                <c:pt idx="269">
                  <c:v>0.13450000000000009</c:v>
                </c:pt>
                <c:pt idx="270">
                  <c:v>0.13500000000000009</c:v>
                </c:pt>
                <c:pt idx="271">
                  <c:v>0.13550000000000009</c:v>
                </c:pt>
                <c:pt idx="272">
                  <c:v>0.13600000000000009</c:v>
                </c:pt>
                <c:pt idx="273">
                  <c:v>0.13650000000000009</c:v>
                </c:pt>
                <c:pt idx="274">
                  <c:v>0.13700000000000009</c:v>
                </c:pt>
                <c:pt idx="275">
                  <c:v>0.13750000000000009</c:v>
                </c:pt>
                <c:pt idx="276">
                  <c:v>0.13800000000000009</c:v>
                </c:pt>
                <c:pt idx="277">
                  <c:v>0.1385000000000001</c:v>
                </c:pt>
                <c:pt idx="278">
                  <c:v>0.1390000000000001</c:v>
                </c:pt>
                <c:pt idx="279">
                  <c:v>0.1395000000000001</c:v>
                </c:pt>
                <c:pt idx="280">
                  <c:v>0.1400000000000001</c:v>
                </c:pt>
                <c:pt idx="281">
                  <c:v>0.1405000000000001</c:v>
                </c:pt>
                <c:pt idx="282">
                  <c:v>0.1410000000000001</c:v>
                </c:pt>
                <c:pt idx="283">
                  <c:v>0.1415000000000001</c:v>
                </c:pt>
                <c:pt idx="284">
                  <c:v>0.1420000000000001</c:v>
                </c:pt>
                <c:pt idx="285">
                  <c:v>0.1425000000000001</c:v>
                </c:pt>
                <c:pt idx="286">
                  <c:v>0.1430000000000001</c:v>
                </c:pt>
                <c:pt idx="287">
                  <c:v>0.1435000000000001</c:v>
                </c:pt>
                <c:pt idx="288">
                  <c:v>0.1440000000000001</c:v>
                </c:pt>
                <c:pt idx="289">
                  <c:v>0.1445000000000001</c:v>
                </c:pt>
                <c:pt idx="290">
                  <c:v>0.1450000000000001</c:v>
                </c:pt>
                <c:pt idx="291">
                  <c:v>0.1455000000000001</c:v>
                </c:pt>
                <c:pt idx="292">
                  <c:v>0.1460000000000001</c:v>
                </c:pt>
                <c:pt idx="293">
                  <c:v>0.1465000000000001</c:v>
                </c:pt>
                <c:pt idx="294">
                  <c:v>0.1470000000000001</c:v>
                </c:pt>
                <c:pt idx="295">
                  <c:v>0.1475000000000001</c:v>
                </c:pt>
                <c:pt idx="296">
                  <c:v>0.1480000000000001</c:v>
                </c:pt>
                <c:pt idx="297">
                  <c:v>0.1485000000000001</c:v>
                </c:pt>
                <c:pt idx="298">
                  <c:v>0.1490000000000001</c:v>
                </c:pt>
                <c:pt idx="299">
                  <c:v>0.14950000000000011</c:v>
                </c:pt>
                <c:pt idx="300">
                  <c:v>0.15000000000000011</c:v>
                </c:pt>
                <c:pt idx="301">
                  <c:v>0.15050000000000011</c:v>
                </c:pt>
                <c:pt idx="302">
                  <c:v>0.15100000000000011</c:v>
                </c:pt>
                <c:pt idx="303">
                  <c:v>0.15150000000000011</c:v>
                </c:pt>
                <c:pt idx="304">
                  <c:v>0.15200000000000011</c:v>
                </c:pt>
                <c:pt idx="305">
                  <c:v>0.15250000000000011</c:v>
                </c:pt>
                <c:pt idx="306">
                  <c:v>0.15300000000000011</c:v>
                </c:pt>
                <c:pt idx="307">
                  <c:v>0.15350000000000011</c:v>
                </c:pt>
                <c:pt idx="308">
                  <c:v>0.15400000000000011</c:v>
                </c:pt>
                <c:pt idx="309">
                  <c:v>0.15450000000000011</c:v>
                </c:pt>
                <c:pt idx="310">
                  <c:v>0.15500000000000011</c:v>
                </c:pt>
                <c:pt idx="311">
                  <c:v>0.15550000000000011</c:v>
                </c:pt>
                <c:pt idx="312">
                  <c:v>0.15600000000000011</c:v>
                </c:pt>
                <c:pt idx="313">
                  <c:v>0.15650000000000011</c:v>
                </c:pt>
                <c:pt idx="314">
                  <c:v>0.15700000000000011</c:v>
                </c:pt>
                <c:pt idx="315">
                  <c:v>0.15750000000000011</c:v>
                </c:pt>
                <c:pt idx="316">
                  <c:v>0.15800000000000011</c:v>
                </c:pt>
                <c:pt idx="317">
                  <c:v>0.15850000000000011</c:v>
                </c:pt>
                <c:pt idx="318">
                  <c:v>0.15900000000000011</c:v>
                </c:pt>
                <c:pt idx="319">
                  <c:v>0.15950000000000011</c:v>
                </c:pt>
                <c:pt idx="320">
                  <c:v>0.16000000000000011</c:v>
                </c:pt>
                <c:pt idx="321">
                  <c:v>0.16050000000000011</c:v>
                </c:pt>
                <c:pt idx="322">
                  <c:v>0.16100000000000012</c:v>
                </c:pt>
                <c:pt idx="323">
                  <c:v>0.16150000000000012</c:v>
                </c:pt>
                <c:pt idx="324">
                  <c:v>0.16200000000000012</c:v>
                </c:pt>
                <c:pt idx="325">
                  <c:v>0.16250000000000012</c:v>
                </c:pt>
                <c:pt idx="326">
                  <c:v>0.16300000000000012</c:v>
                </c:pt>
                <c:pt idx="327">
                  <c:v>0.16350000000000012</c:v>
                </c:pt>
                <c:pt idx="328">
                  <c:v>0.16400000000000012</c:v>
                </c:pt>
                <c:pt idx="329">
                  <c:v>0.16450000000000012</c:v>
                </c:pt>
                <c:pt idx="330">
                  <c:v>0.16500000000000012</c:v>
                </c:pt>
                <c:pt idx="331">
                  <c:v>0.16550000000000012</c:v>
                </c:pt>
                <c:pt idx="332">
                  <c:v>0.16600000000000012</c:v>
                </c:pt>
                <c:pt idx="333">
                  <c:v>0.16650000000000012</c:v>
                </c:pt>
                <c:pt idx="334">
                  <c:v>0.16700000000000012</c:v>
                </c:pt>
                <c:pt idx="335">
                  <c:v>0.16750000000000012</c:v>
                </c:pt>
                <c:pt idx="336">
                  <c:v>0.16800000000000012</c:v>
                </c:pt>
                <c:pt idx="337">
                  <c:v>0.16850000000000012</c:v>
                </c:pt>
                <c:pt idx="338">
                  <c:v>0.16900000000000012</c:v>
                </c:pt>
                <c:pt idx="339">
                  <c:v>0.16950000000000012</c:v>
                </c:pt>
                <c:pt idx="340">
                  <c:v>0.17000000000000012</c:v>
                </c:pt>
                <c:pt idx="341">
                  <c:v>0.17050000000000012</c:v>
                </c:pt>
                <c:pt idx="342">
                  <c:v>0.17100000000000012</c:v>
                </c:pt>
                <c:pt idx="343">
                  <c:v>0.17150000000000012</c:v>
                </c:pt>
                <c:pt idx="344">
                  <c:v>0.17200000000000013</c:v>
                </c:pt>
                <c:pt idx="345">
                  <c:v>0.17250000000000013</c:v>
                </c:pt>
                <c:pt idx="346">
                  <c:v>0.17300000000000013</c:v>
                </c:pt>
                <c:pt idx="347">
                  <c:v>0.17350000000000013</c:v>
                </c:pt>
                <c:pt idx="348">
                  <c:v>0.17400000000000013</c:v>
                </c:pt>
                <c:pt idx="349">
                  <c:v>0.17450000000000013</c:v>
                </c:pt>
                <c:pt idx="350">
                  <c:v>0.17500000000000013</c:v>
                </c:pt>
                <c:pt idx="351">
                  <c:v>0.17550000000000013</c:v>
                </c:pt>
                <c:pt idx="352">
                  <c:v>0.17600000000000013</c:v>
                </c:pt>
                <c:pt idx="353">
                  <c:v>0.17650000000000013</c:v>
                </c:pt>
                <c:pt idx="354">
                  <c:v>0.17700000000000013</c:v>
                </c:pt>
                <c:pt idx="355">
                  <c:v>0.17750000000000013</c:v>
                </c:pt>
                <c:pt idx="356">
                  <c:v>0.17800000000000013</c:v>
                </c:pt>
                <c:pt idx="357">
                  <c:v>0.17850000000000013</c:v>
                </c:pt>
                <c:pt idx="358">
                  <c:v>0.17900000000000013</c:v>
                </c:pt>
                <c:pt idx="359">
                  <c:v>0.17950000000000013</c:v>
                </c:pt>
                <c:pt idx="360">
                  <c:v>0.18000000000000013</c:v>
                </c:pt>
                <c:pt idx="361">
                  <c:v>0.18050000000000013</c:v>
                </c:pt>
                <c:pt idx="362">
                  <c:v>0.18100000000000013</c:v>
                </c:pt>
                <c:pt idx="363">
                  <c:v>0.18150000000000013</c:v>
                </c:pt>
                <c:pt idx="364">
                  <c:v>0.18200000000000013</c:v>
                </c:pt>
                <c:pt idx="365">
                  <c:v>0.18250000000000013</c:v>
                </c:pt>
                <c:pt idx="366">
                  <c:v>0.18300000000000013</c:v>
                </c:pt>
                <c:pt idx="367">
                  <c:v>0.18350000000000014</c:v>
                </c:pt>
                <c:pt idx="368">
                  <c:v>0.18400000000000014</c:v>
                </c:pt>
                <c:pt idx="369">
                  <c:v>0.18450000000000014</c:v>
                </c:pt>
                <c:pt idx="370">
                  <c:v>0.18500000000000014</c:v>
                </c:pt>
                <c:pt idx="371">
                  <c:v>0.18550000000000014</c:v>
                </c:pt>
                <c:pt idx="372">
                  <c:v>0.18600000000000014</c:v>
                </c:pt>
                <c:pt idx="373">
                  <c:v>0.18650000000000014</c:v>
                </c:pt>
                <c:pt idx="374">
                  <c:v>0.18700000000000014</c:v>
                </c:pt>
                <c:pt idx="375">
                  <c:v>0.18750000000000014</c:v>
                </c:pt>
                <c:pt idx="376">
                  <c:v>0.18800000000000014</c:v>
                </c:pt>
                <c:pt idx="377">
                  <c:v>0.18850000000000014</c:v>
                </c:pt>
                <c:pt idx="378">
                  <c:v>0.18900000000000014</c:v>
                </c:pt>
                <c:pt idx="379">
                  <c:v>0.18950000000000014</c:v>
                </c:pt>
                <c:pt idx="380">
                  <c:v>0.19000000000000014</c:v>
                </c:pt>
                <c:pt idx="381">
                  <c:v>0.19050000000000014</c:v>
                </c:pt>
                <c:pt idx="382">
                  <c:v>0.19100000000000014</c:v>
                </c:pt>
                <c:pt idx="383">
                  <c:v>0.19150000000000014</c:v>
                </c:pt>
                <c:pt idx="384">
                  <c:v>0.19200000000000014</c:v>
                </c:pt>
                <c:pt idx="385">
                  <c:v>0.19250000000000014</c:v>
                </c:pt>
                <c:pt idx="386">
                  <c:v>0.19300000000000014</c:v>
                </c:pt>
                <c:pt idx="387">
                  <c:v>0.19350000000000014</c:v>
                </c:pt>
                <c:pt idx="388">
                  <c:v>0.19400000000000014</c:v>
                </c:pt>
                <c:pt idx="389">
                  <c:v>0.19450000000000014</c:v>
                </c:pt>
                <c:pt idx="390">
                  <c:v>0.19500000000000015</c:v>
                </c:pt>
                <c:pt idx="391">
                  <c:v>0.19550000000000015</c:v>
                </c:pt>
                <c:pt idx="392">
                  <c:v>0.19600000000000015</c:v>
                </c:pt>
                <c:pt idx="393">
                  <c:v>0.19650000000000015</c:v>
                </c:pt>
                <c:pt idx="394">
                  <c:v>0.19700000000000015</c:v>
                </c:pt>
                <c:pt idx="395">
                  <c:v>0.19750000000000015</c:v>
                </c:pt>
                <c:pt idx="396">
                  <c:v>0.19800000000000015</c:v>
                </c:pt>
                <c:pt idx="397">
                  <c:v>0.19850000000000015</c:v>
                </c:pt>
                <c:pt idx="398">
                  <c:v>0.19900000000000015</c:v>
                </c:pt>
                <c:pt idx="399">
                  <c:v>0.19950000000000015</c:v>
                </c:pt>
                <c:pt idx="400">
                  <c:v>0.20000000000000015</c:v>
                </c:pt>
                <c:pt idx="401">
                  <c:v>0.20050000000000015</c:v>
                </c:pt>
                <c:pt idx="402">
                  <c:v>0.20100000000000015</c:v>
                </c:pt>
                <c:pt idx="403">
                  <c:v>0.20150000000000015</c:v>
                </c:pt>
                <c:pt idx="404">
                  <c:v>0.20200000000000015</c:v>
                </c:pt>
                <c:pt idx="405">
                  <c:v>0.20250000000000015</c:v>
                </c:pt>
                <c:pt idx="406">
                  <c:v>0.20300000000000015</c:v>
                </c:pt>
                <c:pt idx="407">
                  <c:v>0.20350000000000015</c:v>
                </c:pt>
                <c:pt idx="408">
                  <c:v>0.20400000000000015</c:v>
                </c:pt>
                <c:pt idx="409">
                  <c:v>0.20450000000000015</c:v>
                </c:pt>
                <c:pt idx="410">
                  <c:v>0.20500000000000015</c:v>
                </c:pt>
                <c:pt idx="411">
                  <c:v>0.20550000000000015</c:v>
                </c:pt>
                <c:pt idx="412">
                  <c:v>0.20600000000000016</c:v>
                </c:pt>
                <c:pt idx="413">
                  <c:v>0.20650000000000016</c:v>
                </c:pt>
                <c:pt idx="414">
                  <c:v>0.20700000000000016</c:v>
                </c:pt>
                <c:pt idx="415">
                  <c:v>0.20750000000000016</c:v>
                </c:pt>
                <c:pt idx="416">
                  <c:v>0.20800000000000016</c:v>
                </c:pt>
                <c:pt idx="417">
                  <c:v>0.20850000000000016</c:v>
                </c:pt>
                <c:pt idx="418">
                  <c:v>0.20900000000000016</c:v>
                </c:pt>
                <c:pt idx="419">
                  <c:v>0.20950000000000016</c:v>
                </c:pt>
                <c:pt idx="420">
                  <c:v>0.21000000000000016</c:v>
                </c:pt>
                <c:pt idx="421">
                  <c:v>0.21050000000000016</c:v>
                </c:pt>
                <c:pt idx="422">
                  <c:v>0.21100000000000016</c:v>
                </c:pt>
                <c:pt idx="423">
                  <c:v>0.21150000000000016</c:v>
                </c:pt>
                <c:pt idx="424">
                  <c:v>0.21200000000000016</c:v>
                </c:pt>
                <c:pt idx="425">
                  <c:v>0.21250000000000016</c:v>
                </c:pt>
                <c:pt idx="426">
                  <c:v>0.21300000000000016</c:v>
                </c:pt>
                <c:pt idx="427">
                  <c:v>0.21350000000000016</c:v>
                </c:pt>
                <c:pt idx="428">
                  <c:v>0.21400000000000016</c:v>
                </c:pt>
                <c:pt idx="429">
                  <c:v>0.21450000000000016</c:v>
                </c:pt>
                <c:pt idx="430">
                  <c:v>0.21500000000000016</c:v>
                </c:pt>
                <c:pt idx="431">
                  <c:v>0.21550000000000016</c:v>
                </c:pt>
                <c:pt idx="432">
                  <c:v>0.21600000000000016</c:v>
                </c:pt>
                <c:pt idx="433">
                  <c:v>0.21650000000000016</c:v>
                </c:pt>
                <c:pt idx="434">
                  <c:v>0.21700000000000016</c:v>
                </c:pt>
                <c:pt idx="435">
                  <c:v>0.21750000000000017</c:v>
                </c:pt>
                <c:pt idx="436">
                  <c:v>0.21800000000000017</c:v>
                </c:pt>
                <c:pt idx="437">
                  <c:v>0.21850000000000017</c:v>
                </c:pt>
                <c:pt idx="438">
                  <c:v>0.21900000000000017</c:v>
                </c:pt>
                <c:pt idx="439">
                  <c:v>0.21950000000000017</c:v>
                </c:pt>
                <c:pt idx="440">
                  <c:v>0.22000000000000017</c:v>
                </c:pt>
                <c:pt idx="441">
                  <c:v>0.22050000000000017</c:v>
                </c:pt>
                <c:pt idx="442">
                  <c:v>0.22100000000000017</c:v>
                </c:pt>
                <c:pt idx="443">
                  <c:v>0.22150000000000017</c:v>
                </c:pt>
                <c:pt idx="444">
                  <c:v>0.22200000000000017</c:v>
                </c:pt>
                <c:pt idx="445">
                  <c:v>0.22250000000000017</c:v>
                </c:pt>
                <c:pt idx="446">
                  <c:v>0.22300000000000017</c:v>
                </c:pt>
                <c:pt idx="447">
                  <c:v>0.22350000000000017</c:v>
                </c:pt>
                <c:pt idx="448">
                  <c:v>0.22400000000000017</c:v>
                </c:pt>
                <c:pt idx="449">
                  <c:v>0.22450000000000017</c:v>
                </c:pt>
                <c:pt idx="450">
                  <c:v>0.22500000000000017</c:v>
                </c:pt>
                <c:pt idx="451">
                  <c:v>0.22550000000000017</c:v>
                </c:pt>
                <c:pt idx="452">
                  <c:v>0.22600000000000017</c:v>
                </c:pt>
                <c:pt idx="453">
                  <c:v>0.22650000000000017</c:v>
                </c:pt>
                <c:pt idx="454">
                  <c:v>0.22700000000000017</c:v>
                </c:pt>
                <c:pt idx="455">
                  <c:v>0.22750000000000017</c:v>
                </c:pt>
                <c:pt idx="456">
                  <c:v>0.22800000000000017</c:v>
                </c:pt>
                <c:pt idx="457">
                  <c:v>0.22850000000000018</c:v>
                </c:pt>
                <c:pt idx="458">
                  <c:v>0.22900000000000018</c:v>
                </c:pt>
                <c:pt idx="459">
                  <c:v>0.22950000000000018</c:v>
                </c:pt>
                <c:pt idx="460">
                  <c:v>0.23000000000000018</c:v>
                </c:pt>
                <c:pt idx="461">
                  <c:v>0.23050000000000018</c:v>
                </c:pt>
                <c:pt idx="462">
                  <c:v>0.23100000000000018</c:v>
                </c:pt>
                <c:pt idx="463">
                  <c:v>0.23150000000000018</c:v>
                </c:pt>
                <c:pt idx="464">
                  <c:v>0.23200000000000018</c:v>
                </c:pt>
                <c:pt idx="465">
                  <c:v>0.23250000000000018</c:v>
                </c:pt>
                <c:pt idx="466">
                  <c:v>0.23300000000000018</c:v>
                </c:pt>
                <c:pt idx="467">
                  <c:v>0.23350000000000018</c:v>
                </c:pt>
                <c:pt idx="468">
                  <c:v>0.23400000000000018</c:v>
                </c:pt>
                <c:pt idx="469">
                  <c:v>0.23450000000000018</c:v>
                </c:pt>
                <c:pt idx="470">
                  <c:v>0.23500000000000018</c:v>
                </c:pt>
                <c:pt idx="471">
                  <c:v>0.23550000000000018</c:v>
                </c:pt>
                <c:pt idx="472">
                  <c:v>0.23600000000000018</c:v>
                </c:pt>
                <c:pt idx="473">
                  <c:v>0.23650000000000018</c:v>
                </c:pt>
                <c:pt idx="474">
                  <c:v>0.23700000000000018</c:v>
                </c:pt>
                <c:pt idx="475">
                  <c:v>0.23750000000000018</c:v>
                </c:pt>
                <c:pt idx="476">
                  <c:v>0.23800000000000018</c:v>
                </c:pt>
                <c:pt idx="477">
                  <c:v>0.23850000000000018</c:v>
                </c:pt>
                <c:pt idx="478">
                  <c:v>0.23900000000000018</c:v>
                </c:pt>
                <c:pt idx="479">
                  <c:v>0.23950000000000018</c:v>
                </c:pt>
                <c:pt idx="480">
                  <c:v>0.24000000000000019</c:v>
                </c:pt>
                <c:pt idx="481">
                  <c:v>0.24050000000000019</c:v>
                </c:pt>
                <c:pt idx="482">
                  <c:v>0.24100000000000019</c:v>
                </c:pt>
                <c:pt idx="483">
                  <c:v>0.24150000000000019</c:v>
                </c:pt>
                <c:pt idx="484">
                  <c:v>0.24200000000000019</c:v>
                </c:pt>
                <c:pt idx="485">
                  <c:v>0.24250000000000019</c:v>
                </c:pt>
                <c:pt idx="486">
                  <c:v>0.24300000000000019</c:v>
                </c:pt>
                <c:pt idx="487">
                  <c:v>0.24350000000000019</c:v>
                </c:pt>
                <c:pt idx="488">
                  <c:v>0.24400000000000019</c:v>
                </c:pt>
                <c:pt idx="489">
                  <c:v>0.24450000000000019</c:v>
                </c:pt>
                <c:pt idx="490">
                  <c:v>0.24500000000000019</c:v>
                </c:pt>
                <c:pt idx="491">
                  <c:v>0.24550000000000019</c:v>
                </c:pt>
                <c:pt idx="492">
                  <c:v>0.24600000000000019</c:v>
                </c:pt>
                <c:pt idx="493">
                  <c:v>0.24650000000000019</c:v>
                </c:pt>
                <c:pt idx="494">
                  <c:v>0.24700000000000019</c:v>
                </c:pt>
                <c:pt idx="495">
                  <c:v>0.24750000000000019</c:v>
                </c:pt>
                <c:pt idx="496">
                  <c:v>0.24800000000000019</c:v>
                </c:pt>
                <c:pt idx="497">
                  <c:v>0.24850000000000019</c:v>
                </c:pt>
                <c:pt idx="498">
                  <c:v>0.24900000000000019</c:v>
                </c:pt>
                <c:pt idx="499">
                  <c:v>0.24950000000000019</c:v>
                </c:pt>
                <c:pt idx="500">
                  <c:v>0.25000000000000017</c:v>
                </c:pt>
                <c:pt idx="501">
                  <c:v>0.25050000000000017</c:v>
                </c:pt>
                <c:pt idx="502">
                  <c:v>0.25100000000000017</c:v>
                </c:pt>
                <c:pt idx="503">
                  <c:v>0.25150000000000017</c:v>
                </c:pt>
                <c:pt idx="504">
                  <c:v>0.25200000000000017</c:v>
                </c:pt>
                <c:pt idx="505">
                  <c:v>0.25250000000000017</c:v>
                </c:pt>
                <c:pt idx="506">
                  <c:v>0.25300000000000017</c:v>
                </c:pt>
                <c:pt idx="507">
                  <c:v>0.25350000000000017</c:v>
                </c:pt>
                <c:pt idx="508">
                  <c:v>0.25400000000000017</c:v>
                </c:pt>
                <c:pt idx="509">
                  <c:v>0.25450000000000017</c:v>
                </c:pt>
                <c:pt idx="510">
                  <c:v>0.25500000000000017</c:v>
                </c:pt>
                <c:pt idx="511">
                  <c:v>0.25550000000000017</c:v>
                </c:pt>
                <c:pt idx="512">
                  <c:v>0.25600000000000017</c:v>
                </c:pt>
                <c:pt idx="513">
                  <c:v>0.25650000000000017</c:v>
                </c:pt>
                <c:pt idx="514">
                  <c:v>0.25700000000000017</c:v>
                </c:pt>
                <c:pt idx="515">
                  <c:v>0.25750000000000017</c:v>
                </c:pt>
                <c:pt idx="516">
                  <c:v>0.25800000000000017</c:v>
                </c:pt>
                <c:pt idx="517">
                  <c:v>0.25850000000000017</c:v>
                </c:pt>
                <c:pt idx="518">
                  <c:v>0.25900000000000017</c:v>
                </c:pt>
                <c:pt idx="519">
                  <c:v>0.25950000000000017</c:v>
                </c:pt>
                <c:pt idx="520">
                  <c:v>0.26000000000000018</c:v>
                </c:pt>
                <c:pt idx="521">
                  <c:v>0.26050000000000018</c:v>
                </c:pt>
                <c:pt idx="522">
                  <c:v>0.26100000000000018</c:v>
                </c:pt>
                <c:pt idx="523">
                  <c:v>0.26150000000000018</c:v>
                </c:pt>
                <c:pt idx="524">
                  <c:v>0.26200000000000018</c:v>
                </c:pt>
                <c:pt idx="525">
                  <c:v>0.26250000000000018</c:v>
                </c:pt>
                <c:pt idx="526">
                  <c:v>0.26300000000000018</c:v>
                </c:pt>
                <c:pt idx="527">
                  <c:v>0.26350000000000018</c:v>
                </c:pt>
                <c:pt idx="528">
                  <c:v>0.26400000000000018</c:v>
                </c:pt>
                <c:pt idx="529">
                  <c:v>0.26450000000000018</c:v>
                </c:pt>
                <c:pt idx="530">
                  <c:v>0.26500000000000018</c:v>
                </c:pt>
                <c:pt idx="531">
                  <c:v>0.26550000000000018</c:v>
                </c:pt>
                <c:pt idx="532">
                  <c:v>0.26600000000000018</c:v>
                </c:pt>
                <c:pt idx="533">
                  <c:v>0.26650000000000018</c:v>
                </c:pt>
                <c:pt idx="534">
                  <c:v>0.26700000000000018</c:v>
                </c:pt>
                <c:pt idx="535">
                  <c:v>0.26750000000000018</c:v>
                </c:pt>
                <c:pt idx="536">
                  <c:v>0.26800000000000018</c:v>
                </c:pt>
                <c:pt idx="537">
                  <c:v>0.26850000000000018</c:v>
                </c:pt>
                <c:pt idx="538">
                  <c:v>0.26900000000000018</c:v>
                </c:pt>
                <c:pt idx="539">
                  <c:v>0.26950000000000018</c:v>
                </c:pt>
                <c:pt idx="540">
                  <c:v>0.27000000000000018</c:v>
                </c:pt>
                <c:pt idx="541">
                  <c:v>0.27050000000000018</c:v>
                </c:pt>
                <c:pt idx="542">
                  <c:v>0.27100000000000019</c:v>
                </c:pt>
                <c:pt idx="543">
                  <c:v>0.27150000000000019</c:v>
                </c:pt>
                <c:pt idx="544">
                  <c:v>0.27200000000000019</c:v>
                </c:pt>
                <c:pt idx="545">
                  <c:v>0.27250000000000019</c:v>
                </c:pt>
                <c:pt idx="546">
                  <c:v>0.27300000000000019</c:v>
                </c:pt>
                <c:pt idx="547">
                  <c:v>0.27350000000000019</c:v>
                </c:pt>
                <c:pt idx="548">
                  <c:v>0.27400000000000019</c:v>
                </c:pt>
                <c:pt idx="549">
                  <c:v>0.27450000000000019</c:v>
                </c:pt>
                <c:pt idx="550">
                  <c:v>0.27500000000000019</c:v>
                </c:pt>
                <c:pt idx="551">
                  <c:v>0.27550000000000019</c:v>
                </c:pt>
                <c:pt idx="552">
                  <c:v>0.27600000000000019</c:v>
                </c:pt>
                <c:pt idx="553">
                  <c:v>0.27650000000000019</c:v>
                </c:pt>
                <c:pt idx="554">
                  <c:v>0.27700000000000019</c:v>
                </c:pt>
                <c:pt idx="555">
                  <c:v>0.27750000000000019</c:v>
                </c:pt>
                <c:pt idx="556">
                  <c:v>0.27800000000000019</c:v>
                </c:pt>
                <c:pt idx="557">
                  <c:v>0.27850000000000019</c:v>
                </c:pt>
                <c:pt idx="558">
                  <c:v>0.27900000000000019</c:v>
                </c:pt>
                <c:pt idx="559">
                  <c:v>0.27950000000000019</c:v>
                </c:pt>
                <c:pt idx="560">
                  <c:v>0.28000000000000019</c:v>
                </c:pt>
                <c:pt idx="561">
                  <c:v>0.28050000000000019</c:v>
                </c:pt>
                <c:pt idx="562">
                  <c:v>0.28100000000000019</c:v>
                </c:pt>
                <c:pt idx="563">
                  <c:v>0.28150000000000019</c:v>
                </c:pt>
                <c:pt idx="564">
                  <c:v>0.28200000000000019</c:v>
                </c:pt>
                <c:pt idx="565">
                  <c:v>0.2825000000000002</c:v>
                </c:pt>
                <c:pt idx="566">
                  <c:v>0.2830000000000002</c:v>
                </c:pt>
                <c:pt idx="567">
                  <c:v>0.2835000000000002</c:v>
                </c:pt>
                <c:pt idx="568">
                  <c:v>0.2840000000000002</c:v>
                </c:pt>
                <c:pt idx="569">
                  <c:v>0.2845000000000002</c:v>
                </c:pt>
                <c:pt idx="570">
                  <c:v>0.2850000000000002</c:v>
                </c:pt>
                <c:pt idx="571">
                  <c:v>0.2855000000000002</c:v>
                </c:pt>
                <c:pt idx="572">
                  <c:v>0.2860000000000002</c:v>
                </c:pt>
                <c:pt idx="573">
                  <c:v>0.2865000000000002</c:v>
                </c:pt>
                <c:pt idx="574">
                  <c:v>0.2870000000000002</c:v>
                </c:pt>
                <c:pt idx="575">
                  <c:v>0.2875000000000002</c:v>
                </c:pt>
                <c:pt idx="576">
                  <c:v>0.2880000000000002</c:v>
                </c:pt>
                <c:pt idx="577">
                  <c:v>0.2885000000000002</c:v>
                </c:pt>
                <c:pt idx="578">
                  <c:v>0.2890000000000002</c:v>
                </c:pt>
                <c:pt idx="579">
                  <c:v>0.2895000000000002</c:v>
                </c:pt>
                <c:pt idx="580">
                  <c:v>0.2900000000000002</c:v>
                </c:pt>
                <c:pt idx="581">
                  <c:v>0.2905000000000002</c:v>
                </c:pt>
                <c:pt idx="582">
                  <c:v>0.2910000000000002</c:v>
                </c:pt>
                <c:pt idx="583">
                  <c:v>0.2915000000000002</c:v>
                </c:pt>
                <c:pt idx="584">
                  <c:v>0.2920000000000002</c:v>
                </c:pt>
                <c:pt idx="585">
                  <c:v>0.2925000000000002</c:v>
                </c:pt>
                <c:pt idx="586">
                  <c:v>0.2930000000000002</c:v>
                </c:pt>
                <c:pt idx="587">
                  <c:v>0.29350000000000021</c:v>
                </c:pt>
                <c:pt idx="588">
                  <c:v>0.29400000000000021</c:v>
                </c:pt>
                <c:pt idx="589">
                  <c:v>0.29450000000000021</c:v>
                </c:pt>
                <c:pt idx="590">
                  <c:v>0.29500000000000021</c:v>
                </c:pt>
                <c:pt idx="591">
                  <c:v>0.29550000000000021</c:v>
                </c:pt>
                <c:pt idx="592">
                  <c:v>0.29600000000000021</c:v>
                </c:pt>
                <c:pt idx="593">
                  <c:v>0.29650000000000021</c:v>
                </c:pt>
                <c:pt idx="594">
                  <c:v>0.29700000000000021</c:v>
                </c:pt>
                <c:pt idx="595">
                  <c:v>0.29750000000000021</c:v>
                </c:pt>
                <c:pt idx="596">
                  <c:v>0.29800000000000021</c:v>
                </c:pt>
                <c:pt idx="597">
                  <c:v>0.29850000000000021</c:v>
                </c:pt>
                <c:pt idx="598">
                  <c:v>0.29900000000000021</c:v>
                </c:pt>
                <c:pt idx="599">
                  <c:v>0.29950000000000021</c:v>
                </c:pt>
                <c:pt idx="600">
                  <c:v>0.30000000000000021</c:v>
                </c:pt>
                <c:pt idx="601">
                  <c:v>0.30050000000000021</c:v>
                </c:pt>
                <c:pt idx="602">
                  <c:v>0.30100000000000021</c:v>
                </c:pt>
                <c:pt idx="603">
                  <c:v>0.30150000000000021</c:v>
                </c:pt>
                <c:pt idx="604">
                  <c:v>0.30200000000000021</c:v>
                </c:pt>
                <c:pt idx="605">
                  <c:v>0.30250000000000021</c:v>
                </c:pt>
                <c:pt idx="606">
                  <c:v>0.30300000000000021</c:v>
                </c:pt>
                <c:pt idx="607">
                  <c:v>0.30350000000000021</c:v>
                </c:pt>
                <c:pt idx="608">
                  <c:v>0.30400000000000021</c:v>
                </c:pt>
                <c:pt idx="609">
                  <c:v>0.30450000000000021</c:v>
                </c:pt>
                <c:pt idx="610">
                  <c:v>0.30500000000000022</c:v>
                </c:pt>
                <c:pt idx="611">
                  <c:v>0.30550000000000022</c:v>
                </c:pt>
                <c:pt idx="612">
                  <c:v>0.30600000000000022</c:v>
                </c:pt>
                <c:pt idx="613">
                  <c:v>0.30650000000000022</c:v>
                </c:pt>
                <c:pt idx="614">
                  <c:v>0.30700000000000022</c:v>
                </c:pt>
                <c:pt idx="615">
                  <c:v>0.30750000000000022</c:v>
                </c:pt>
                <c:pt idx="616">
                  <c:v>0.30800000000000022</c:v>
                </c:pt>
                <c:pt idx="617">
                  <c:v>0.30850000000000022</c:v>
                </c:pt>
                <c:pt idx="618">
                  <c:v>0.30900000000000022</c:v>
                </c:pt>
                <c:pt idx="619">
                  <c:v>0.30950000000000022</c:v>
                </c:pt>
                <c:pt idx="620">
                  <c:v>0.31000000000000022</c:v>
                </c:pt>
                <c:pt idx="621">
                  <c:v>0.31050000000000022</c:v>
                </c:pt>
                <c:pt idx="622">
                  <c:v>0.31100000000000022</c:v>
                </c:pt>
                <c:pt idx="623">
                  <c:v>0.31150000000000022</c:v>
                </c:pt>
                <c:pt idx="624">
                  <c:v>0.31200000000000022</c:v>
                </c:pt>
                <c:pt idx="625">
                  <c:v>0.31250000000000022</c:v>
                </c:pt>
                <c:pt idx="626">
                  <c:v>0.31300000000000022</c:v>
                </c:pt>
                <c:pt idx="627">
                  <c:v>0.31350000000000022</c:v>
                </c:pt>
                <c:pt idx="628">
                  <c:v>0.31400000000000022</c:v>
                </c:pt>
                <c:pt idx="629">
                  <c:v>0.31450000000000022</c:v>
                </c:pt>
                <c:pt idx="630">
                  <c:v>0.31500000000000022</c:v>
                </c:pt>
                <c:pt idx="631">
                  <c:v>0.31550000000000022</c:v>
                </c:pt>
                <c:pt idx="632">
                  <c:v>0.31600000000000023</c:v>
                </c:pt>
                <c:pt idx="633">
                  <c:v>0.31650000000000023</c:v>
                </c:pt>
                <c:pt idx="634">
                  <c:v>0.31700000000000023</c:v>
                </c:pt>
                <c:pt idx="635">
                  <c:v>0.31750000000000023</c:v>
                </c:pt>
                <c:pt idx="636">
                  <c:v>0.31800000000000023</c:v>
                </c:pt>
                <c:pt idx="637">
                  <c:v>0.31850000000000023</c:v>
                </c:pt>
                <c:pt idx="638">
                  <c:v>0.31900000000000023</c:v>
                </c:pt>
                <c:pt idx="639">
                  <c:v>0.31950000000000023</c:v>
                </c:pt>
                <c:pt idx="640">
                  <c:v>0.32000000000000023</c:v>
                </c:pt>
                <c:pt idx="641">
                  <c:v>0.32050000000000023</c:v>
                </c:pt>
                <c:pt idx="642">
                  <c:v>0.32100000000000023</c:v>
                </c:pt>
                <c:pt idx="643">
                  <c:v>0.32150000000000023</c:v>
                </c:pt>
                <c:pt idx="644">
                  <c:v>0.32200000000000023</c:v>
                </c:pt>
                <c:pt idx="645">
                  <c:v>0.32250000000000023</c:v>
                </c:pt>
                <c:pt idx="646">
                  <c:v>0.32300000000000023</c:v>
                </c:pt>
                <c:pt idx="647">
                  <c:v>0.32350000000000023</c:v>
                </c:pt>
                <c:pt idx="648">
                  <c:v>0.32400000000000023</c:v>
                </c:pt>
                <c:pt idx="649">
                  <c:v>0.32450000000000023</c:v>
                </c:pt>
                <c:pt idx="650">
                  <c:v>0.32500000000000023</c:v>
                </c:pt>
                <c:pt idx="651">
                  <c:v>0.32550000000000023</c:v>
                </c:pt>
                <c:pt idx="652">
                  <c:v>0.32600000000000023</c:v>
                </c:pt>
                <c:pt idx="653">
                  <c:v>0.32650000000000023</c:v>
                </c:pt>
                <c:pt idx="654">
                  <c:v>0.32700000000000023</c:v>
                </c:pt>
                <c:pt idx="655">
                  <c:v>0.32750000000000024</c:v>
                </c:pt>
                <c:pt idx="656">
                  <c:v>0.32800000000000024</c:v>
                </c:pt>
                <c:pt idx="657">
                  <c:v>0.32850000000000024</c:v>
                </c:pt>
                <c:pt idx="658">
                  <c:v>0.32900000000000024</c:v>
                </c:pt>
                <c:pt idx="659">
                  <c:v>0.32950000000000024</c:v>
                </c:pt>
                <c:pt idx="660">
                  <c:v>0.33000000000000024</c:v>
                </c:pt>
                <c:pt idx="661">
                  <c:v>0.33050000000000024</c:v>
                </c:pt>
                <c:pt idx="662">
                  <c:v>0.33100000000000024</c:v>
                </c:pt>
                <c:pt idx="663">
                  <c:v>0.33150000000000024</c:v>
                </c:pt>
                <c:pt idx="664">
                  <c:v>0.33200000000000024</c:v>
                </c:pt>
                <c:pt idx="665">
                  <c:v>0.33250000000000024</c:v>
                </c:pt>
                <c:pt idx="666">
                  <c:v>0.33300000000000024</c:v>
                </c:pt>
                <c:pt idx="667">
                  <c:v>0.33350000000000024</c:v>
                </c:pt>
                <c:pt idx="668">
                  <c:v>0.33400000000000024</c:v>
                </c:pt>
                <c:pt idx="669">
                  <c:v>0.33450000000000024</c:v>
                </c:pt>
                <c:pt idx="670">
                  <c:v>0.33500000000000024</c:v>
                </c:pt>
                <c:pt idx="671">
                  <c:v>0.33550000000000024</c:v>
                </c:pt>
                <c:pt idx="672">
                  <c:v>0.33600000000000024</c:v>
                </c:pt>
                <c:pt idx="673">
                  <c:v>0.33650000000000024</c:v>
                </c:pt>
                <c:pt idx="674">
                  <c:v>0.33700000000000024</c:v>
                </c:pt>
                <c:pt idx="675">
                  <c:v>0.33750000000000024</c:v>
                </c:pt>
                <c:pt idx="676">
                  <c:v>0.33800000000000024</c:v>
                </c:pt>
                <c:pt idx="677">
                  <c:v>0.33850000000000025</c:v>
                </c:pt>
                <c:pt idx="678">
                  <c:v>0.33900000000000025</c:v>
                </c:pt>
                <c:pt idx="679">
                  <c:v>0.33950000000000025</c:v>
                </c:pt>
                <c:pt idx="680">
                  <c:v>0.34000000000000025</c:v>
                </c:pt>
                <c:pt idx="681">
                  <c:v>0.34050000000000025</c:v>
                </c:pt>
                <c:pt idx="682">
                  <c:v>0.34100000000000025</c:v>
                </c:pt>
                <c:pt idx="683">
                  <c:v>0.34150000000000025</c:v>
                </c:pt>
                <c:pt idx="684">
                  <c:v>0.34200000000000025</c:v>
                </c:pt>
                <c:pt idx="685">
                  <c:v>0.34250000000000025</c:v>
                </c:pt>
                <c:pt idx="686">
                  <c:v>0.34300000000000025</c:v>
                </c:pt>
                <c:pt idx="687">
                  <c:v>0.34350000000000025</c:v>
                </c:pt>
                <c:pt idx="688">
                  <c:v>0.34400000000000025</c:v>
                </c:pt>
                <c:pt idx="689">
                  <c:v>0.34450000000000025</c:v>
                </c:pt>
                <c:pt idx="690">
                  <c:v>0.34500000000000025</c:v>
                </c:pt>
                <c:pt idx="691">
                  <c:v>0.34550000000000025</c:v>
                </c:pt>
                <c:pt idx="692">
                  <c:v>0.34600000000000025</c:v>
                </c:pt>
                <c:pt idx="693">
                  <c:v>0.34650000000000025</c:v>
                </c:pt>
                <c:pt idx="694">
                  <c:v>0.34700000000000025</c:v>
                </c:pt>
                <c:pt idx="695">
                  <c:v>0.34750000000000025</c:v>
                </c:pt>
                <c:pt idx="696">
                  <c:v>0.34800000000000025</c:v>
                </c:pt>
                <c:pt idx="697">
                  <c:v>0.34850000000000025</c:v>
                </c:pt>
                <c:pt idx="698">
                  <c:v>0.34900000000000025</c:v>
                </c:pt>
                <c:pt idx="699">
                  <c:v>0.34950000000000025</c:v>
                </c:pt>
                <c:pt idx="700">
                  <c:v>0.35000000000000026</c:v>
                </c:pt>
                <c:pt idx="701">
                  <c:v>0.35050000000000026</c:v>
                </c:pt>
                <c:pt idx="702">
                  <c:v>0.35100000000000026</c:v>
                </c:pt>
                <c:pt idx="703">
                  <c:v>0.35150000000000026</c:v>
                </c:pt>
                <c:pt idx="704">
                  <c:v>0.35200000000000026</c:v>
                </c:pt>
                <c:pt idx="705">
                  <c:v>0.35250000000000026</c:v>
                </c:pt>
                <c:pt idx="706">
                  <c:v>0.35300000000000026</c:v>
                </c:pt>
                <c:pt idx="707">
                  <c:v>0.35350000000000026</c:v>
                </c:pt>
                <c:pt idx="708">
                  <c:v>0.35400000000000026</c:v>
                </c:pt>
                <c:pt idx="709">
                  <c:v>0.35450000000000026</c:v>
                </c:pt>
                <c:pt idx="710">
                  <c:v>0.35500000000000026</c:v>
                </c:pt>
                <c:pt idx="711">
                  <c:v>0.35550000000000026</c:v>
                </c:pt>
                <c:pt idx="712">
                  <c:v>0.35600000000000026</c:v>
                </c:pt>
                <c:pt idx="713">
                  <c:v>0.35650000000000026</c:v>
                </c:pt>
                <c:pt idx="714">
                  <c:v>0.35700000000000026</c:v>
                </c:pt>
                <c:pt idx="715">
                  <c:v>0.35750000000000026</c:v>
                </c:pt>
                <c:pt idx="716">
                  <c:v>0.35800000000000026</c:v>
                </c:pt>
                <c:pt idx="717">
                  <c:v>0.35850000000000026</c:v>
                </c:pt>
                <c:pt idx="718">
                  <c:v>0.35900000000000026</c:v>
                </c:pt>
                <c:pt idx="719">
                  <c:v>0.35950000000000026</c:v>
                </c:pt>
                <c:pt idx="720">
                  <c:v>0.36000000000000026</c:v>
                </c:pt>
                <c:pt idx="721">
                  <c:v>0.36050000000000026</c:v>
                </c:pt>
                <c:pt idx="722">
                  <c:v>0.36100000000000027</c:v>
                </c:pt>
                <c:pt idx="723">
                  <c:v>0.36150000000000027</c:v>
                </c:pt>
                <c:pt idx="724">
                  <c:v>0.36200000000000027</c:v>
                </c:pt>
                <c:pt idx="725">
                  <c:v>0.36250000000000027</c:v>
                </c:pt>
                <c:pt idx="726">
                  <c:v>0.36300000000000027</c:v>
                </c:pt>
                <c:pt idx="727">
                  <c:v>0.36350000000000027</c:v>
                </c:pt>
                <c:pt idx="728">
                  <c:v>0.36400000000000027</c:v>
                </c:pt>
                <c:pt idx="729">
                  <c:v>0.36450000000000027</c:v>
                </c:pt>
                <c:pt idx="730">
                  <c:v>0.36500000000000027</c:v>
                </c:pt>
                <c:pt idx="731">
                  <c:v>0.36550000000000027</c:v>
                </c:pt>
                <c:pt idx="732">
                  <c:v>0.36600000000000027</c:v>
                </c:pt>
                <c:pt idx="733">
                  <c:v>0.36650000000000027</c:v>
                </c:pt>
                <c:pt idx="734">
                  <c:v>0.36700000000000027</c:v>
                </c:pt>
                <c:pt idx="735">
                  <c:v>0.36750000000000027</c:v>
                </c:pt>
                <c:pt idx="736">
                  <c:v>0.36800000000000027</c:v>
                </c:pt>
                <c:pt idx="737">
                  <c:v>0.36850000000000027</c:v>
                </c:pt>
                <c:pt idx="738">
                  <c:v>0.36900000000000027</c:v>
                </c:pt>
                <c:pt idx="739">
                  <c:v>0.36950000000000027</c:v>
                </c:pt>
                <c:pt idx="740">
                  <c:v>0.37000000000000027</c:v>
                </c:pt>
                <c:pt idx="741">
                  <c:v>0.37050000000000027</c:v>
                </c:pt>
                <c:pt idx="742">
                  <c:v>0.37100000000000027</c:v>
                </c:pt>
                <c:pt idx="743">
                  <c:v>0.37150000000000027</c:v>
                </c:pt>
                <c:pt idx="744">
                  <c:v>0.37200000000000027</c:v>
                </c:pt>
                <c:pt idx="745">
                  <c:v>0.37250000000000028</c:v>
                </c:pt>
                <c:pt idx="746">
                  <c:v>0.37300000000000028</c:v>
                </c:pt>
                <c:pt idx="747">
                  <c:v>0.37350000000000028</c:v>
                </c:pt>
                <c:pt idx="748">
                  <c:v>0.37400000000000028</c:v>
                </c:pt>
                <c:pt idx="749">
                  <c:v>0.37450000000000028</c:v>
                </c:pt>
                <c:pt idx="750">
                  <c:v>0.37500000000000028</c:v>
                </c:pt>
                <c:pt idx="751">
                  <c:v>0.37550000000000028</c:v>
                </c:pt>
                <c:pt idx="752">
                  <c:v>0.37600000000000028</c:v>
                </c:pt>
                <c:pt idx="753">
                  <c:v>0.37650000000000028</c:v>
                </c:pt>
                <c:pt idx="754">
                  <c:v>0.37700000000000028</c:v>
                </c:pt>
                <c:pt idx="755">
                  <c:v>0.37750000000000028</c:v>
                </c:pt>
                <c:pt idx="756">
                  <c:v>0.37800000000000028</c:v>
                </c:pt>
                <c:pt idx="757">
                  <c:v>0.37850000000000028</c:v>
                </c:pt>
                <c:pt idx="758">
                  <c:v>0.37900000000000028</c:v>
                </c:pt>
                <c:pt idx="759">
                  <c:v>0.37950000000000028</c:v>
                </c:pt>
                <c:pt idx="760">
                  <c:v>0.38000000000000028</c:v>
                </c:pt>
                <c:pt idx="761">
                  <c:v>0.38050000000000028</c:v>
                </c:pt>
                <c:pt idx="762">
                  <c:v>0.38100000000000028</c:v>
                </c:pt>
                <c:pt idx="763">
                  <c:v>0.38150000000000028</c:v>
                </c:pt>
                <c:pt idx="764">
                  <c:v>0.38200000000000028</c:v>
                </c:pt>
                <c:pt idx="765">
                  <c:v>0.38250000000000028</c:v>
                </c:pt>
                <c:pt idx="766">
                  <c:v>0.38300000000000028</c:v>
                </c:pt>
                <c:pt idx="767">
                  <c:v>0.38350000000000029</c:v>
                </c:pt>
                <c:pt idx="768">
                  <c:v>0.38400000000000029</c:v>
                </c:pt>
                <c:pt idx="769">
                  <c:v>0.38450000000000029</c:v>
                </c:pt>
                <c:pt idx="770">
                  <c:v>0.38500000000000029</c:v>
                </c:pt>
                <c:pt idx="771">
                  <c:v>0.38550000000000029</c:v>
                </c:pt>
                <c:pt idx="772">
                  <c:v>0.38600000000000029</c:v>
                </c:pt>
                <c:pt idx="773">
                  <c:v>0.38650000000000029</c:v>
                </c:pt>
                <c:pt idx="774">
                  <c:v>0.38700000000000029</c:v>
                </c:pt>
                <c:pt idx="775">
                  <c:v>0.38750000000000029</c:v>
                </c:pt>
                <c:pt idx="776">
                  <c:v>0.38800000000000029</c:v>
                </c:pt>
                <c:pt idx="777">
                  <c:v>0.38850000000000029</c:v>
                </c:pt>
                <c:pt idx="778">
                  <c:v>0.38900000000000029</c:v>
                </c:pt>
                <c:pt idx="779">
                  <c:v>0.38950000000000029</c:v>
                </c:pt>
                <c:pt idx="780">
                  <c:v>0.39000000000000029</c:v>
                </c:pt>
                <c:pt idx="781">
                  <c:v>0.39050000000000029</c:v>
                </c:pt>
                <c:pt idx="782">
                  <c:v>0.39100000000000029</c:v>
                </c:pt>
                <c:pt idx="783">
                  <c:v>0.39150000000000029</c:v>
                </c:pt>
                <c:pt idx="784">
                  <c:v>0.39200000000000029</c:v>
                </c:pt>
                <c:pt idx="785">
                  <c:v>0.39250000000000029</c:v>
                </c:pt>
                <c:pt idx="786">
                  <c:v>0.39300000000000029</c:v>
                </c:pt>
                <c:pt idx="787">
                  <c:v>0.39350000000000029</c:v>
                </c:pt>
                <c:pt idx="788">
                  <c:v>0.39400000000000029</c:v>
                </c:pt>
                <c:pt idx="789">
                  <c:v>0.39450000000000029</c:v>
                </c:pt>
                <c:pt idx="790">
                  <c:v>0.3950000000000003</c:v>
                </c:pt>
                <c:pt idx="791">
                  <c:v>0.3955000000000003</c:v>
                </c:pt>
                <c:pt idx="792">
                  <c:v>0.3960000000000003</c:v>
                </c:pt>
                <c:pt idx="793">
                  <c:v>0.3965000000000003</c:v>
                </c:pt>
                <c:pt idx="794">
                  <c:v>0.3970000000000003</c:v>
                </c:pt>
                <c:pt idx="795">
                  <c:v>0.3975000000000003</c:v>
                </c:pt>
                <c:pt idx="796">
                  <c:v>0.3980000000000003</c:v>
                </c:pt>
                <c:pt idx="797">
                  <c:v>0.3985000000000003</c:v>
                </c:pt>
                <c:pt idx="798">
                  <c:v>0.3990000000000003</c:v>
                </c:pt>
                <c:pt idx="799">
                  <c:v>0.3995000000000003</c:v>
                </c:pt>
                <c:pt idx="800">
                  <c:v>0.4000000000000003</c:v>
                </c:pt>
                <c:pt idx="801">
                  <c:v>0.4005000000000003</c:v>
                </c:pt>
                <c:pt idx="802">
                  <c:v>0.4010000000000003</c:v>
                </c:pt>
                <c:pt idx="803">
                  <c:v>0.4015000000000003</c:v>
                </c:pt>
                <c:pt idx="804">
                  <c:v>0.4020000000000003</c:v>
                </c:pt>
                <c:pt idx="805">
                  <c:v>0.4025000000000003</c:v>
                </c:pt>
                <c:pt idx="806">
                  <c:v>0.4030000000000003</c:v>
                </c:pt>
                <c:pt idx="807">
                  <c:v>0.4035000000000003</c:v>
                </c:pt>
                <c:pt idx="808">
                  <c:v>0.4040000000000003</c:v>
                </c:pt>
                <c:pt idx="809">
                  <c:v>0.4045000000000003</c:v>
                </c:pt>
                <c:pt idx="810">
                  <c:v>0.4050000000000003</c:v>
                </c:pt>
                <c:pt idx="811">
                  <c:v>0.4055000000000003</c:v>
                </c:pt>
                <c:pt idx="812">
                  <c:v>0.40600000000000031</c:v>
                </c:pt>
                <c:pt idx="813">
                  <c:v>0.40650000000000031</c:v>
                </c:pt>
                <c:pt idx="814">
                  <c:v>0.40700000000000031</c:v>
                </c:pt>
                <c:pt idx="815">
                  <c:v>0.40750000000000031</c:v>
                </c:pt>
                <c:pt idx="816">
                  <c:v>0.40800000000000031</c:v>
                </c:pt>
                <c:pt idx="817">
                  <c:v>0.40850000000000031</c:v>
                </c:pt>
                <c:pt idx="818">
                  <c:v>0.40900000000000031</c:v>
                </c:pt>
                <c:pt idx="819">
                  <c:v>0.40950000000000031</c:v>
                </c:pt>
                <c:pt idx="820">
                  <c:v>0.41000000000000031</c:v>
                </c:pt>
                <c:pt idx="821">
                  <c:v>0.41050000000000031</c:v>
                </c:pt>
                <c:pt idx="822">
                  <c:v>0.41100000000000031</c:v>
                </c:pt>
                <c:pt idx="823">
                  <c:v>0.41150000000000031</c:v>
                </c:pt>
                <c:pt idx="824">
                  <c:v>0.41200000000000031</c:v>
                </c:pt>
                <c:pt idx="825">
                  <c:v>0.41250000000000031</c:v>
                </c:pt>
                <c:pt idx="826">
                  <c:v>0.41300000000000031</c:v>
                </c:pt>
                <c:pt idx="827">
                  <c:v>0.41350000000000031</c:v>
                </c:pt>
                <c:pt idx="828">
                  <c:v>0.41400000000000031</c:v>
                </c:pt>
                <c:pt idx="829">
                  <c:v>0.41450000000000031</c:v>
                </c:pt>
                <c:pt idx="830">
                  <c:v>0.41500000000000031</c:v>
                </c:pt>
                <c:pt idx="831">
                  <c:v>0.41550000000000031</c:v>
                </c:pt>
                <c:pt idx="832">
                  <c:v>0.41600000000000031</c:v>
                </c:pt>
                <c:pt idx="833">
                  <c:v>0.41650000000000031</c:v>
                </c:pt>
                <c:pt idx="834">
                  <c:v>0.41700000000000031</c:v>
                </c:pt>
                <c:pt idx="835">
                  <c:v>0.41750000000000032</c:v>
                </c:pt>
                <c:pt idx="836">
                  <c:v>0.41800000000000032</c:v>
                </c:pt>
                <c:pt idx="837">
                  <c:v>0.41850000000000032</c:v>
                </c:pt>
                <c:pt idx="838">
                  <c:v>0.41900000000000032</c:v>
                </c:pt>
                <c:pt idx="839">
                  <c:v>0.41950000000000032</c:v>
                </c:pt>
                <c:pt idx="840">
                  <c:v>0.42000000000000032</c:v>
                </c:pt>
                <c:pt idx="841">
                  <c:v>0.42050000000000032</c:v>
                </c:pt>
                <c:pt idx="842">
                  <c:v>0.42100000000000032</c:v>
                </c:pt>
                <c:pt idx="843">
                  <c:v>0.42150000000000032</c:v>
                </c:pt>
                <c:pt idx="844">
                  <c:v>0.42200000000000032</c:v>
                </c:pt>
                <c:pt idx="845">
                  <c:v>0.42250000000000032</c:v>
                </c:pt>
                <c:pt idx="846">
                  <c:v>0.42300000000000032</c:v>
                </c:pt>
                <c:pt idx="847">
                  <c:v>0.42350000000000032</c:v>
                </c:pt>
                <c:pt idx="848">
                  <c:v>0.42400000000000032</c:v>
                </c:pt>
                <c:pt idx="849">
                  <c:v>0.42450000000000032</c:v>
                </c:pt>
                <c:pt idx="850">
                  <c:v>0.42500000000000032</c:v>
                </c:pt>
                <c:pt idx="851">
                  <c:v>0.42550000000000032</c:v>
                </c:pt>
                <c:pt idx="852">
                  <c:v>0.42600000000000032</c:v>
                </c:pt>
                <c:pt idx="853">
                  <c:v>0.42650000000000032</c:v>
                </c:pt>
                <c:pt idx="854">
                  <c:v>0.42700000000000032</c:v>
                </c:pt>
                <c:pt idx="855">
                  <c:v>0.42750000000000032</c:v>
                </c:pt>
                <c:pt idx="856">
                  <c:v>0.42800000000000032</c:v>
                </c:pt>
                <c:pt idx="857">
                  <c:v>0.42850000000000033</c:v>
                </c:pt>
                <c:pt idx="858">
                  <c:v>0.42900000000000033</c:v>
                </c:pt>
                <c:pt idx="859">
                  <c:v>0.42950000000000033</c:v>
                </c:pt>
                <c:pt idx="860">
                  <c:v>0.43000000000000033</c:v>
                </c:pt>
                <c:pt idx="861">
                  <c:v>0.43050000000000033</c:v>
                </c:pt>
                <c:pt idx="862">
                  <c:v>0.43100000000000033</c:v>
                </c:pt>
                <c:pt idx="863">
                  <c:v>0.43150000000000033</c:v>
                </c:pt>
                <c:pt idx="864">
                  <c:v>0.43200000000000033</c:v>
                </c:pt>
                <c:pt idx="865">
                  <c:v>0.43250000000000033</c:v>
                </c:pt>
                <c:pt idx="866">
                  <c:v>0.43300000000000033</c:v>
                </c:pt>
                <c:pt idx="867">
                  <c:v>0.43350000000000033</c:v>
                </c:pt>
                <c:pt idx="868">
                  <c:v>0.43400000000000033</c:v>
                </c:pt>
                <c:pt idx="869">
                  <c:v>0.43450000000000033</c:v>
                </c:pt>
                <c:pt idx="870">
                  <c:v>0.43500000000000033</c:v>
                </c:pt>
                <c:pt idx="871">
                  <c:v>0.43550000000000033</c:v>
                </c:pt>
                <c:pt idx="872">
                  <c:v>0.43600000000000033</c:v>
                </c:pt>
                <c:pt idx="873">
                  <c:v>0.43650000000000033</c:v>
                </c:pt>
                <c:pt idx="874">
                  <c:v>0.43700000000000033</c:v>
                </c:pt>
                <c:pt idx="875">
                  <c:v>0.43750000000000033</c:v>
                </c:pt>
                <c:pt idx="876">
                  <c:v>0.43800000000000033</c:v>
                </c:pt>
                <c:pt idx="877">
                  <c:v>0.43850000000000033</c:v>
                </c:pt>
                <c:pt idx="878">
                  <c:v>0.43900000000000033</c:v>
                </c:pt>
                <c:pt idx="879">
                  <c:v>0.43950000000000033</c:v>
                </c:pt>
                <c:pt idx="880">
                  <c:v>0.44000000000000034</c:v>
                </c:pt>
                <c:pt idx="881">
                  <c:v>0.44050000000000034</c:v>
                </c:pt>
                <c:pt idx="882">
                  <c:v>0.44100000000000034</c:v>
                </c:pt>
                <c:pt idx="883">
                  <c:v>0.44150000000000034</c:v>
                </c:pt>
                <c:pt idx="884">
                  <c:v>0.44200000000000034</c:v>
                </c:pt>
                <c:pt idx="885">
                  <c:v>0.44250000000000034</c:v>
                </c:pt>
                <c:pt idx="886">
                  <c:v>0.44300000000000034</c:v>
                </c:pt>
                <c:pt idx="887">
                  <c:v>0.44350000000000034</c:v>
                </c:pt>
                <c:pt idx="888">
                  <c:v>0.44400000000000034</c:v>
                </c:pt>
                <c:pt idx="889">
                  <c:v>0.44450000000000034</c:v>
                </c:pt>
                <c:pt idx="890">
                  <c:v>0.44500000000000034</c:v>
                </c:pt>
                <c:pt idx="891">
                  <c:v>0.44550000000000034</c:v>
                </c:pt>
                <c:pt idx="892">
                  <c:v>0.44600000000000034</c:v>
                </c:pt>
                <c:pt idx="893">
                  <c:v>0.44650000000000034</c:v>
                </c:pt>
                <c:pt idx="894">
                  <c:v>0.44700000000000034</c:v>
                </c:pt>
                <c:pt idx="895">
                  <c:v>0.44750000000000034</c:v>
                </c:pt>
                <c:pt idx="896">
                  <c:v>0.44800000000000034</c:v>
                </c:pt>
                <c:pt idx="897">
                  <c:v>0.44850000000000034</c:v>
                </c:pt>
                <c:pt idx="898">
                  <c:v>0.44900000000000034</c:v>
                </c:pt>
                <c:pt idx="899">
                  <c:v>0.44950000000000034</c:v>
                </c:pt>
                <c:pt idx="900">
                  <c:v>0.45000000000000034</c:v>
                </c:pt>
                <c:pt idx="901">
                  <c:v>0.45050000000000034</c:v>
                </c:pt>
                <c:pt idx="902">
                  <c:v>0.45100000000000035</c:v>
                </c:pt>
                <c:pt idx="903">
                  <c:v>0.45150000000000035</c:v>
                </c:pt>
                <c:pt idx="904">
                  <c:v>0.45200000000000035</c:v>
                </c:pt>
                <c:pt idx="905">
                  <c:v>0.45250000000000035</c:v>
                </c:pt>
                <c:pt idx="906">
                  <c:v>0.45300000000000035</c:v>
                </c:pt>
                <c:pt idx="907">
                  <c:v>0.45350000000000035</c:v>
                </c:pt>
                <c:pt idx="908">
                  <c:v>0.45400000000000035</c:v>
                </c:pt>
                <c:pt idx="909">
                  <c:v>0.45450000000000035</c:v>
                </c:pt>
                <c:pt idx="910">
                  <c:v>0.45500000000000035</c:v>
                </c:pt>
                <c:pt idx="911">
                  <c:v>0.45550000000000035</c:v>
                </c:pt>
                <c:pt idx="912">
                  <c:v>0.45600000000000035</c:v>
                </c:pt>
                <c:pt idx="913">
                  <c:v>0.45650000000000035</c:v>
                </c:pt>
                <c:pt idx="914">
                  <c:v>0.45700000000000035</c:v>
                </c:pt>
                <c:pt idx="915">
                  <c:v>0.45750000000000035</c:v>
                </c:pt>
                <c:pt idx="916">
                  <c:v>0.45800000000000035</c:v>
                </c:pt>
                <c:pt idx="917">
                  <c:v>0.45850000000000035</c:v>
                </c:pt>
                <c:pt idx="918">
                  <c:v>0.45900000000000035</c:v>
                </c:pt>
                <c:pt idx="919">
                  <c:v>0.45950000000000035</c:v>
                </c:pt>
                <c:pt idx="920">
                  <c:v>0.46000000000000035</c:v>
                </c:pt>
                <c:pt idx="921">
                  <c:v>0.46050000000000035</c:v>
                </c:pt>
                <c:pt idx="922">
                  <c:v>0.46100000000000035</c:v>
                </c:pt>
                <c:pt idx="923">
                  <c:v>0.46150000000000035</c:v>
                </c:pt>
                <c:pt idx="924">
                  <c:v>0.46200000000000035</c:v>
                </c:pt>
                <c:pt idx="925">
                  <c:v>0.46250000000000036</c:v>
                </c:pt>
                <c:pt idx="926">
                  <c:v>0.46300000000000036</c:v>
                </c:pt>
                <c:pt idx="927">
                  <c:v>0.46350000000000036</c:v>
                </c:pt>
                <c:pt idx="928">
                  <c:v>0.46400000000000036</c:v>
                </c:pt>
                <c:pt idx="929">
                  <c:v>0.46450000000000036</c:v>
                </c:pt>
                <c:pt idx="930">
                  <c:v>0.46500000000000036</c:v>
                </c:pt>
                <c:pt idx="931">
                  <c:v>0.46550000000000036</c:v>
                </c:pt>
                <c:pt idx="932">
                  <c:v>0.46600000000000036</c:v>
                </c:pt>
                <c:pt idx="933">
                  <c:v>0.46650000000000036</c:v>
                </c:pt>
                <c:pt idx="934">
                  <c:v>0.46700000000000036</c:v>
                </c:pt>
                <c:pt idx="935">
                  <c:v>0.46750000000000036</c:v>
                </c:pt>
                <c:pt idx="936">
                  <c:v>0.46800000000000036</c:v>
                </c:pt>
                <c:pt idx="937">
                  <c:v>0.46850000000000036</c:v>
                </c:pt>
                <c:pt idx="938">
                  <c:v>0.46900000000000036</c:v>
                </c:pt>
                <c:pt idx="939">
                  <c:v>0.46950000000000036</c:v>
                </c:pt>
                <c:pt idx="940">
                  <c:v>0.47000000000000036</c:v>
                </c:pt>
                <c:pt idx="941">
                  <c:v>0.47050000000000036</c:v>
                </c:pt>
                <c:pt idx="942">
                  <c:v>0.47100000000000036</c:v>
                </c:pt>
                <c:pt idx="943">
                  <c:v>0.47150000000000036</c:v>
                </c:pt>
                <c:pt idx="944">
                  <c:v>0.47200000000000036</c:v>
                </c:pt>
                <c:pt idx="945">
                  <c:v>0.47250000000000036</c:v>
                </c:pt>
                <c:pt idx="946">
                  <c:v>0.47300000000000036</c:v>
                </c:pt>
                <c:pt idx="947">
                  <c:v>0.47350000000000037</c:v>
                </c:pt>
                <c:pt idx="948">
                  <c:v>0.47400000000000037</c:v>
                </c:pt>
                <c:pt idx="949">
                  <c:v>0.47450000000000037</c:v>
                </c:pt>
                <c:pt idx="950">
                  <c:v>0.47500000000000037</c:v>
                </c:pt>
                <c:pt idx="951">
                  <c:v>0.47550000000000037</c:v>
                </c:pt>
                <c:pt idx="952">
                  <c:v>0.47600000000000037</c:v>
                </c:pt>
                <c:pt idx="953">
                  <c:v>0.47650000000000037</c:v>
                </c:pt>
                <c:pt idx="954">
                  <c:v>0.47700000000000037</c:v>
                </c:pt>
                <c:pt idx="955">
                  <c:v>0.47750000000000037</c:v>
                </c:pt>
                <c:pt idx="956">
                  <c:v>0.47800000000000037</c:v>
                </c:pt>
                <c:pt idx="957">
                  <c:v>0.47850000000000037</c:v>
                </c:pt>
                <c:pt idx="958">
                  <c:v>0.47900000000000037</c:v>
                </c:pt>
                <c:pt idx="959">
                  <c:v>0.47950000000000037</c:v>
                </c:pt>
                <c:pt idx="960">
                  <c:v>0.48000000000000037</c:v>
                </c:pt>
                <c:pt idx="961">
                  <c:v>0.48050000000000037</c:v>
                </c:pt>
                <c:pt idx="962">
                  <c:v>0.48100000000000037</c:v>
                </c:pt>
                <c:pt idx="963">
                  <c:v>0.48150000000000037</c:v>
                </c:pt>
                <c:pt idx="964">
                  <c:v>0.48200000000000037</c:v>
                </c:pt>
                <c:pt idx="965">
                  <c:v>0.48250000000000037</c:v>
                </c:pt>
                <c:pt idx="966">
                  <c:v>0.48300000000000037</c:v>
                </c:pt>
                <c:pt idx="967">
                  <c:v>0.48350000000000037</c:v>
                </c:pt>
                <c:pt idx="968">
                  <c:v>0.48400000000000037</c:v>
                </c:pt>
                <c:pt idx="969">
                  <c:v>0.48450000000000037</c:v>
                </c:pt>
                <c:pt idx="970">
                  <c:v>0.48500000000000038</c:v>
                </c:pt>
                <c:pt idx="971">
                  <c:v>0.48550000000000038</c:v>
                </c:pt>
                <c:pt idx="972">
                  <c:v>0.48600000000000038</c:v>
                </c:pt>
                <c:pt idx="973">
                  <c:v>0.48650000000000038</c:v>
                </c:pt>
                <c:pt idx="974">
                  <c:v>0.48700000000000038</c:v>
                </c:pt>
                <c:pt idx="975">
                  <c:v>0.48750000000000038</c:v>
                </c:pt>
                <c:pt idx="976">
                  <c:v>0.48800000000000038</c:v>
                </c:pt>
                <c:pt idx="977">
                  <c:v>0.48850000000000038</c:v>
                </c:pt>
                <c:pt idx="978">
                  <c:v>0.48900000000000038</c:v>
                </c:pt>
                <c:pt idx="979">
                  <c:v>0.48950000000000038</c:v>
                </c:pt>
                <c:pt idx="980">
                  <c:v>0.49000000000000038</c:v>
                </c:pt>
                <c:pt idx="981">
                  <c:v>0.49050000000000038</c:v>
                </c:pt>
                <c:pt idx="982">
                  <c:v>0.49100000000000038</c:v>
                </c:pt>
                <c:pt idx="983">
                  <c:v>0.49150000000000038</c:v>
                </c:pt>
                <c:pt idx="984">
                  <c:v>0.49200000000000038</c:v>
                </c:pt>
                <c:pt idx="985">
                  <c:v>0.49250000000000038</c:v>
                </c:pt>
                <c:pt idx="986">
                  <c:v>0.49300000000000038</c:v>
                </c:pt>
                <c:pt idx="987">
                  <c:v>0.49350000000000038</c:v>
                </c:pt>
                <c:pt idx="988">
                  <c:v>0.49400000000000038</c:v>
                </c:pt>
                <c:pt idx="989">
                  <c:v>0.49450000000000038</c:v>
                </c:pt>
                <c:pt idx="990">
                  <c:v>0.49500000000000038</c:v>
                </c:pt>
                <c:pt idx="991">
                  <c:v>0.49550000000000038</c:v>
                </c:pt>
                <c:pt idx="992">
                  <c:v>0.49600000000000039</c:v>
                </c:pt>
                <c:pt idx="993">
                  <c:v>0.49650000000000039</c:v>
                </c:pt>
                <c:pt idx="994">
                  <c:v>0.49700000000000039</c:v>
                </c:pt>
                <c:pt idx="995">
                  <c:v>0.49750000000000039</c:v>
                </c:pt>
                <c:pt idx="996">
                  <c:v>0.49800000000000039</c:v>
                </c:pt>
                <c:pt idx="997">
                  <c:v>0.49850000000000039</c:v>
                </c:pt>
                <c:pt idx="998">
                  <c:v>0.49900000000000039</c:v>
                </c:pt>
                <c:pt idx="999">
                  <c:v>0.49950000000000039</c:v>
                </c:pt>
                <c:pt idx="1000">
                  <c:v>0.50000000000000033</c:v>
                </c:pt>
                <c:pt idx="1001">
                  <c:v>0.50050000000000028</c:v>
                </c:pt>
                <c:pt idx="1002">
                  <c:v>0.50100000000000022</c:v>
                </c:pt>
                <c:pt idx="1003">
                  <c:v>0.50150000000000017</c:v>
                </c:pt>
                <c:pt idx="1004">
                  <c:v>0.50200000000000011</c:v>
                </c:pt>
                <c:pt idx="1005">
                  <c:v>0.50250000000000006</c:v>
                </c:pt>
                <c:pt idx="1006">
                  <c:v>0.503</c:v>
                </c:pt>
                <c:pt idx="1007">
                  <c:v>0.50349999999999995</c:v>
                </c:pt>
                <c:pt idx="1008">
                  <c:v>0.50399999999999989</c:v>
                </c:pt>
                <c:pt idx="1009">
                  <c:v>0.50449999999999984</c:v>
                </c:pt>
                <c:pt idx="1010">
                  <c:v>0.50499999999999978</c:v>
                </c:pt>
                <c:pt idx="1011">
                  <c:v>0.50549999999999973</c:v>
                </c:pt>
                <c:pt idx="1012">
                  <c:v>0.50599999999999967</c:v>
                </c:pt>
                <c:pt idx="1013">
                  <c:v>0.50649999999999962</c:v>
                </c:pt>
                <c:pt idx="1014">
                  <c:v>0.50699999999999956</c:v>
                </c:pt>
                <c:pt idx="1015">
                  <c:v>0.50749999999999951</c:v>
                </c:pt>
                <c:pt idx="1016">
                  <c:v>0.50799999999999945</c:v>
                </c:pt>
                <c:pt idx="1017">
                  <c:v>0.5084999999999994</c:v>
                </c:pt>
                <c:pt idx="1018">
                  <c:v>0.50899999999999934</c:v>
                </c:pt>
                <c:pt idx="1019">
                  <c:v>0.50949999999999929</c:v>
                </c:pt>
                <c:pt idx="1020">
                  <c:v>0.50999999999999923</c:v>
                </c:pt>
                <c:pt idx="1021">
                  <c:v>0.51049999999999918</c:v>
                </c:pt>
                <c:pt idx="1022">
                  <c:v>0.51099999999999912</c:v>
                </c:pt>
                <c:pt idx="1023">
                  <c:v>0.51149999999999907</c:v>
                </c:pt>
                <c:pt idx="1024">
                  <c:v>0.51199999999999901</c:v>
                </c:pt>
                <c:pt idx="1025">
                  <c:v>0.51249999999999896</c:v>
                </c:pt>
                <c:pt idx="1026">
                  <c:v>0.5129999999999989</c:v>
                </c:pt>
                <c:pt idx="1027">
                  <c:v>0.51349999999999885</c:v>
                </c:pt>
                <c:pt idx="1028">
                  <c:v>0.51399999999999879</c:v>
                </c:pt>
                <c:pt idx="1029">
                  <c:v>0.51449999999999874</c:v>
                </c:pt>
                <c:pt idx="1030">
                  <c:v>0.51499999999999868</c:v>
                </c:pt>
                <c:pt idx="1031">
                  <c:v>0.51549999999999863</c:v>
                </c:pt>
                <c:pt idx="1032">
                  <c:v>0.51599999999999857</c:v>
                </c:pt>
                <c:pt idx="1033">
                  <c:v>0.51649999999999852</c:v>
                </c:pt>
                <c:pt idx="1034">
                  <c:v>0.51699999999999846</c:v>
                </c:pt>
                <c:pt idx="1035">
                  <c:v>0.51749999999999841</c:v>
                </c:pt>
                <c:pt idx="1036">
                  <c:v>0.51799999999999835</c:v>
                </c:pt>
                <c:pt idx="1037">
                  <c:v>0.5184999999999983</c:v>
                </c:pt>
                <c:pt idx="1038">
                  <c:v>0.51899999999999824</c:v>
                </c:pt>
                <c:pt idx="1039">
                  <c:v>0.51949999999999819</c:v>
                </c:pt>
                <c:pt idx="1040">
                  <c:v>0.51999999999999813</c:v>
                </c:pt>
                <c:pt idx="1041">
                  <c:v>0.52049999999999808</c:v>
                </c:pt>
                <c:pt idx="1042">
                  <c:v>0.52099999999999802</c:v>
                </c:pt>
                <c:pt idx="1043">
                  <c:v>0.52149999999999797</c:v>
                </c:pt>
                <c:pt idx="1044">
                  <c:v>0.52199999999999791</c:v>
                </c:pt>
                <c:pt idx="1045">
                  <c:v>0.52249999999999786</c:v>
                </c:pt>
                <c:pt idx="1046">
                  <c:v>0.5229999999999978</c:v>
                </c:pt>
                <c:pt idx="1047">
                  <c:v>0.52349999999999774</c:v>
                </c:pt>
                <c:pt idx="1048">
                  <c:v>0.52399999999999769</c:v>
                </c:pt>
                <c:pt idx="1049">
                  <c:v>0.52449999999999763</c:v>
                </c:pt>
                <c:pt idx="1050">
                  <c:v>0.52499999999999758</c:v>
                </c:pt>
                <c:pt idx="1051">
                  <c:v>0.52549999999999752</c:v>
                </c:pt>
                <c:pt idx="1052">
                  <c:v>0.52599999999999747</c:v>
                </c:pt>
                <c:pt idx="1053">
                  <c:v>0.52649999999999741</c:v>
                </c:pt>
                <c:pt idx="1054">
                  <c:v>0.52699999999999736</c:v>
                </c:pt>
                <c:pt idx="1055">
                  <c:v>0.5274999999999973</c:v>
                </c:pt>
                <c:pt idx="1056">
                  <c:v>0.52799999999999725</c:v>
                </c:pt>
                <c:pt idx="1057">
                  <c:v>0.52849999999999719</c:v>
                </c:pt>
                <c:pt idx="1058">
                  <c:v>0.52899999999999714</c:v>
                </c:pt>
                <c:pt idx="1059">
                  <c:v>0.52949999999999708</c:v>
                </c:pt>
                <c:pt idx="1060">
                  <c:v>0.52999999999999703</c:v>
                </c:pt>
                <c:pt idx="1061">
                  <c:v>0.53049999999999697</c:v>
                </c:pt>
                <c:pt idx="1062">
                  <c:v>0.53099999999999692</c:v>
                </c:pt>
                <c:pt idx="1063">
                  <c:v>0.53149999999999686</c:v>
                </c:pt>
                <c:pt idx="1064">
                  <c:v>0.53199999999999681</c:v>
                </c:pt>
                <c:pt idx="1065">
                  <c:v>0.53249999999999675</c:v>
                </c:pt>
                <c:pt idx="1066">
                  <c:v>0.5329999999999967</c:v>
                </c:pt>
                <c:pt idx="1067">
                  <c:v>0.53349999999999664</c:v>
                </c:pt>
                <c:pt idx="1068">
                  <c:v>0.53399999999999659</c:v>
                </c:pt>
                <c:pt idx="1069">
                  <c:v>0.53449999999999653</c:v>
                </c:pt>
                <c:pt idx="1070">
                  <c:v>0.53499999999999648</c:v>
                </c:pt>
                <c:pt idx="1071">
                  <c:v>0.53549999999999642</c:v>
                </c:pt>
                <c:pt idx="1072">
                  <c:v>0.53599999999999637</c:v>
                </c:pt>
                <c:pt idx="1073">
                  <c:v>0.53649999999999631</c:v>
                </c:pt>
                <c:pt idx="1074">
                  <c:v>0.53699999999999626</c:v>
                </c:pt>
                <c:pt idx="1075">
                  <c:v>0.5374999999999962</c:v>
                </c:pt>
                <c:pt idx="1076">
                  <c:v>0.53799999999999615</c:v>
                </c:pt>
                <c:pt idx="1077">
                  <c:v>0.53849999999999609</c:v>
                </c:pt>
                <c:pt idx="1078">
                  <c:v>0.53899999999999604</c:v>
                </c:pt>
                <c:pt idx="1079">
                  <c:v>0.53949999999999598</c:v>
                </c:pt>
                <c:pt idx="1080">
                  <c:v>0.53999999999999593</c:v>
                </c:pt>
                <c:pt idx="1081">
                  <c:v>0.54049999999999587</c:v>
                </c:pt>
                <c:pt idx="1082">
                  <c:v>0.54099999999999582</c:v>
                </c:pt>
                <c:pt idx="1083">
                  <c:v>0.54149999999999576</c:v>
                </c:pt>
                <c:pt idx="1084">
                  <c:v>0.54199999999999571</c:v>
                </c:pt>
                <c:pt idx="1085">
                  <c:v>0.54249999999999565</c:v>
                </c:pt>
                <c:pt idx="1086">
                  <c:v>0.5429999999999956</c:v>
                </c:pt>
                <c:pt idx="1087">
                  <c:v>0.54349999999999554</c:v>
                </c:pt>
                <c:pt idx="1088">
                  <c:v>0.54399999999999549</c:v>
                </c:pt>
                <c:pt idx="1089">
                  <c:v>0.54449999999999543</c:v>
                </c:pt>
                <c:pt idx="1090">
                  <c:v>0.54499999999999538</c:v>
                </c:pt>
                <c:pt idx="1091">
                  <c:v>0.54549999999999532</c:v>
                </c:pt>
                <c:pt idx="1092">
                  <c:v>0.54599999999999527</c:v>
                </c:pt>
                <c:pt idx="1093">
                  <c:v>0.54649999999999521</c:v>
                </c:pt>
                <c:pt idx="1094">
                  <c:v>0.54699999999999516</c:v>
                </c:pt>
                <c:pt idx="1095">
                  <c:v>0.5474999999999951</c:v>
                </c:pt>
                <c:pt idx="1096">
                  <c:v>0.54799999999999505</c:v>
                </c:pt>
                <c:pt idx="1097">
                  <c:v>0.54849999999999499</c:v>
                </c:pt>
                <c:pt idx="1098">
                  <c:v>0.54899999999999494</c:v>
                </c:pt>
                <c:pt idx="1099">
                  <c:v>0.54949999999999488</c:v>
                </c:pt>
                <c:pt idx="1100">
                  <c:v>0.54999999999999483</c:v>
                </c:pt>
                <c:pt idx="1101">
                  <c:v>0.55049999999999477</c:v>
                </c:pt>
                <c:pt idx="1102">
                  <c:v>0.55099999999999472</c:v>
                </c:pt>
                <c:pt idx="1103">
                  <c:v>0.55149999999999466</c:v>
                </c:pt>
                <c:pt idx="1104">
                  <c:v>0.55199999999999461</c:v>
                </c:pt>
                <c:pt idx="1105">
                  <c:v>0.55249999999999455</c:v>
                </c:pt>
                <c:pt idx="1106">
                  <c:v>0.5529999999999945</c:v>
                </c:pt>
                <c:pt idx="1107">
                  <c:v>0.55349999999999444</c:v>
                </c:pt>
                <c:pt idx="1108">
                  <c:v>0.55399999999999439</c:v>
                </c:pt>
                <c:pt idx="1109">
                  <c:v>0.55449999999999433</c:v>
                </c:pt>
                <c:pt idx="1110">
                  <c:v>0.55499999999999428</c:v>
                </c:pt>
                <c:pt idx="1111">
                  <c:v>0.55549999999999422</c:v>
                </c:pt>
                <c:pt idx="1112">
                  <c:v>0.55599999999999417</c:v>
                </c:pt>
                <c:pt idx="1113">
                  <c:v>0.55649999999999411</c:v>
                </c:pt>
                <c:pt idx="1114">
                  <c:v>0.55699999999999406</c:v>
                </c:pt>
                <c:pt idx="1115">
                  <c:v>0.557499999999994</c:v>
                </c:pt>
                <c:pt idx="1116">
                  <c:v>0.55799999999999395</c:v>
                </c:pt>
                <c:pt idx="1117">
                  <c:v>0.55849999999999389</c:v>
                </c:pt>
                <c:pt idx="1118">
                  <c:v>0.55899999999999384</c:v>
                </c:pt>
                <c:pt idx="1119">
                  <c:v>0.55949999999999378</c:v>
                </c:pt>
                <c:pt idx="1120">
                  <c:v>0.55999999999999373</c:v>
                </c:pt>
                <c:pt idx="1121">
                  <c:v>0.56049999999999367</c:v>
                </c:pt>
                <c:pt idx="1122">
                  <c:v>0.56099999999999361</c:v>
                </c:pt>
                <c:pt idx="1123">
                  <c:v>0.56149999999999356</c:v>
                </c:pt>
                <c:pt idx="1124">
                  <c:v>0.5619999999999935</c:v>
                </c:pt>
                <c:pt idx="1125">
                  <c:v>0.56249999999999345</c:v>
                </c:pt>
                <c:pt idx="1126">
                  <c:v>0.56299999999999339</c:v>
                </c:pt>
                <c:pt idx="1127">
                  <c:v>0.56349999999999334</c:v>
                </c:pt>
                <c:pt idx="1128">
                  <c:v>0.56399999999999328</c:v>
                </c:pt>
                <c:pt idx="1129">
                  <c:v>0.56449999999999323</c:v>
                </c:pt>
                <c:pt idx="1130">
                  <c:v>0.56499999999999317</c:v>
                </c:pt>
                <c:pt idx="1131">
                  <c:v>0.56549999999999312</c:v>
                </c:pt>
                <c:pt idx="1132">
                  <c:v>0.56599999999999306</c:v>
                </c:pt>
                <c:pt idx="1133">
                  <c:v>0.56649999999999301</c:v>
                </c:pt>
                <c:pt idx="1134">
                  <c:v>0.56699999999999295</c:v>
                </c:pt>
                <c:pt idx="1135">
                  <c:v>0.5674999999999929</c:v>
                </c:pt>
                <c:pt idx="1136">
                  <c:v>0.56799999999999284</c:v>
                </c:pt>
                <c:pt idx="1137">
                  <c:v>0.56849999999999279</c:v>
                </c:pt>
                <c:pt idx="1138">
                  <c:v>0.56899999999999273</c:v>
                </c:pt>
                <c:pt idx="1139">
                  <c:v>0.56949999999999268</c:v>
                </c:pt>
                <c:pt idx="1140">
                  <c:v>0.56999999999999262</c:v>
                </c:pt>
                <c:pt idx="1141">
                  <c:v>0.57049999999999257</c:v>
                </c:pt>
                <c:pt idx="1142">
                  <c:v>0.57099999999999251</c:v>
                </c:pt>
                <c:pt idx="1143">
                  <c:v>0.57149999999999246</c:v>
                </c:pt>
                <c:pt idx="1144">
                  <c:v>0.5719999999999924</c:v>
                </c:pt>
                <c:pt idx="1145">
                  <c:v>0.57249999999999235</c:v>
                </c:pt>
                <c:pt idx="1146">
                  <c:v>0.57299999999999229</c:v>
                </c:pt>
                <c:pt idx="1147">
                  <c:v>0.57349999999999224</c:v>
                </c:pt>
                <c:pt idx="1148">
                  <c:v>0.57399999999999218</c:v>
                </c:pt>
                <c:pt idx="1149">
                  <c:v>0.57449999999999213</c:v>
                </c:pt>
                <c:pt idx="1150">
                  <c:v>0.57499999999999207</c:v>
                </c:pt>
                <c:pt idx="1151">
                  <c:v>0.57549999999999202</c:v>
                </c:pt>
                <c:pt idx="1152">
                  <c:v>0.57599999999999196</c:v>
                </c:pt>
                <c:pt idx="1153">
                  <c:v>0.57649999999999191</c:v>
                </c:pt>
                <c:pt idx="1154">
                  <c:v>0.57699999999999185</c:v>
                </c:pt>
                <c:pt idx="1155">
                  <c:v>0.5774999999999918</c:v>
                </c:pt>
                <c:pt idx="1156">
                  <c:v>0.57799999999999174</c:v>
                </c:pt>
                <c:pt idx="1157">
                  <c:v>0.57849999999999169</c:v>
                </c:pt>
                <c:pt idx="1158">
                  <c:v>0.57899999999999163</c:v>
                </c:pt>
                <c:pt idx="1159">
                  <c:v>0.57949999999999158</c:v>
                </c:pt>
                <c:pt idx="1160">
                  <c:v>0.57999999999999152</c:v>
                </c:pt>
                <c:pt idx="1161">
                  <c:v>0.58049999999999147</c:v>
                </c:pt>
                <c:pt idx="1162">
                  <c:v>0.58099999999999141</c:v>
                </c:pt>
                <c:pt idx="1163">
                  <c:v>0.58149999999999136</c:v>
                </c:pt>
                <c:pt idx="1164">
                  <c:v>0.5819999999999913</c:v>
                </c:pt>
                <c:pt idx="1165">
                  <c:v>0.58249999999999125</c:v>
                </c:pt>
                <c:pt idx="1166">
                  <c:v>0.58299999999999119</c:v>
                </c:pt>
                <c:pt idx="1167">
                  <c:v>0.58349999999999114</c:v>
                </c:pt>
                <c:pt idx="1168">
                  <c:v>0.58399999999999108</c:v>
                </c:pt>
                <c:pt idx="1169">
                  <c:v>0.58449999999999103</c:v>
                </c:pt>
                <c:pt idx="1170">
                  <c:v>0.58499999999999097</c:v>
                </c:pt>
                <c:pt idx="1171">
                  <c:v>0.58549999999999092</c:v>
                </c:pt>
                <c:pt idx="1172">
                  <c:v>0.58599999999999086</c:v>
                </c:pt>
                <c:pt idx="1173">
                  <c:v>0.58649999999999081</c:v>
                </c:pt>
                <c:pt idx="1174">
                  <c:v>0.58699999999999075</c:v>
                </c:pt>
                <c:pt idx="1175">
                  <c:v>0.5874999999999907</c:v>
                </c:pt>
                <c:pt idx="1176">
                  <c:v>0.58799999999999064</c:v>
                </c:pt>
                <c:pt idx="1177">
                  <c:v>0.58849999999999059</c:v>
                </c:pt>
                <c:pt idx="1178">
                  <c:v>0.58899999999999053</c:v>
                </c:pt>
                <c:pt idx="1179">
                  <c:v>0.58949999999999048</c:v>
                </c:pt>
                <c:pt idx="1180">
                  <c:v>0.58999999999999042</c:v>
                </c:pt>
                <c:pt idx="1181">
                  <c:v>0.59049999999999037</c:v>
                </c:pt>
                <c:pt idx="1182">
                  <c:v>0.59099999999999031</c:v>
                </c:pt>
                <c:pt idx="1183">
                  <c:v>0.59149999999999026</c:v>
                </c:pt>
                <c:pt idx="1184">
                  <c:v>0.5919999999999902</c:v>
                </c:pt>
                <c:pt idx="1185">
                  <c:v>0.59249999999999015</c:v>
                </c:pt>
                <c:pt idx="1186">
                  <c:v>0.59299999999999009</c:v>
                </c:pt>
                <c:pt idx="1187">
                  <c:v>0.59349999999999004</c:v>
                </c:pt>
                <c:pt idx="1188">
                  <c:v>0.59399999999998998</c:v>
                </c:pt>
                <c:pt idx="1189">
                  <c:v>0.59449999999998993</c:v>
                </c:pt>
                <c:pt idx="1190">
                  <c:v>0.59499999999998987</c:v>
                </c:pt>
                <c:pt idx="1191">
                  <c:v>0.59549999999998982</c:v>
                </c:pt>
                <c:pt idx="1192">
                  <c:v>0.59599999999998976</c:v>
                </c:pt>
                <c:pt idx="1193">
                  <c:v>0.59649999999998971</c:v>
                </c:pt>
                <c:pt idx="1194">
                  <c:v>0.59699999999998965</c:v>
                </c:pt>
                <c:pt idx="1195">
                  <c:v>0.59749999999998959</c:v>
                </c:pt>
                <c:pt idx="1196">
                  <c:v>0.59799999999998954</c:v>
                </c:pt>
                <c:pt idx="1197">
                  <c:v>0.59849999999998948</c:v>
                </c:pt>
                <c:pt idx="1198">
                  <c:v>0.59899999999998943</c:v>
                </c:pt>
                <c:pt idx="1199">
                  <c:v>0.59949999999998937</c:v>
                </c:pt>
                <c:pt idx="1200">
                  <c:v>0.59999999999998932</c:v>
                </c:pt>
                <c:pt idx="1201">
                  <c:v>0.60049999999998926</c:v>
                </c:pt>
                <c:pt idx="1202">
                  <c:v>0.60099999999998921</c:v>
                </c:pt>
                <c:pt idx="1203">
                  <c:v>0.60149999999998915</c:v>
                </c:pt>
                <c:pt idx="1204">
                  <c:v>0.6019999999999891</c:v>
                </c:pt>
                <c:pt idx="1205">
                  <c:v>0.60249999999998904</c:v>
                </c:pt>
                <c:pt idx="1206">
                  <c:v>0.60299999999998899</c:v>
                </c:pt>
                <c:pt idx="1207">
                  <c:v>0.60349999999998893</c:v>
                </c:pt>
                <c:pt idx="1208">
                  <c:v>0.60399999999998888</c:v>
                </c:pt>
                <c:pt idx="1209">
                  <c:v>0.60449999999998882</c:v>
                </c:pt>
                <c:pt idx="1210">
                  <c:v>0.60499999999998877</c:v>
                </c:pt>
                <c:pt idx="1211">
                  <c:v>0.60549999999998871</c:v>
                </c:pt>
                <c:pt idx="1212">
                  <c:v>0.60599999999998866</c:v>
                </c:pt>
                <c:pt idx="1213">
                  <c:v>0.6064999999999886</c:v>
                </c:pt>
                <c:pt idx="1214">
                  <c:v>0.60699999999998855</c:v>
                </c:pt>
                <c:pt idx="1215">
                  <c:v>0.60749999999998849</c:v>
                </c:pt>
                <c:pt idx="1216">
                  <c:v>0.60799999999998844</c:v>
                </c:pt>
                <c:pt idx="1217">
                  <c:v>0.60849999999998838</c:v>
                </c:pt>
                <c:pt idx="1218">
                  <c:v>0.60899999999998833</c:v>
                </c:pt>
                <c:pt idx="1219">
                  <c:v>0.60949999999998827</c:v>
                </c:pt>
                <c:pt idx="1220">
                  <c:v>0.60999999999998822</c:v>
                </c:pt>
                <c:pt idx="1221">
                  <c:v>0.61049999999998816</c:v>
                </c:pt>
                <c:pt idx="1222">
                  <c:v>0.61099999999998811</c:v>
                </c:pt>
                <c:pt idx="1223">
                  <c:v>0.61149999999998805</c:v>
                </c:pt>
                <c:pt idx="1224">
                  <c:v>0.611999999999988</c:v>
                </c:pt>
                <c:pt idx="1225">
                  <c:v>0.61249999999998794</c:v>
                </c:pt>
                <c:pt idx="1226">
                  <c:v>0.61299999999998789</c:v>
                </c:pt>
                <c:pt idx="1227">
                  <c:v>0.61349999999998783</c:v>
                </c:pt>
                <c:pt idx="1228">
                  <c:v>0.61399999999998778</c:v>
                </c:pt>
                <c:pt idx="1229">
                  <c:v>0.61449999999998772</c:v>
                </c:pt>
                <c:pt idx="1230">
                  <c:v>0.61499999999998767</c:v>
                </c:pt>
                <c:pt idx="1231">
                  <c:v>0.61549999999998761</c:v>
                </c:pt>
                <c:pt idx="1232">
                  <c:v>0.61599999999998756</c:v>
                </c:pt>
                <c:pt idx="1233">
                  <c:v>0.6164999999999875</c:v>
                </c:pt>
                <c:pt idx="1234">
                  <c:v>0.61699999999998745</c:v>
                </c:pt>
                <c:pt idx="1235">
                  <c:v>0.61749999999998739</c:v>
                </c:pt>
                <c:pt idx="1236">
                  <c:v>0.61799999999998734</c:v>
                </c:pt>
                <c:pt idx="1237">
                  <c:v>0.61849999999998728</c:v>
                </c:pt>
                <c:pt idx="1238">
                  <c:v>0.61899999999998723</c:v>
                </c:pt>
                <c:pt idx="1239">
                  <c:v>0.61949999999998717</c:v>
                </c:pt>
                <c:pt idx="1240">
                  <c:v>0.61999999999998712</c:v>
                </c:pt>
                <c:pt idx="1241">
                  <c:v>0.62049999999998706</c:v>
                </c:pt>
                <c:pt idx="1242">
                  <c:v>0.62099999999998701</c:v>
                </c:pt>
                <c:pt idx="1243">
                  <c:v>0.62149999999998695</c:v>
                </c:pt>
                <c:pt idx="1244">
                  <c:v>0.6219999999999869</c:v>
                </c:pt>
                <c:pt idx="1245">
                  <c:v>0.62249999999998684</c:v>
                </c:pt>
                <c:pt idx="1246">
                  <c:v>0.62299999999998679</c:v>
                </c:pt>
                <c:pt idx="1247">
                  <c:v>0.62349999999998673</c:v>
                </c:pt>
                <c:pt idx="1248">
                  <c:v>0.62399999999998668</c:v>
                </c:pt>
                <c:pt idx="1249">
                  <c:v>0.62449999999998662</c:v>
                </c:pt>
                <c:pt idx="1250">
                  <c:v>0.62499999999998657</c:v>
                </c:pt>
                <c:pt idx="1251">
                  <c:v>0.62549999999998651</c:v>
                </c:pt>
                <c:pt idx="1252">
                  <c:v>0.62599999999998646</c:v>
                </c:pt>
                <c:pt idx="1253">
                  <c:v>0.6264999999999864</c:v>
                </c:pt>
                <c:pt idx="1254">
                  <c:v>0.62699999999998635</c:v>
                </c:pt>
                <c:pt idx="1255">
                  <c:v>0.62749999999998629</c:v>
                </c:pt>
                <c:pt idx="1256">
                  <c:v>0.62799999999998624</c:v>
                </c:pt>
                <c:pt idx="1257">
                  <c:v>0.62849999999998618</c:v>
                </c:pt>
                <c:pt idx="1258">
                  <c:v>0.62899999999998613</c:v>
                </c:pt>
                <c:pt idx="1259">
                  <c:v>0.62949999999998607</c:v>
                </c:pt>
                <c:pt idx="1260">
                  <c:v>0.62999999999998602</c:v>
                </c:pt>
                <c:pt idx="1261">
                  <c:v>0.63049999999998596</c:v>
                </c:pt>
                <c:pt idx="1262">
                  <c:v>0.63099999999998591</c:v>
                </c:pt>
                <c:pt idx="1263">
                  <c:v>0.63149999999998585</c:v>
                </c:pt>
                <c:pt idx="1264">
                  <c:v>0.6319999999999858</c:v>
                </c:pt>
                <c:pt idx="1265">
                  <c:v>0.63249999999998574</c:v>
                </c:pt>
                <c:pt idx="1266">
                  <c:v>0.63299999999998569</c:v>
                </c:pt>
                <c:pt idx="1267">
                  <c:v>0.63349999999998563</c:v>
                </c:pt>
                <c:pt idx="1268">
                  <c:v>0.63399999999998558</c:v>
                </c:pt>
                <c:pt idx="1269">
                  <c:v>0.63449999999998552</c:v>
                </c:pt>
                <c:pt idx="1270">
                  <c:v>0.63499999999998546</c:v>
                </c:pt>
                <c:pt idx="1271">
                  <c:v>0.63549999999998541</c:v>
                </c:pt>
                <c:pt idx="1272">
                  <c:v>0.63599999999998535</c:v>
                </c:pt>
                <c:pt idx="1273">
                  <c:v>0.6364999999999853</c:v>
                </c:pt>
                <c:pt idx="1274">
                  <c:v>0.63699999999998524</c:v>
                </c:pt>
                <c:pt idx="1275">
                  <c:v>0.63749999999998519</c:v>
                </c:pt>
                <c:pt idx="1276">
                  <c:v>0.63799999999998513</c:v>
                </c:pt>
                <c:pt idx="1277">
                  <c:v>0.63849999999998508</c:v>
                </c:pt>
                <c:pt idx="1278">
                  <c:v>0.63899999999998502</c:v>
                </c:pt>
                <c:pt idx="1279">
                  <c:v>0.63949999999998497</c:v>
                </c:pt>
                <c:pt idx="1280">
                  <c:v>0.63999999999998491</c:v>
                </c:pt>
                <c:pt idx="1281">
                  <c:v>0.64049999999998486</c:v>
                </c:pt>
                <c:pt idx="1282">
                  <c:v>0.6409999999999848</c:v>
                </c:pt>
                <c:pt idx="1283">
                  <c:v>0.64149999999998475</c:v>
                </c:pt>
                <c:pt idx="1284">
                  <c:v>0.64199999999998469</c:v>
                </c:pt>
                <c:pt idx="1285">
                  <c:v>0.64249999999998464</c:v>
                </c:pt>
                <c:pt idx="1286">
                  <c:v>0.64299999999998458</c:v>
                </c:pt>
                <c:pt idx="1287">
                  <c:v>0.64349999999998453</c:v>
                </c:pt>
                <c:pt idx="1288">
                  <c:v>0.64399999999998447</c:v>
                </c:pt>
                <c:pt idx="1289">
                  <c:v>0.64449999999998442</c:v>
                </c:pt>
                <c:pt idx="1290">
                  <c:v>0.64499999999998436</c:v>
                </c:pt>
                <c:pt idx="1291">
                  <c:v>0.64549999999998431</c:v>
                </c:pt>
                <c:pt idx="1292">
                  <c:v>0.64599999999998425</c:v>
                </c:pt>
                <c:pt idx="1293">
                  <c:v>0.6464999999999842</c:v>
                </c:pt>
                <c:pt idx="1294">
                  <c:v>0.64699999999998414</c:v>
                </c:pt>
                <c:pt idx="1295">
                  <c:v>0.64749999999998409</c:v>
                </c:pt>
                <c:pt idx="1296">
                  <c:v>0.64799999999998403</c:v>
                </c:pt>
                <c:pt idx="1297">
                  <c:v>0.64849999999998398</c:v>
                </c:pt>
                <c:pt idx="1298">
                  <c:v>0.64899999999998392</c:v>
                </c:pt>
                <c:pt idx="1299">
                  <c:v>0.64949999999998387</c:v>
                </c:pt>
                <c:pt idx="1300">
                  <c:v>0.64999999999998381</c:v>
                </c:pt>
                <c:pt idx="1301">
                  <c:v>0.65049999999998376</c:v>
                </c:pt>
                <c:pt idx="1302">
                  <c:v>0.6509999999999837</c:v>
                </c:pt>
                <c:pt idx="1303">
                  <c:v>0.65149999999998365</c:v>
                </c:pt>
                <c:pt idx="1304">
                  <c:v>0.65199999999998359</c:v>
                </c:pt>
                <c:pt idx="1305">
                  <c:v>0.65249999999998354</c:v>
                </c:pt>
                <c:pt idx="1306">
                  <c:v>0.65299999999998348</c:v>
                </c:pt>
                <c:pt idx="1307">
                  <c:v>0.65349999999998343</c:v>
                </c:pt>
                <c:pt idx="1308">
                  <c:v>0.65399999999998337</c:v>
                </c:pt>
                <c:pt idx="1309">
                  <c:v>0.65449999999998332</c:v>
                </c:pt>
                <c:pt idx="1310">
                  <c:v>0.65499999999998326</c:v>
                </c:pt>
                <c:pt idx="1311">
                  <c:v>0.65549999999998321</c:v>
                </c:pt>
                <c:pt idx="1312">
                  <c:v>0.65599999999998315</c:v>
                </c:pt>
                <c:pt idx="1313">
                  <c:v>0.6564999999999831</c:v>
                </c:pt>
                <c:pt idx="1314">
                  <c:v>0.65699999999998304</c:v>
                </c:pt>
                <c:pt idx="1315">
                  <c:v>0.65749999999998299</c:v>
                </c:pt>
                <c:pt idx="1316">
                  <c:v>0.65799999999998293</c:v>
                </c:pt>
                <c:pt idx="1317">
                  <c:v>0.65849999999998288</c:v>
                </c:pt>
                <c:pt idx="1318">
                  <c:v>0.65899999999998282</c:v>
                </c:pt>
                <c:pt idx="1319">
                  <c:v>0.65949999999998277</c:v>
                </c:pt>
                <c:pt idx="1320">
                  <c:v>0.65999999999998271</c:v>
                </c:pt>
                <c:pt idx="1321">
                  <c:v>0.66049999999998266</c:v>
                </c:pt>
                <c:pt idx="1322">
                  <c:v>0.6609999999999826</c:v>
                </c:pt>
                <c:pt idx="1323">
                  <c:v>0.66149999999998255</c:v>
                </c:pt>
                <c:pt idx="1324">
                  <c:v>0.66199999999998249</c:v>
                </c:pt>
                <c:pt idx="1325">
                  <c:v>0.66249999999998244</c:v>
                </c:pt>
                <c:pt idx="1326">
                  <c:v>0.66299999999998238</c:v>
                </c:pt>
                <c:pt idx="1327">
                  <c:v>0.66349999999998233</c:v>
                </c:pt>
                <c:pt idx="1328">
                  <c:v>0.66399999999998227</c:v>
                </c:pt>
                <c:pt idx="1329">
                  <c:v>0.66449999999998222</c:v>
                </c:pt>
                <c:pt idx="1330">
                  <c:v>0.66499999999998216</c:v>
                </c:pt>
                <c:pt idx="1331">
                  <c:v>0.66549999999998211</c:v>
                </c:pt>
                <c:pt idx="1332">
                  <c:v>0.66599999999998205</c:v>
                </c:pt>
                <c:pt idx="1333">
                  <c:v>0.666499999999982</c:v>
                </c:pt>
                <c:pt idx="1334">
                  <c:v>0.66699999999998194</c:v>
                </c:pt>
                <c:pt idx="1335">
                  <c:v>0.66749999999998189</c:v>
                </c:pt>
                <c:pt idx="1336">
                  <c:v>0.66799999999998183</c:v>
                </c:pt>
                <c:pt idx="1337">
                  <c:v>0.66849999999998178</c:v>
                </c:pt>
                <c:pt idx="1338">
                  <c:v>0.66899999999998172</c:v>
                </c:pt>
                <c:pt idx="1339">
                  <c:v>0.66949999999998167</c:v>
                </c:pt>
                <c:pt idx="1340">
                  <c:v>0.66999999999998161</c:v>
                </c:pt>
                <c:pt idx="1341">
                  <c:v>0.67049999999998156</c:v>
                </c:pt>
                <c:pt idx="1342">
                  <c:v>0.6709999999999815</c:v>
                </c:pt>
                <c:pt idx="1343">
                  <c:v>0.67149999999998145</c:v>
                </c:pt>
                <c:pt idx="1344">
                  <c:v>0.67199999999998139</c:v>
                </c:pt>
                <c:pt idx="1345">
                  <c:v>0.67249999999998133</c:v>
                </c:pt>
                <c:pt idx="1346">
                  <c:v>0.67299999999998128</c:v>
                </c:pt>
                <c:pt idx="1347">
                  <c:v>0.67349999999998122</c:v>
                </c:pt>
                <c:pt idx="1348">
                  <c:v>0.67399999999998117</c:v>
                </c:pt>
                <c:pt idx="1349">
                  <c:v>0.67449999999998111</c:v>
                </c:pt>
                <c:pt idx="1350">
                  <c:v>0.67499999999998106</c:v>
                </c:pt>
                <c:pt idx="1351">
                  <c:v>0.675499999999981</c:v>
                </c:pt>
                <c:pt idx="1352">
                  <c:v>0.67599999999998095</c:v>
                </c:pt>
                <c:pt idx="1353">
                  <c:v>0.67649999999998089</c:v>
                </c:pt>
                <c:pt idx="1354">
                  <c:v>0.67699999999998084</c:v>
                </c:pt>
                <c:pt idx="1355">
                  <c:v>0.67749999999998078</c:v>
                </c:pt>
                <c:pt idx="1356">
                  <c:v>0.67799999999998073</c:v>
                </c:pt>
                <c:pt idx="1357">
                  <c:v>0.67849999999998067</c:v>
                </c:pt>
                <c:pt idx="1358">
                  <c:v>0.67899999999998062</c:v>
                </c:pt>
                <c:pt idx="1359">
                  <c:v>0.67949999999998056</c:v>
                </c:pt>
                <c:pt idx="1360">
                  <c:v>0.67999999999998051</c:v>
                </c:pt>
                <c:pt idx="1361">
                  <c:v>0.68049999999998045</c:v>
                </c:pt>
                <c:pt idx="1362">
                  <c:v>0.6809999999999804</c:v>
                </c:pt>
                <c:pt idx="1363">
                  <c:v>0.68149999999998034</c:v>
                </c:pt>
                <c:pt idx="1364">
                  <c:v>0.68199999999998029</c:v>
                </c:pt>
                <c:pt idx="1365">
                  <c:v>0.68249999999998023</c:v>
                </c:pt>
                <c:pt idx="1366">
                  <c:v>0.68299999999998018</c:v>
                </c:pt>
                <c:pt idx="1367">
                  <c:v>0.68349999999998012</c:v>
                </c:pt>
                <c:pt idx="1368">
                  <c:v>0.68399999999998007</c:v>
                </c:pt>
                <c:pt idx="1369">
                  <c:v>0.68449999999998001</c:v>
                </c:pt>
                <c:pt idx="1370">
                  <c:v>0.68499999999997996</c:v>
                </c:pt>
                <c:pt idx="1371">
                  <c:v>0.6854999999999799</c:v>
                </c:pt>
                <c:pt idx="1372">
                  <c:v>0.68599999999997985</c:v>
                </c:pt>
                <c:pt idx="1373">
                  <c:v>0.68649999999997979</c:v>
                </c:pt>
                <c:pt idx="1374">
                  <c:v>0.68699999999997974</c:v>
                </c:pt>
                <c:pt idx="1375">
                  <c:v>0.68749999999997968</c:v>
                </c:pt>
                <c:pt idx="1376">
                  <c:v>0.68799999999997963</c:v>
                </c:pt>
                <c:pt idx="1377">
                  <c:v>0.68849999999997957</c:v>
                </c:pt>
                <c:pt idx="1378">
                  <c:v>0.68899999999997952</c:v>
                </c:pt>
                <c:pt idx="1379">
                  <c:v>0.68949999999997946</c:v>
                </c:pt>
                <c:pt idx="1380">
                  <c:v>0.68999999999997941</c:v>
                </c:pt>
                <c:pt idx="1381">
                  <c:v>0.69049999999997935</c:v>
                </c:pt>
                <c:pt idx="1382">
                  <c:v>0.6909999999999793</c:v>
                </c:pt>
                <c:pt idx="1383">
                  <c:v>0.69149999999997924</c:v>
                </c:pt>
                <c:pt idx="1384">
                  <c:v>0.69199999999997919</c:v>
                </c:pt>
                <c:pt idx="1385">
                  <c:v>0.69249999999997913</c:v>
                </c:pt>
                <c:pt idx="1386">
                  <c:v>0.69299999999997908</c:v>
                </c:pt>
                <c:pt idx="1387">
                  <c:v>0.69349999999997902</c:v>
                </c:pt>
                <c:pt idx="1388">
                  <c:v>0.69399999999997897</c:v>
                </c:pt>
                <c:pt idx="1389">
                  <c:v>0.69449999999997891</c:v>
                </c:pt>
                <c:pt idx="1390">
                  <c:v>0.69499999999997886</c:v>
                </c:pt>
                <c:pt idx="1391">
                  <c:v>0.6954999999999788</c:v>
                </c:pt>
                <c:pt idx="1392">
                  <c:v>0.69599999999997875</c:v>
                </c:pt>
                <c:pt idx="1393">
                  <c:v>0.69649999999997869</c:v>
                </c:pt>
                <c:pt idx="1394">
                  <c:v>0.69699999999997864</c:v>
                </c:pt>
                <c:pt idx="1395">
                  <c:v>0.69749999999997858</c:v>
                </c:pt>
                <c:pt idx="1396">
                  <c:v>0.69799999999997853</c:v>
                </c:pt>
                <c:pt idx="1397">
                  <c:v>0.69849999999997847</c:v>
                </c:pt>
                <c:pt idx="1398">
                  <c:v>0.69899999999997842</c:v>
                </c:pt>
                <c:pt idx="1399">
                  <c:v>0.69949999999997836</c:v>
                </c:pt>
                <c:pt idx="1400">
                  <c:v>0.69999999999997831</c:v>
                </c:pt>
                <c:pt idx="1401">
                  <c:v>0.70049999999997825</c:v>
                </c:pt>
                <c:pt idx="1402">
                  <c:v>0.7009999999999782</c:v>
                </c:pt>
                <c:pt idx="1403">
                  <c:v>0.70149999999997814</c:v>
                </c:pt>
                <c:pt idx="1404">
                  <c:v>0.70199999999997809</c:v>
                </c:pt>
                <c:pt idx="1405">
                  <c:v>0.70249999999997803</c:v>
                </c:pt>
                <c:pt idx="1406">
                  <c:v>0.70299999999997798</c:v>
                </c:pt>
                <c:pt idx="1407">
                  <c:v>0.70349999999997792</c:v>
                </c:pt>
                <c:pt idx="1408">
                  <c:v>0.70399999999997787</c:v>
                </c:pt>
                <c:pt idx="1409">
                  <c:v>0.70449999999997781</c:v>
                </c:pt>
                <c:pt idx="1410">
                  <c:v>0.70499999999997776</c:v>
                </c:pt>
                <c:pt idx="1411">
                  <c:v>0.7054999999999777</c:v>
                </c:pt>
                <c:pt idx="1412">
                  <c:v>0.70599999999997765</c:v>
                </c:pt>
                <c:pt idx="1413">
                  <c:v>0.70649999999997759</c:v>
                </c:pt>
                <c:pt idx="1414">
                  <c:v>0.70699999999997754</c:v>
                </c:pt>
                <c:pt idx="1415">
                  <c:v>0.70749999999997748</c:v>
                </c:pt>
                <c:pt idx="1416">
                  <c:v>0.70799999999997743</c:v>
                </c:pt>
                <c:pt idx="1417">
                  <c:v>0.70849999999997737</c:v>
                </c:pt>
                <c:pt idx="1418">
                  <c:v>0.70899999999997732</c:v>
                </c:pt>
                <c:pt idx="1419">
                  <c:v>0.70949999999997726</c:v>
                </c:pt>
                <c:pt idx="1420">
                  <c:v>0.7099999999999772</c:v>
                </c:pt>
                <c:pt idx="1421">
                  <c:v>0.71049999999997715</c:v>
                </c:pt>
                <c:pt idx="1422">
                  <c:v>0.71099999999997709</c:v>
                </c:pt>
                <c:pt idx="1423">
                  <c:v>0.71149999999997704</c:v>
                </c:pt>
                <c:pt idx="1424">
                  <c:v>0.71199999999997698</c:v>
                </c:pt>
                <c:pt idx="1425">
                  <c:v>0.71249999999997693</c:v>
                </c:pt>
                <c:pt idx="1426">
                  <c:v>0.71299999999997687</c:v>
                </c:pt>
                <c:pt idx="1427">
                  <c:v>0.71349999999997682</c:v>
                </c:pt>
                <c:pt idx="1428">
                  <c:v>0.71399999999997676</c:v>
                </c:pt>
                <c:pt idx="1429">
                  <c:v>0.71449999999997671</c:v>
                </c:pt>
                <c:pt idx="1430">
                  <c:v>0.71499999999997665</c:v>
                </c:pt>
                <c:pt idx="1431">
                  <c:v>0.7154999999999766</c:v>
                </c:pt>
                <c:pt idx="1432">
                  <c:v>0.71599999999997654</c:v>
                </c:pt>
                <c:pt idx="1433">
                  <c:v>0.71649999999997649</c:v>
                </c:pt>
                <c:pt idx="1434">
                  <c:v>0.71699999999997643</c:v>
                </c:pt>
                <c:pt idx="1435">
                  <c:v>0.71749999999997638</c:v>
                </c:pt>
                <c:pt idx="1436">
                  <c:v>0.71799999999997632</c:v>
                </c:pt>
                <c:pt idx="1437">
                  <c:v>0.71849999999997627</c:v>
                </c:pt>
                <c:pt idx="1438">
                  <c:v>0.71899999999997621</c:v>
                </c:pt>
                <c:pt idx="1439">
                  <c:v>0.71949999999997616</c:v>
                </c:pt>
                <c:pt idx="1440">
                  <c:v>0.7199999999999761</c:v>
                </c:pt>
                <c:pt idx="1441">
                  <c:v>0.72049999999997605</c:v>
                </c:pt>
                <c:pt idx="1442">
                  <c:v>0.72099999999997599</c:v>
                </c:pt>
                <c:pt idx="1443">
                  <c:v>0.72149999999997594</c:v>
                </c:pt>
                <c:pt idx="1444">
                  <c:v>0.72199999999997588</c:v>
                </c:pt>
                <c:pt idx="1445">
                  <c:v>0.72249999999997583</c:v>
                </c:pt>
                <c:pt idx="1446">
                  <c:v>0.72299999999997577</c:v>
                </c:pt>
                <c:pt idx="1447">
                  <c:v>0.72349999999997572</c:v>
                </c:pt>
                <c:pt idx="1448">
                  <c:v>0.72399999999997566</c:v>
                </c:pt>
                <c:pt idx="1449">
                  <c:v>0.72449999999997561</c:v>
                </c:pt>
                <c:pt idx="1450">
                  <c:v>0.72499999999997555</c:v>
                </c:pt>
                <c:pt idx="1451">
                  <c:v>0.7254999999999755</c:v>
                </c:pt>
                <c:pt idx="1452">
                  <c:v>0.72599999999997544</c:v>
                </c:pt>
                <c:pt idx="1453">
                  <c:v>0.72649999999997539</c:v>
                </c:pt>
                <c:pt idx="1454">
                  <c:v>0.72699999999997533</c:v>
                </c:pt>
                <c:pt idx="1455">
                  <c:v>0.72749999999997528</c:v>
                </c:pt>
                <c:pt idx="1456">
                  <c:v>0.72799999999997522</c:v>
                </c:pt>
                <c:pt idx="1457">
                  <c:v>0.72849999999997517</c:v>
                </c:pt>
                <c:pt idx="1458">
                  <c:v>0.72899999999997511</c:v>
                </c:pt>
                <c:pt idx="1459">
                  <c:v>0.72949999999997506</c:v>
                </c:pt>
                <c:pt idx="1460">
                  <c:v>0.729999999999975</c:v>
                </c:pt>
                <c:pt idx="1461">
                  <c:v>0.73049999999997495</c:v>
                </c:pt>
                <c:pt idx="1462">
                  <c:v>0.73099999999997489</c:v>
                </c:pt>
                <c:pt idx="1463">
                  <c:v>0.73149999999997484</c:v>
                </c:pt>
                <c:pt idx="1464">
                  <c:v>0.73199999999997478</c:v>
                </c:pt>
                <c:pt idx="1465">
                  <c:v>0.73249999999997473</c:v>
                </c:pt>
                <c:pt idx="1466">
                  <c:v>0.73299999999997467</c:v>
                </c:pt>
                <c:pt idx="1467">
                  <c:v>0.73349999999997462</c:v>
                </c:pt>
                <c:pt idx="1468">
                  <c:v>0.73399999999997456</c:v>
                </c:pt>
                <c:pt idx="1469">
                  <c:v>0.73449999999997451</c:v>
                </c:pt>
                <c:pt idx="1470">
                  <c:v>0.73499999999997445</c:v>
                </c:pt>
                <c:pt idx="1471">
                  <c:v>0.7354999999999744</c:v>
                </c:pt>
                <c:pt idx="1472">
                  <c:v>0.73599999999997434</c:v>
                </c:pt>
                <c:pt idx="1473">
                  <c:v>0.73649999999997429</c:v>
                </c:pt>
                <c:pt idx="1474">
                  <c:v>0.73699999999997423</c:v>
                </c:pt>
                <c:pt idx="1475">
                  <c:v>0.73749999999997418</c:v>
                </c:pt>
                <c:pt idx="1476">
                  <c:v>0.73799999999997412</c:v>
                </c:pt>
                <c:pt idx="1477">
                  <c:v>0.73849999999997407</c:v>
                </c:pt>
                <c:pt idx="1478">
                  <c:v>0.73899999999997401</c:v>
                </c:pt>
                <c:pt idx="1479">
                  <c:v>0.73949999999997396</c:v>
                </c:pt>
                <c:pt idx="1480">
                  <c:v>0.7399999999999739</c:v>
                </c:pt>
                <c:pt idx="1481">
                  <c:v>0.74049999999997385</c:v>
                </c:pt>
                <c:pt idx="1482">
                  <c:v>0.74099999999997379</c:v>
                </c:pt>
                <c:pt idx="1483">
                  <c:v>0.74149999999997374</c:v>
                </c:pt>
                <c:pt idx="1484">
                  <c:v>0.74199999999997368</c:v>
                </c:pt>
                <c:pt idx="1485">
                  <c:v>0.74249999999997363</c:v>
                </c:pt>
                <c:pt idx="1486">
                  <c:v>0.74299999999997357</c:v>
                </c:pt>
                <c:pt idx="1487">
                  <c:v>0.74349999999997352</c:v>
                </c:pt>
                <c:pt idx="1488">
                  <c:v>0.74399999999997346</c:v>
                </c:pt>
                <c:pt idx="1489">
                  <c:v>0.74449999999997341</c:v>
                </c:pt>
                <c:pt idx="1490">
                  <c:v>0.74499999999997335</c:v>
                </c:pt>
              </c:numCache>
            </c:numRef>
          </c:xVal>
          <c:yVal>
            <c:numRef>
              <c:f>Sheet8!$D$10:$D$1500</c:f>
              <c:numCache>
                <c:formatCode>General</c:formatCode>
                <c:ptCount val="1491"/>
                <c:pt idx="0">
                  <c:v>4</c:v>
                </c:pt>
                <c:pt idx="1">
                  <c:v>4.0062831439655593</c:v>
                </c:pt>
                <c:pt idx="2">
                  <c:v>4.0125660398833523</c:v>
                </c:pt>
                <c:pt idx="3">
                  <c:v>4.0188484397154083</c:v>
                </c:pt>
                <c:pt idx="4">
                  <c:v>4.0251300954433376</c:v>
                </c:pt>
                <c:pt idx="5">
                  <c:v>4.0314107590781285</c:v>
                </c:pt>
                <c:pt idx="6">
                  <c:v>4.0376901826699347</c:v>
                </c:pt>
                <c:pt idx="7">
                  <c:v>4.0439681183178653</c:v>
                </c:pt>
                <c:pt idx="8">
                  <c:v>4.0502443181797698</c:v>
                </c:pt>
                <c:pt idx="9">
                  <c:v>4.0565185344820245</c:v>
                </c:pt>
                <c:pt idx="10">
                  <c:v>4.0627905195293135</c:v>
                </c:pt>
                <c:pt idx="11">
                  <c:v>4.0690600257144061</c:v>
                </c:pt>
                <c:pt idx="12">
                  <c:v>4.0753268055279328</c:v>
                </c:pt>
                <c:pt idx="13">
                  <c:v>4.0815906115681573</c:v>
                </c:pt>
                <c:pt idx="14">
                  <c:v>4.0878511965507434</c:v>
                </c:pt>
                <c:pt idx="15">
                  <c:v>4.0941083133185145</c:v>
                </c:pt>
                <c:pt idx="16">
                  <c:v>4.100361714851215</c:v>
                </c:pt>
                <c:pt idx="17">
                  <c:v>4.1066111542752601</c:v>
                </c:pt>
                <c:pt idx="18">
                  <c:v>4.1128563848734814</c:v>
                </c:pt>
                <c:pt idx="19">
                  <c:v>4.1190971600948698</c:v>
                </c:pt>
                <c:pt idx="20">
                  <c:v>4.1253332335643043</c:v>
                </c:pt>
                <c:pt idx="21">
                  <c:v>4.1315643590922821</c:v>
                </c:pt>
                <c:pt idx="22">
                  <c:v>4.137790290684638</c:v>
                </c:pt>
                <c:pt idx="23">
                  <c:v>4.1440107825522521</c:v>
                </c:pt>
                <c:pt idx="24">
                  <c:v>4.1502255891207573</c:v>
                </c:pt>
                <c:pt idx="25">
                  <c:v>4.1564344650402312</c:v>
                </c:pt>
                <c:pt idx="26">
                  <c:v>4.1626371651948837</c:v>
                </c:pt>
                <c:pt idx="27">
                  <c:v>4.1688334447127335</c:v>
                </c:pt>
                <c:pt idx="28">
                  <c:v>4.1750230589752757</c:v>
                </c:pt>
                <c:pt idx="29">
                  <c:v>4.1812057636271378</c:v>
                </c:pt>
                <c:pt idx="30">
                  <c:v>4.1873813145857248</c:v>
                </c:pt>
                <c:pt idx="31">
                  <c:v>4.1935494680508603</c:v>
                </c:pt>
                <c:pt idx="32">
                  <c:v>4.1997099805144069</c:v>
                </c:pt>
                <c:pt idx="33">
                  <c:v>4.2058626087698814</c:v>
                </c:pt>
                <c:pt idx="34">
                  <c:v>4.2120071099220544</c:v>
                </c:pt>
                <c:pt idx="35">
                  <c:v>4.2181432413965423</c:v>
                </c:pt>
                <c:pt idx="36">
                  <c:v>4.2242707609493815</c:v>
                </c:pt>
                <c:pt idx="37">
                  <c:v>4.2303894266765907</c:v>
                </c:pt>
                <c:pt idx="38">
                  <c:v>4.236498997023725</c:v>
                </c:pt>
                <c:pt idx="39">
                  <c:v>4.2425992307954079</c:v>
                </c:pt>
                <c:pt idx="40">
                  <c:v>4.2486898871648551</c:v>
                </c:pt>
                <c:pt idx="41">
                  <c:v>4.2547707256833824</c:v>
                </c:pt>
                <c:pt idx="42">
                  <c:v>4.2608415062898972</c:v>
                </c:pt>
                <c:pt idx="43">
                  <c:v>4.2669019893203757</c:v>
                </c:pt>
                <c:pt idx="44">
                  <c:v>4.2729519355173258</c:v>
                </c:pt>
                <c:pt idx="45">
                  <c:v>4.2789911060392294</c:v>
                </c:pt>
                <c:pt idx="46">
                  <c:v>4.2850192624699766</c:v>
                </c:pt>
                <c:pt idx="47">
                  <c:v>4.2910361668282722</c:v>
                </c:pt>
                <c:pt idx="48">
                  <c:v>4.2970415815770355</c:v>
                </c:pt>
                <c:pt idx="49">
                  <c:v>4.3030352696327743</c:v>
                </c:pt>
                <c:pt idx="50">
                  <c:v>4.3090169943749475</c:v>
                </c:pt>
                <c:pt idx="51">
                  <c:v>4.3149865196553048</c:v>
                </c:pt>
                <c:pt idx="52">
                  <c:v>4.3209436098072098</c:v>
                </c:pt>
                <c:pt idx="53">
                  <c:v>4.3268880296549428</c:v>
                </c:pt>
                <c:pt idx="54">
                  <c:v>4.3328195445229873</c:v>
                </c:pt>
                <c:pt idx="55">
                  <c:v>4.3387379202452916</c:v>
                </c:pt>
                <c:pt idx="56">
                  <c:v>4.3446429231745176</c:v>
                </c:pt>
                <c:pt idx="57">
                  <c:v>4.350534320191259</c:v>
                </c:pt>
                <c:pt idx="58">
                  <c:v>4.3564118787132511</c:v>
                </c:pt>
                <c:pt idx="59">
                  <c:v>4.3622753667045462</c:v>
                </c:pt>
                <c:pt idx="60">
                  <c:v>4.3681245526846784</c:v>
                </c:pt>
                <c:pt idx="61">
                  <c:v>4.3739592057378012</c:v>
                </c:pt>
                <c:pt idx="62">
                  <c:v>4.3797790955218012</c:v>
                </c:pt>
                <c:pt idx="63">
                  <c:v>4.3855839922773967</c:v>
                </c:pt>
                <c:pt idx="64">
                  <c:v>4.391373666837203</c:v>
                </c:pt>
                <c:pt idx="65">
                  <c:v>4.3971478906347805</c:v>
                </c:pt>
                <c:pt idx="66">
                  <c:v>4.4029064357136631</c:v>
                </c:pt>
                <c:pt idx="67">
                  <c:v>4.4086490747363491</c:v>
                </c:pt>
                <c:pt idx="68">
                  <c:v>4.4143755809932843</c:v>
                </c:pt>
                <c:pt idx="69">
                  <c:v>4.4200857284118067</c:v>
                </c:pt>
                <c:pt idx="70">
                  <c:v>4.4257792915650729</c:v>
                </c:pt>
                <c:pt idx="71">
                  <c:v>4.4314560456809593</c:v>
                </c:pt>
                <c:pt idx="72">
                  <c:v>4.4371157666509333</c:v>
                </c:pt>
                <c:pt idx="73">
                  <c:v>4.4427582310389022</c:v>
                </c:pt>
                <c:pt idx="74">
                  <c:v>4.4483832160900327</c:v>
                </c:pt>
                <c:pt idx="75">
                  <c:v>4.4539904997395467</c:v>
                </c:pt>
                <c:pt idx="76">
                  <c:v>4.4595798606214885</c:v>
                </c:pt>
                <c:pt idx="77">
                  <c:v>4.4651510780774588</c:v>
                </c:pt>
                <c:pt idx="78">
                  <c:v>4.4707039321653328</c:v>
                </c:pt>
                <c:pt idx="79">
                  <c:v>4.4762382036679398</c:v>
                </c:pt>
                <c:pt idx="80">
                  <c:v>4.4817536741017152</c:v>
                </c:pt>
                <c:pt idx="81">
                  <c:v>4.4872501257253328</c:v>
                </c:pt>
                <c:pt idx="82">
                  <c:v>4.4927273415482922</c:v>
                </c:pt>
                <c:pt idx="83">
                  <c:v>4.4981851053394912</c:v>
                </c:pt>
                <c:pt idx="84">
                  <c:v>4.5036232016357616</c:v>
                </c:pt>
                <c:pt idx="85">
                  <c:v>4.5090414157503718</c:v>
                </c:pt>
                <c:pt idx="86">
                  <c:v>4.5144395337815064</c:v>
                </c:pt>
                <c:pt idx="87">
                  <c:v>4.5198173426207102</c:v>
                </c:pt>
                <c:pt idx="88">
                  <c:v>4.5251746299612963</c:v>
                </c:pt>
                <c:pt idx="89">
                  <c:v>4.5305111843067341</c:v>
                </c:pt>
                <c:pt idx="90">
                  <c:v>4.5358267949789965</c:v>
                </c:pt>
                <c:pt idx="91">
                  <c:v>4.5411212521268762</c:v>
                </c:pt>
                <c:pt idx="92">
                  <c:v>4.5463943467342691</c:v>
                </c:pt>
                <c:pt idx="93">
                  <c:v>4.5516458706284304</c:v>
                </c:pt>
                <c:pt idx="94">
                  <c:v>4.5568756164881883</c:v>
                </c:pt>
                <c:pt idx="95">
                  <c:v>4.5620833778521312</c:v>
                </c:pt>
                <c:pt idx="96">
                  <c:v>4.5672689491267571</c:v>
                </c:pt>
                <c:pt idx="97">
                  <c:v>4.5724321255945917</c:v>
                </c:pt>
                <c:pt idx="98">
                  <c:v>4.577572703422268</c:v>
                </c:pt>
                <c:pt idx="99">
                  <c:v>4.5826904796685763</c:v>
                </c:pt>
                <c:pt idx="100">
                  <c:v>4.5877852522924734</c:v>
                </c:pt>
                <c:pt idx="101">
                  <c:v>4.5928568201610593</c:v>
                </c:pt>
                <c:pt idx="102">
                  <c:v>4.5979049830575196</c:v>
                </c:pt>
                <c:pt idx="103">
                  <c:v>4.6029295416890248</c:v>
                </c:pt>
                <c:pt idx="104">
                  <c:v>4.6079302976946055</c:v>
                </c:pt>
                <c:pt idx="105">
                  <c:v>4.612907053652977</c:v>
                </c:pt>
                <c:pt idx="106">
                  <c:v>4.6178596130903351</c:v>
                </c:pt>
                <c:pt idx="107">
                  <c:v>4.622787780488113</c:v>
                </c:pt>
                <c:pt idx="108">
                  <c:v>4.6276913612907009</c:v>
                </c:pt>
                <c:pt idx="109">
                  <c:v>4.632570161913125</c:v>
                </c:pt>
                <c:pt idx="110">
                  <c:v>4.6374239897486902</c:v>
                </c:pt>
                <c:pt idx="111">
                  <c:v>4.6422526531765849</c:v>
                </c:pt>
                <c:pt idx="112">
                  <c:v>4.6470559615694444</c:v>
                </c:pt>
                <c:pt idx="113">
                  <c:v>4.6518337253008788</c:v>
                </c:pt>
                <c:pt idx="114">
                  <c:v>4.6565857557529569</c:v>
                </c:pt>
                <c:pt idx="115">
                  <c:v>4.6613118653236523</c:v>
                </c:pt>
                <c:pt idx="116">
                  <c:v>4.6660118674342517</c:v>
                </c:pt>
                <c:pt idx="117">
                  <c:v>4.6706855765367203</c:v>
                </c:pt>
                <c:pt idx="118">
                  <c:v>4.6753328081210253</c:v>
                </c:pt>
                <c:pt idx="119">
                  <c:v>4.6799533787224199</c:v>
                </c:pt>
                <c:pt idx="120">
                  <c:v>4.6845471059286892</c:v>
                </c:pt>
                <c:pt idx="121">
                  <c:v>4.6891138083873489</c:v>
                </c:pt>
                <c:pt idx="122">
                  <c:v>4.6936533058128056</c:v>
                </c:pt>
                <c:pt idx="123">
                  <c:v>4.6981654189934732</c:v>
                </c:pt>
                <c:pt idx="124">
                  <c:v>4.7026499697988493</c:v>
                </c:pt>
                <c:pt idx="125">
                  <c:v>4.7071067811865479</c:v>
                </c:pt>
                <c:pt idx="126">
                  <c:v>4.7115356772092856</c:v>
                </c:pt>
                <c:pt idx="127">
                  <c:v>4.7159364830218315</c:v>
                </c:pt>
                <c:pt idx="128">
                  <c:v>4.7203090248879072</c:v>
                </c:pt>
                <c:pt idx="129">
                  <c:v>4.7246531301870469</c:v>
                </c:pt>
                <c:pt idx="130">
                  <c:v>4.7289686274214118</c:v>
                </c:pt>
                <c:pt idx="131">
                  <c:v>4.7332553462225606</c:v>
                </c:pt>
                <c:pt idx="132">
                  <c:v>4.7375131173581746</c:v>
                </c:pt>
                <c:pt idx="133">
                  <c:v>4.7417417727387399</c:v>
                </c:pt>
                <c:pt idx="134">
                  <c:v>4.7459411454241822</c:v>
                </c:pt>
                <c:pt idx="135">
                  <c:v>4.75011106963046</c:v>
                </c:pt>
                <c:pt idx="136">
                  <c:v>4.754251380736104</c:v>
                </c:pt>
                <c:pt idx="137">
                  <c:v>4.758361915288722</c:v>
                </c:pt>
                <c:pt idx="138">
                  <c:v>4.7624425110114483</c:v>
                </c:pt>
                <c:pt idx="139">
                  <c:v>4.7664930068093501</c:v>
                </c:pt>
                <c:pt idx="140">
                  <c:v>4.7705132427757899</c:v>
                </c:pt>
                <c:pt idx="141">
                  <c:v>4.7745030601987342</c:v>
                </c:pt>
                <c:pt idx="142">
                  <c:v>4.778462301567024</c:v>
                </c:pt>
                <c:pt idx="143">
                  <c:v>4.7823908105765884</c:v>
                </c:pt>
                <c:pt idx="144">
                  <c:v>4.7862884321366188</c:v>
                </c:pt>
                <c:pt idx="145">
                  <c:v>4.7901550123756911</c:v>
                </c:pt>
                <c:pt idx="146">
                  <c:v>4.7939903986478356</c:v>
                </c:pt>
                <c:pt idx="147">
                  <c:v>4.7977944395385714</c:v>
                </c:pt>
                <c:pt idx="148">
                  <c:v>4.8015669848708766</c:v>
                </c:pt>
                <c:pt idx="149">
                  <c:v>4.8053078857111222</c:v>
                </c:pt>
                <c:pt idx="150">
                  <c:v>4.8090169943749475</c:v>
                </c:pt>
                <c:pt idx="151">
                  <c:v>4.8126941644330943</c:v>
                </c:pt>
                <c:pt idx="152">
                  <c:v>4.8163392507171841</c:v>
                </c:pt>
                <c:pt idx="153">
                  <c:v>4.8199521093254525</c:v>
                </c:pt>
                <c:pt idx="154">
                  <c:v>4.8235325976284278</c:v>
                </c:pt>
                <c:pt idx="155">
                  <c:v>4.8270805742745626</c:v>
                </c:pt>
                <c:pt idx="156">
                  <c:v>4.8305958991958127</c:v>
                </c:pt>
                <c:pt idx="157">
                  <c:v>4.8340784336131719</c:v>
                </c:pt>
                <c:pt idx="158">
                  <c:v>4.8375280400421419</c:v>
                </c:pt>
                <c:pt idx="159">
                  <c:v>4.8409445822981692</c:v>
                </c:pt>
                <c:pt idx="160">
                  <c:v>4.8443279255020153</c:v>
                </c:pt>
                <c:pt idx="161">
                  <c:v>4.8476779360850841</c:v>
                </c:pt>
                <c:pt idx="162">
                  <c:v>4.8509944817946922</c:v>
                </c:pt>
                <c:pt idx="163">
                  <c:v>4.8542774316992956</c:v>
                </c:pt>
                <c:pt idx="164">
                  <c:v>4.8575266561936523</c:v>
                </c:pt>
                <c:pt idx="165">
                  <c:v>4.8607420270039441</c:v>
                </c:pt>
                <c:pt idx="166">
                  <c:v>4.8639234171928356</c:v>
                </c:pt>
                <c:pt idx="167">
                  <c:v>4.86707070116449</c:v>
                </c:pt>
                <c:pt idx="168">
                  <c:v>4.8701837546695259</c:v>
                </c:pt>
                <c:pt idx="169">
                  <c:v>4.8732624548099208</c:v>
                </c:pt>
                <c:pt idx="170">
                  <c:v>4.8763066800438644</c:v>
                </c:pt>
                <c:pt idx="171">
                  <c:v>4.879316310190557</c:v>
                </c:pt>
                <c:pt idx="172">
                  <c:v>4.8822912264349538</c:v>
                </c:pt>
                <c:pt idx="173">
                  <c:v>4.8852313113324559</c:v>
                </c:pt>
                <c:pt idx="174">
                  <c:v>4.8881364488135448</c:v>
                </c:pt>
                <c:pt idx="175">
                  <c:v>4.8910065241883682</c:v>
                </c:pt>
                <c:pt idx="176">
                  <c:v>4.8938414241512644</c:v>
                </c:pt>
                <c:pt idx="177">
                  <c:v>4.896641036785236</c:v>
                </c:pt>
                <c:pt idx="178">
                  <c:v>4.8994052515663711</c:v>
                </c:pt>
                <c:pt idx="179">
                  <c:v>4.9021339593682036</c:v>
                </c:pt>
                <c:pt idx="180">
                  <c:v>4.90482705246602</c:v>
                </c:pt>
                <c:pt idx="181">
                  <c:v>4.9074844245411171</c:v>
                </c:pt>
                <c:pt idx="182">
                  <c:v>4.9101059706849961</c:v>
                </c:pt>
                <c:pt idx="183">
                  <c:v>4.9126915874035033</c:v>
                </c:pt>
                <c:pt idx="184">
                  <c:v>4.9152411726209175</c:v>
                </c:pt>
                <c:pt idx="185">
                  <c:v>4.9177546256839815</c:v>
                </c:pt>
                <c:pt idx="186">
                  <c:v>4.920231847365871</c:v>
                </c:pt>
                <c:pt idx="187">
                  <c:v>4.9226727398701149</c:v>
                </c:pt>
                <c:pt idx="188">
                  <c:v>4.9250772068344588</c:v>
                </c:pt>
                <c:pt idx="189">
                  <c:v>4.9274451533346619</c:v>
                </c:pt>
                <c:pt idx="190">
                  <c:v>4.9297764858882518</c:v>
                </c:pt>
                <c:pt idx="191">
                  <c:v>4.9320711124582113</c:v>
                </c:pt>
                <c:pt idx="192">
                  <c:v>4.9343289424566121</c:v>
                </c:pt>
                <c:pt idx="193">
                  <c:v>4.9365498867481925</c:v>
                </c:pt>
                <c:pt idx="194">
                  <c:v>4.9387338576538742</c:v>
                </c:pt>
                <c:pt idx="195">
                  <c:v>4.9408807689542256</c:v>
                </c:pt>
                <c:pt idx="196">
                  <c:v>4.9429905358928643</c:v>
                </c:pt>
                <c:pt idx="197">
                  <c:v>4.9450630751798048</c:v>
                </c:pt>
                <c:pt idx="198">
                  <c:v>4.9470983049947446</c:v>
                </c:pt>
                <c:pt idx="199">
                  <c:v>4.9490961449902944</c:v>
                </c:pt>
                <c:pt idx="200">
                  <c:v>4.9510565162951536</c:v>
                </c:pt>
                <c:pt idx="201">
                  <c:v>4.952979341517219</c:v>
                </c:pt>
                <c:pt idx="202">
                  <c:v>4.9548645447466431</c:v>
                </c:pt>
                <c:pt idx="203">
                  <c:v>4.9567120515588305</c:v>
                </c:pt>
                <c:pt idx="204">
                  <c:v>4.9585217890173761</c:v>
                </c:pt>
                <c:pt idx="205">
                  <c:v>4.9602936856769428</c:v>
                </c:pt>
                <c:pt idx="206">
                  <c:v>4.9620276715860863</c:v>
                </c:pt>
                <c:pt idx="207">
                  <c:v>4.9637236782900098</c:v>
                </c:pt>
                <c:pt idx="208">
                  <c:v>4.9653816388332741</c:v>
                </c:pt>
                <c:pt idx="209">
                  <c:v>4.9670014877624356</c:v>
                </c:pt>
                <c:pt idx="210">
                  <c:v>4.9685831611286311</c:v>
                </c:pt>
                <c:pt idx="211">
                  <c:v>4.9701265964901058</c:v>
                </c:pt>
                <c:pt idx="212">
                  <c:v>4.9716317329146742</c:v>
                </c:pt>
                <c:pt idx="213">
                  <c:v>4.9730985109821271</c:v>
                </c:pt>
                <c:pt idx="214">
                  <c:v>4.9745268727865772</c:v>
                </c:pt>
                <c:pt idx="215">
                  <c:v>4.9759167619387474</c:v>
                </c:pt>
                <c:pt idx="216">
                  <c:v>4.9772681235681935</c:v>
                </c:pt>
                <c:pt idx="217">
                  <c:v>4.9785809043254723</c:v>
                </c:pt>
                <c:pt idx="218">
                  <c:v>4.9798550523842469</c:v>
                </c:pt>
                <c:pt idx="219">
                  <c:v>4.9810905174433344</c:v>
                </c:pt>
                <c:pt idx="220">
                  <c:v>4.9822872507286888</c:v>
                </c:pt>
                <c:pt idx="221">
                  <c:v>4.9834452049953297</c:v>
                </c:pt>
                <c:pt idx="222">
                  <c:v>4.9845643345292059</c:v>
                </c:pt>
                <c:pt idx="223">
                  <c:v>4.9856445951489983</c:v>
                </c:pt>
                <c:pt idx="224">
                  <c:v>4.9866859442078679</c:v>
                </c:pt>
                <c:pt idx="225">
                  <c:v>4.9876883405951382</c:v>
                </c:pt>
                <c:pt idx="226">
                  <c:v>4.988651744737914</c:v>
                </c:pt>
                <c:pt idx="227">
                  <c:v>4.9895761186026508</c:v>
                </c:pt>
                <c:pt idx="228">
                  <c:v>4.9904614256966511</c:v>
                </c:pt>
                <c:pt idx="229">
                  <c:v>4.9913076310695068</c:v>
                </c:pt>
                <c:pt idx="230">
                  <c:v>4.9921147013144775</c:v>
                </c:pt>
                <c:pt idx="231">
                  <c:v>4.9928826045698136</c:v>
                </c:pt>
                <c:pt idx="232">
                  <c:v>4.9936113105200084</c:v>
                </c:pt>
                <c:pt idx="233">
                  <c:v>4.9943007903969994</c:v>
                </c:pt>
                <c:pt idx="234">
                  <c:v>4.9949510169813003</c:v>
                </c:pt>
                <c:pt idx="235">
                  <c:v>4.9955619646030804</c:v>
                </c:pt>
                <c:pt idx="236">
                  <c:v>4.9961336091431727</c:v>
                </c:pt>
                <c:pt idx="237">
                  <c:v>4.9966659280340302</c:v>
                </c:pt>
                <c:pt idx="238">
                  <c:v>4.9971589002606143</c:v>
                </c:pt>
                <c:pt idx="239">
                  <c:v>4.9976125063612251</c:v>
                </c:pt>
                <c:pt idx="240">
                  <c:v>4.9980267284282718</c:v>
                </c:pt>
                <c:pt idx="241">
                  <c:v>4.9984015501089747</c:v>
                </c:pt>
                <c:pt idx="242">
                  <c:v>4.9987369566060176</c:v>
                </c:pt>
                <c:pt idx="243">
                  <c:v>4.9990329346781248</c:v>
                </c:pt>
                <c:pt idx="244">
                  <c:v>4.999289472640589</c:v>
                </c:pt>
                <c:pt idx="245">
                  <c:v>4.9995065603657318</c:v>
                </c:pt>
                <c:pt idx="246">
                  <c:v>4.9996841892833004</c:v>
                </c:pt>
                <c:pt idx="247">
                  <c:v>4.999822352380809</c:v>
                </c:pt>
                <c:pt idx="248">
                  <c:v>4.9999210442038162</c:v>
                </c:pt>
                <c:pt idx="249">
                  <c:v>4.9999802608561374</c:v>
                </c:pt>
                <c:pt idx="250">
                  <c:v>5</c:v>
                </c:pt>
                <c:pt idx="251">
                  <c:v>4.9999802608561374</c:v>
                </c:pt>
                <c:pt idx="252">
                  <c:v>4.9999210442038162</c:v>
                </c:pt>
                <c:pt idx="253">
                  <c:v>4.999822352380809</c:v>
                </c:pt>
                <c:pt idx="254">
                  <c:v>4.9996841892833004</c:v>
                </c:pt>
                <c:pt idx="255">
                  <c:v>4.9995065603657318</c:v>
                </c:pt>
                <c:pt idx="256">
                  <c:v>4.999289472640589</c:v>
                </c:pt>
                <c:pt idx="257">
                  <c:v>4.9990329346781248</c:v>
                </c:pt>
                <c:pt idx="258">
                  <c:v>4.9987369566060176</c:v>
                </c:pt>
                <c:pt idx="259">
                  <c:v>4.9984015501089747</c:v>
                </c:pt>
                <c:pt idx="260">
                  <c:v>4.9980267284282718</c:v>
                </c:pt>
                <c:pt idx="261">
                  <c:v>4.9976125063612251</c:v>
                </c:pt>
                <c:pt idx="262">
                  <c:v>4.9971589002606134</c:v>
                </c:pt>
                <c:pt idx="263">
                  <c:v>4.9966659280340302</c:v>
                </c:pt>
                <c:pt idx="264">
                  <c:v>4.9961336091431727</c:v>
                </c:pt>
                <c:pt idx="265">
                  <c:v>4.9955619646030796</c:v>
                </c:pt>
                <c:pt idx="266">
                  <c:v>4.9949510169813003</c:v>
                </c:pt>
                <c:pt idx="267">
                  <c:v>4.9943007903969985</c:v>
                </c:pt>
                <c:pt idx="268">
                  <c:v>4.9936113105200084</c:v>
                </c:pt>
                <c:pt idx="269">
                  <c:v>4.9928826045698136</c:v>
                </c:pt>
                <c:pt idx="270">
                  <c:v>4.9921147013144775</c:v>
                </c:pt>
                <c:pt idx="271">
                  <c:v>4.9913076310695068</c:v>
                </c:pt>
                <c:pt idx="272">
                  <c:v>4.9904614256966511</c:v>
                </c:pt>
                <c:pt idx="273">
                  <c:v>4.9895761186026508</c:v>
                </c:pt>
                <c:pt idx="274">
                  <c:v>4.988651744737914</c:v>
                </c:pt>
                <c:pt idx="275">
                  <c:v>4.9876883405951373</c:v>
                </c:pt>
                <c:pt idx="276">
                  <c:v>4.9866859442078679</c:v>
                </c:pt>
                <c:pt idx="277">
                  <c:v>4.9856445951489974</c:v>
                </c:pt>
                <c:pt idx="278">
                  <c:v>4.984564334529205</c:v>
                </c:pt>
                <c:pt idx="279">
                  <c:v>4.9834452049953297</c:v>
                </c:pt>
                <c:pt idx="280">
                  <c:v>4.9822872507286888</c:v>
                </c:pt>
                <c:pt idx="281">
                  <c:v>4.9810905174433335</c:v>
                </c:pt>
                <c:pt idx="282">
                  <c:v>4.9798550523842469</c:v>
                </c:pt>
                <c:pt idx="283">
                  <c:v>4.9785809043254723</c:v>
                </c:pt>
                <c:pt idx="284">
                  <c:v>4.9772681235681935</c:v>
                </c:pt>
                <c:pt idx="285">
                  <c:v>4.9759167619387474</c:v>
                </c:pt>
                <c:pt idx="286">
                  <c:v>4.9745268727865772</c:v>
                </c:pt>
                <c:pt idx="287">
                  <c:v>4.9730985109821262</c:v>
                </c:pt>
                <c:pt idx="288">
                  <c:v>4.9716317329146733</c:v>
                </c:pt>
                <c:pt idx="289">
                  <c:v>4.9701265964901058</c:v>
                </c:pt>
                <c:pt idx="290">
                  <c:v>4.9685831611286311</c:v>
                </c:pt>
                <c:pt idx="291">
                  <c:v>4.9670014877624347</c:v>
                </c:pt>
                <c:pt idx="292">
                  <c:v>4.9653816388332732</c:v>
                </c:pt>
                <c:pt idx="293">
                  <c:v>4.9637236782900089</c:v>
                </c:pt>
                <c:pt idx="294">
                  <c:v>4.9620276715860854</c:v>
                </c:pt>
                <c:pt idx="295">
                  <c:v>4.9602936856769428</c:v>
                </c:pt>
                <c:pt idx="296">
                  <c:v>4.9585217890173752</c:v>
                </c:pt>
                <c:pt idx="297">
                  <c:v>4.9567120515588297</c:v>
                </c:pt>
                <c:pt idx="298">
                  <c:v>4.9548645447466431</c:v>
                </c:pt>
                <c:pt idx="299">
                  <c:v>4.9529793415172181</c:v>
                </c:pt>
                <c:pt idx="300">
                  <c:v>4.9510565162951536</c:v>
                </c:pt>
                <c:pt idx="301">
                  <c:v>4.9490961449902944</c:v>
                </c:pt>
                <c:pt idx="302">
                  <c:v>4.9470983049947437</c:v>
                </c:pt>
                <c:pt idx="303">
                  <c:v>4.9450630751798048</c:v>
                </c:pt>
                <c:pt idx="304">
                  <c:v>4.9429905358928643</c:v>
                </c:pt>
                <c:pt idx="305">
                  <c:v>4.9408807689542247</c:v>
                </c:pt>
                <c:pt idx="306">
                  <c:v>4.9387338576538733</c:v>
                </c:pt>
                <c:pt idx="307">
                  <c:v>4.9365498867481916</c:v>
                </c:pt>
                <c:pt idx="308">
                  <c:v>4.9343289424566112</c:v>
                </c:pt>
                <c:pt idx="309">
                  <c:v>4.9320711124582104</c:v>
                </c:pt>
                <c:pt idx="310">
                  <c:v>4.9297764858882509</c:v>
                </c:pt>
                <c:pt idx="311">
                  <c:v>4.927445153334661</c:v>
                </c:pt>
                <c:pt idx="312">
                  <c:v>4.9250772068344579</c:v>
                </c:pt>
                <c:pt idx="313">
                  <c:v>4.922672739870114</c:v>
                </c:pt>
                <c:pt idx="314">
                  <c:v>4.9202318473658702</c:v>
                </c:pt>
                <c:pt idx="315">
                  <c:v>4.9177546256839806</c:v>
                </c:pt>
                <c:pt idx="316">
                  <c:v>4.9152411726209166</c:v>
                </c:pt>
                <c:pt idx="317">
                  <c:v>4.9126915874035024</c:v>
                </c:pt>
                <c:pt idx="318">
                  <c:v>4.9101059706849952</c:v>
                </c:pt>
                <c:pt idx="319">
                  <c:v>4.9074844245411162</c:v>
                </c:pt>
                <c:pt idx="320">
                  <c:v>4.9048270524660191</c:v>
                </c:pt>
                <c:pt idx="321">
                  <c:v>4.9021339593682018</c:v>
                </c:pt>
                <c:pt idx="322">
                  <c:v>4.8994052515663702</c:v>
                </c:pt>
                <c:pt idx="323">
                  <c:v>4.8966410367852351</c:v>
                </c:pt>
                <c:pt idx="324">
                  <c:v>4.8938414241512636</c:v>
                </c:pt>
                <c:pt idx="325">
                  <c:v>4.8910065241883673</c:v>
                </c:pt>
                <c:pt idx="326">
                  <c:v>4.8881364488135439</c:v>
                </c:pt>
                <c:pt idx="327">
                  <c:v>4.8852313113324541</c:v>
                </c:pt>
                <c:pt idx="328">
                  <c:v>4.8822912264349529</c:v>
                </c:pt>
                <c:pt idx="329">
                  <c:v>4.8793163101905552</c:v>
                </c:pt>
                <c:pt idx="330">
                  <c:v>4.8763066800438626</c:v>
                </c:pt>
                <c:pt idx="331">
                  <c:v>4.873262454809919</c:v>
                </c:pt>
                <c:pt idx="332">
                  <c:v>4.870183754669525</c:v>
                </c:pt>
                <c:pt idx="333">
                  <c:v>4.8670707011644891</c:v>
                </c:pt>
                <c:pt idx="334">
                  <c:v>4.8639234171928347</c:v>
                </c:pt>
                <c:pt idx="335">
                  <c:v>4.8607420270039432</c:v>
                </c:pt>
                <c:pt idx="336">
                  <c:v>4.8575266561936514</c:v>
                </c:pt>
                <c:pt idx="337">
                  <c:v>4.8542774316992947</c:v>
                </c:pt>
                <c:pt idx="338">
                  <c:v>4.8509944817946913</c:v>
                </c:pt>
                <c:pt idx="339">
                  <c:v>4.8476779360850824</c:v>
                </c:pt>
                <c:pt idx="340">
                  <c:v>4.8443279255020144</c:v>
                </c:pt>
                <c:pt idx="341">
                  <c:v>4.8409445822981683</c:v>
                </c:pt>
                <c:pt idx="342">
                  <c:v>4.837528040042141</c:v>
                </c:pt>
                <c:pt idx="343">
                  <c:v>4.8340784336131701</c:v>
                </c:pt>
                <c:pt idx="344">
                  <c:v>4.8305958991958118</c:v>
                </c:pt>
                <c:pt idx="345">
                  <c:v>4.8270805742745608</c:v>
                </c:pt>
                <c:pt idx="346">
                  <c:v>4.8235325976284269</c:v>
                </c:pt>
                <c:pt idx="347">
                  <c:v>4.8199521093254516</c:v>
                </c:pt>
                <c:pt idx="348">
                  <c:v>4.8163392507171832</c:v>
                </c:pt>
                <c:pt idx="349">
                  <c:v>4.8126941644330934</c:v>
                </c:pt>
                <c:pt idx="350">
                  <c:v>4.8090169943749466</c:v>
                </c:pt>
                <c:pt idx="351">
                  <c:v>4.8053078857111213</c:v>
                </c:pt>
                <c:pt idx="352">
                  <c:v>4.8015669848708757</c:v>
                </c:pt>
                <c:pt idx="353">
                  <c:v>4.7977944395385705</c:v>
                </c:pt>
                <c:pt idx="354">
                  <c:v>4.7939903986478347</c:v>
                </c:pt>
                <c:pt idx="355">
                  <c:v>4.7901550123756893</c:v>
                </c:pt>
                <c:pt idx="356">
                  <c:v>4.7862884321366179</c:v>
                </c:pt>
                <c:pt idx="357">
                  <c:v>4.7823908105765867</c:v>
                </c:pt>
                <c:pt idx="358">
                  <c:v>4.7784623015670222</c:v>
                </c:pt>
                <c:pt idx="359">
                  <c:v>4.7745030601987324</c:v>
                </c:pt>
                <c:pt idx="360">
                  <c:v>4.7705132427757881</c:v>
                </c:pt>
                <c:pt idx="361">
                  <c:v>4.7664930068093492</c:v>
                </c:pt>
                <c:pt idx="362">
                  <c:v>4.7624425110114466</c:v>
                </c:pt>
                <c:pt idx="363">
                  <c:v>4.7583619152887211</c:v>
                </c:pt>
                <c:pt idx="364">
                  <c:v>4.7542513807361031</c:v>
                </c:pt>
                <c:pt idx="365">
                  <c:v>4.7501110696304583</c:v>
                </c:pt>
                <c:pt idx="366">
                  <c:v>4.7459411454241813</c:v>
                </c:pt>
                <c:pt idx="367">
                  <c:v>4.7417417727387381</c:v>
                </c:pt>
                <c:pt idx="368">
                  <c:v>4.7375131173581728</c:v>
                </c:pt>
                <c:pt idx="369">
                  <c:v>4.7332553462225588</c:v>
                </c:pt>
                <c:pt idx="370">
                  <c:v>4.7289686274214109</c:v>
                </c:pt>
                <c:pt idx="371">
                  <c:v>4.7246531301870451</c:v>
                </c:pt>
                <c:pt idx="372">
                  <c:v>4.7203090248879054</c:v>
                </c:pt>
                <c:pt idx="373">
                  <c:v>4.7159364830218298</c:v>
                </c:pt>
                <c:pt idx="374">
                  <c:v>4.7115356772092838</c:v>
                </c:pt>
                <c:pt idx="375">
                  <c:v>4.7071067811865461</c:v>
                </c:pt>
                <c:pt idx="376">
                  <c:v>4.7026499697988484</c:v>
                </c:pt>
                <c:pt idx="377">
                  <c:v>4.6981654189934714</c:v>
                </c:pt>
                <c:pt idx="378">
                  <c:v>4.6936533058128038</c:v>
                </c:pt>
                <c:pt idx="379">
                  <c:v>4.6891138083873471</c:v>
                </c:pt>
                <c:pt idx="380">
                  <c:v>4.6845471059286874</c:v>
                </c:pt>
                <c:pt idx="381">
                  <c:v>4.6799533787224181</c:v>
                </c:pt>
                <c:pt idx="382">
                  <c:v>4.6753328081210235</c:v>
                </c:pt>
                <c:pt idx="383">
                  <c:v>4.6706855765367186</c:v>
                </c:pt>
                <c:pt idx="384">
                  <c:v>4.6660118674342499</c:v>
                </c:pt>
                <c:pt idx="385">
                  <c:v>4.6613118653236505</c:v>
                </c:pt>
                <c:pt idx="386">
                  <c:v>4.6565857557529551</c:v>
                </c:pt>
                <c:pt idx="387">
                  <c:v>4.651833725300877</c:v>
                </c:pt>
                <c:pt idx="388">
                  <c:v>4.6470559615694427</c:v>
                </c:pt>
                <c:pt idx="389">
                  <c:v>4.6422526531765831</c:v>
                </c:pt>
                <c:pt idx="390">
                  <c:v>4.6374239897486884</c:v>
                </c:pt>
                <c:pt idx="391">
                  <c:v>4.6325701619131232</c:v>
                </c:pt>
                <c:pt idx="392">
                  <c:v>4.6276913612906991</c:v>
                </c:pt>
                <c:pt idx="393">
                  <c:v>4.6227877804881112</c:v>
                </c:pt>
                <c:pt idx="394">
                  <c:v>4.6178596130903333</c:v>
                </c:pt>
                <c:pt idx="395">
                  <c:v>4.6129070536529753</c:v>
                </c:pt>
                <c:pt idx="396">
                  <c:v>4.6079302976946037</c:v>
                </c:pt>
                <c:pt idx="397">
                  <c:v>4.602929541689023</c:v>
                </c:pt>
                <c:pt idx="398">
                  <c:v>4.5979049830575178</c:v>
                </c:pt>
                <c:pt idx="399">
                  <c:v>4.5928568201610576</c:v>
                </c:pt>
                <c:pt idx="400">
                  <c:v>4.5877852522924716</c:v>
                </c:pt>
                <c:pt idx="401">
                  <c:v>4.5826904796685746</c:v>
                </c:pt>
                <c:pt idx="402">
                  <c:v>4.5775727034222662</c:v>
                </c:pt>
                <c:pt idx="403">
                  <c:v>4.572432125594589</c:v>
                </c:pt>
                <c:pt idx="404">
                  <c:v>4.5672689491267553</c:v>
                </c:pt>
                <c:pt idx="405">
                  <c:v>4.5620833778521295</c:v>
                </c:pt>
                <c:pt idx="406">
                  <c:v>4.5568756164881865</c:v>
                </c:pt>
                <c:pt idx="407">
                  <c:v>4.5516458706284286</c:v>
                </c:pt>
                <c:pt idx="408">
                  <c:v>4.5463943467342673</c:v>
                </c:pt>
                <c:pt idx="409">
                  <c:v>4.5411212521268745</c:v>
                </c:pt>
                <c:pt idx="410">
                  <c:v>4.5358267949789948</c:v>
                </c:pt>
                <c:pt idx="411">
                  <c:v>4.5305111843067323</c:v>
                </c:pt>
                <c:pt idx="412">
                  <c:v>4.5251746299612945</c:v>
                </c:pt>
                <c:pt idx="413">
                  <c:v>4.5198173426207076</c:v>
                </c:pt>
                <c:pt idx="414">
                  <c:v>4.5144395337815046</c:v>
                </c:pt>
                <c:pt idx="415">
                  <c:v>4.5090414157503691</c:v>
                </c:pt>
                <c:pt idx="416">
                  <c:v>4.5036232016357589</c:v>
                </c:pt>
                <c:pt idx="417">
                  <c:v>4.4981851053394895</c:v>
                </c:pt>
                <c:pt idx="418">
                  <c:v>4.4927273415482905</c:v>
                </c:pt>
                <c:pt idx="419">
                  <c:v>4.487250125725331</c:v>
                </c:pt>
                <c:pt idx="420">
                  <c:v>4.4817536741017134</c:v>
                </c:pt>
                <c:pt idx="421">
                  <c:v>4.4762382036679371</c:v>
                </c:pt>
                <c:pt idx="422">
                  <c:v>4.470703932165331</c:v>
                </c:pt>
                <c:pt idx="423">
                  <c:v>4.4651510780774561</c:v>
                </c:pt>
                <c:pt idx="424">
                  <c:v>4.4595798606214858</c:v>
                </c:pt>
                <c:pt idx="425">
                  <c:v>4.453990499739545</c:v>
                </c:pt>
                <c:pt idx="426">
                  <c:v>4.448383216090031</c:v>
                </c:pt>
                <c:pt idx="427">
                  <c:v>4.4427582310388996</c:v>
                </c:pt>
                <c:pt idx="428">
                  <c:v>4.4371157666509315</c:v>
                </c:pt>
                <c:pt idx="429">
                  <c:v>4.4314560456809575</c:v>
                </c:pt>
                <c:pt idx="430">
                  <c:v>4.4257792915650711</c:v>
                </c:pt>
                <c:pt idx="431">
                  <c:v>4.420085728411804</c:v>
                </c:pt>
                <c:pt idx="432">
                  <c:v>4.4143755809932825</c:v>
                </c:pt>
                <c:pt idx="433">
                  <c:v>4.4086490747363474</c:v>
                </c:pt>
                <c:pt idx="434">
                  <c:v>4.4029064357136605</c:v>
                </c:pt>
                <c:pt idx="435">
                  <c:v>4.3971478906347787</c:v>
                </c:pt>
                <c:pt idx="436">
                  <c:v>4.3913736668372003</c:v>
                </c:pt>
                <c:pt idx="437">
                  <c:v>4.3855839922773949</c:v>
                </c:pt>
                <c:pt idx="438">
                  <c:v>4.3797790955217994</c:v>
                </c:pt>
                <c:pt idx="439">
                  <c:v>4.3739592057377985</c:v>
                </c:pt>
                <c:pt idx="440">
                  <c:v>4.3681245526846757</c:v>
                </c:pt>
                <c:pt idx="441">
                  <c:v>4.3622753667045435</c:v>
                </c:pt>
                <c:pt idx="442">
                  <c:v>4.3564118787132484</c:v>
                </c:pt>
                <c:pt idx="443">
                  <c:v>4.3505343201912572</c:v>
                </c:pt>
                <c:pt idx="444">
                  <c:v>4.3446429231745149</c:v>
                </c:pt>
                <c:pt idx="445">
                  <c:v>4.3387379202452898</c:v>
                </c:pt>
                <c:pt idx="446">
                  <c:v>4.3328195445229847</c:v>
                </c:pt>
                <c:pt idx="447">
                  <c:v>4.326888029654941</c:v>
                </c:pt>
                <c:pt idx="448">
                  <c:v>4.3209436098072072</c:v>
                </c:pt>
                <c:pt idx="449">
                  <c:v>4.314986519655303</c:v>
                </c:pt>
                <c:pt idx="450">
                  <c:v>4.3090169943749457</c:v>
                </c:pt>
                <c:pt idx="451">
                  <c:v>4.3030352696327716</c:v>
                </c:pt>
                <c:pt idx="452">
                  <c:v>4.2970415815770329</c:v>
                </c:pt>
                <c:pt idx="453">
                  <c:v>4.2910361668282695</c:v>
                </c:pt>
                <c:pt idx="454">
                  <c:v>4.2850192624699748</c:v>
                </c:pt>
                <c:pt idx="455">
                  <c:v>4.2789911060392276</c:v>
                </c:pt>
                <c:pt idx="456">
                  <c:v>4.2729519355173231</c:v>
                </c:pt>
                <c:pt idx="457">
                  <c:v>4.2669019893203739</c:v>
                </c:pt>
                <c:pt idx="458">
                  <c:v>4.2608415062898946</c:v>
                </c:pt>
                <c:pt idx="459">
                  <c:v>4.2547707256833798</c:v>
                </c:pt>
                <c:pt idx="460">
                  <c:v>4.2486898871648524</c:v>
                </c:pt>
                <c:pt idx="461">
                  <c:v>4.2425992307954052</c:v>
                </c:pt>
                <c:pt idx="462">
                  <c:v>4.2364989970237223</c:v>
                </c:pt>
                <c:pt idx="463">
                  <c:v>4.2303894266765889</c:v>
                </c:pt>
                <c:pt idx="464">
                  <c:v>4.2242707609493797</c:v>
                </c:pt>
                <c:pt idx="465">
                  <c:v>4.2181432413965405</c:v>
                </c:pt>
                <c:pt idx="466">
                  <c:v>4.2120071099220526</c:v>
                </c:pt>
                <c:pt idx="467">
                  <c:v>4.2058626087698796</c:v>
                </c:pt>
                <c:pt idx="468">
                  <c:v>4.1997099805144051</c:v>
                </c:pt>
                <c:pt idx="469">
                  <c:v>4.1935494680508585</c:v>
                </c:pt>
                <c:pt idx="470">
                  <c:v>4.1873813145857222</c:v>
                </c:pt>
                <c:pt idx="471">
                  <c:v>4.1812057636271351</c:v>
                </c:pt>
                <c:pt idx="472">
                  <c:v>4.1750230589752739</c:v>
                </c:pt>
                <c:pt idx="473">
                  <c:v>4.1688334447127318</c:v>
                </c:pt>
                <c:pt idx="474">
                  <c:v>4.1626371651948819</c:v>
                </c:pt>
                <c:pt idx="475">
                  <c:v>4.1564344650402285</c:v>
                </c:pt>
                <c:pt idx="476">
                  <c:v>4.1502255891207547</c:v>
                </c:pt>
                <c:pt idx="477">
                  <c:v>4.1440107825522503</c:v>
                </c:pt>
                <c:pt idx="478">
                  <c:v>4.1377902906846362</c:v>
                </c:pt>
                <c:pt idx="479">
                  <c:v>4.1315643590922804</c:v>
                </c:pt>
                <c:pt idx="480">
                  <c:v>4.1253332335643016</c:v>
                </c:pt>
                <c:pt idx="481">
                  <c:v>4.1190971600948671</c:v>
                </c:pt>
                <c:pt idx="482">
                  <c:v>4.1128563848734796</c:v>
                </c:pt>
                <c:pt idx="483">
                  <c:v>4.1066111542752575</c:v>
                </c:pt>
                <c:pt idx="484">
                  <c:v>4.1003617148512124</c:v>
                </c:pt>
                <c:pt idx="485">
                  <c:v>4.0941083133185119</c:v>
                </c:pt>
                <c:pt idx="486">
                  <c:v>4.0878511965507407</c:v>
                </c:pt>
                <c:pt idx="487">
                  <c:v>4.0815906115681555</c:v>
                </c:pt>
                <c:pt idx="488">
                  <c:v>4.0753268055279301</c:v>
                </c:pt>
                <c:pt idx="489">
                  <c:v>4.0690600257144034</c:v>
                </c:pt>
                <c:pt idx="490">
                  <c:v>4.0627905195293108</c:v>
                </c:pt>
                <c:pt idx="491">
                  <c:v>4.0565185344820227</c:v>
                </c:pt>
                <c:pt idx="492">
                  <c:v>4.0502443181797672</c:v>
                </c:pt>
                <c:pt idx="493">
                  <c:v>4.0439681183178626</c:v>
                </c:pt>
                <c:pt idx="494">
                  <c:v>4.0376901826699321</c:v>
                </c:pt>
                <c:pt idx="495">
                  <c:v>4.0314107590781258</c:v>
                </c:pt>
                <c:pt idx="496">
                  <c:v>4.0251300954433349</c:v>
                </c:pt>
                <c:pt idx="497">
                  <c:v>4.0188484397154056</c:v>
                </c:pt>
                <c:pt idx="498">
                  <c:v>4.0125660398833505</c:v>
                </c:pt>
                <c:pt idx="499">
                  <c:v>4.0062831439655566</c:v>
                </c:pt>
                <c:pt idx="500">
                  <c:v>3.9999999999999978</c:v>
                </c:pt>
                <c:pt idx="501">
                  <c:v>3.9937168560344389</c:v>
                </c:pt>
                <c:pt idx="502">
                  <c:v>3.9874339601166455</c:v>
                </c:pt>
                <c:pt idx="503">
                  <c:v>3.9811515602845899</c:v>
                </c:pt>
                <c:pt idx="504">
                  <c:v>3.9748699045566607</c:v>
                </c:pt>
                <c:pt idx="505">
                  <c:v>3.9685892409218697</c:v>
                </c:pt>
                <c:pt idx="506">
                  <c:v>3.9623098173300635</c:v>
                </c:pt>
                <c:pt idx="507">
                  <c:v>3.9560318816821329</c:v>
                </c:pt>
                <c:pt idx="508">
                  <c:v>3.9497556818202284</c:v>
                </c:pt>
                <c:pt idx="509">
                  <c:v>3.9434814655179733</c:v>
                </c:pt>
                <c:pt idx="510">
                  <c:v>3.9372094804706843</c:v>
                </c:pt>
                <c:pt idx="511">
                  <c:v>3.9309399742855922</c:v>
                </c:pt>
                <c:pt idx="512">
                  <c:v>3.9246731944720654</c:v>
                </c:pt>
                <c:pt idx="513">
                  <c:v>3.9184093884318405</c:v>
                </c:pt>
                <c:pt idx="514">
                  <c:v>3.9121488034492549</c:v>
                </c:pt>
                <c:pt idx="515">
                  <c:v>3.9058916866814837</c:v>
                </c:pt>
                <c:pt idx="516">
                  <c:v>3.8996382851487832</c:v>
                </c:pt>
                <c:pt idx="517">
                  <c:v>3.8933888457247381</c:v>
                </c:pt>
                <c:pt idx="518">
                  <c:v>3.887143615126516</c:v>
                </c:pt>
                <c:pt idx="519">
                  <c:v>3.880902839905128</c:v>
                </c:pt>
                <c:pt idx="520">
                  <c:v>3.8746667664356935</c:v>
                </c:pt>
                <c:pt idx="521">
                  <c:v>3.8684356409077156</c:v>
                </c:pt>
                <c:pt idx="522">
                  <c:v>3.8622097093153602</c:v>
                </c:pt>
                <c:pt idx="523">
                  <c:v>3.8559892174477457</c:v>
                </c:pt>
                <c:pt idx="524">
                  <c:v>3.8497744108792409</c:v>
                </c:pt>
                <c:pt idx="525">
                  <c:v>3.843565534959767</c:v>
                </c:pt>
                <c:pt idx="526">
                  <c:v>3.8373628348051141</c:v>
                </c:pt>
                <c:pt idx="527">
                  <c:v>3.8311665552872638</c:v>
                </c:pt>
                <c:pt idx="528">
                  <c:v>3.8249769410247216</c:v>
                </c:pt>
                <c:pt idx="529">
                  <c:v>3.8187942363728604</c:v>
                </c:pt>
                <c:pt idx="530">
                  <c:v>3.8126186854142734</c:v>
                </c:pt>
                <c:pt idx="531">
                  <c:v>3.806450531949138</c:v>
                </c:pt>
                <c:pt idx="532">
                  <c:v>3.8002900194855909</c:v>
                </c:pt>
                <c:pt idx="533">
                  <c:v>3.7941373912301168</c:v>
                </c:pt>
                <c:pt idx="534">
                  <c:v>3.7879928900779434</c:v>
                </c:pt>
                <c:pt idx="535">
                  <c:v>3.7818567586034555</c:v>
                </c:pt>
                <c:pt idx="536">
                  <c:v>3.7757292390506167</c:v>
                </c:pt>
                <c:pt idx="537">
                  <c:v>3.7696105733234071</c:v>
                </c:pt>
                <c:pt idx="538">
                  <c:v>3.7635010029762732</c:v>
                </c:pt>
                <c:pt idx="539">
                  <c:v>3.7574007692045903</c:v>
                </c:pt>
                <c:pt idx="540">
                  <c:v>3.7513101128351432</c:v>
                </c:pt>
                <c:pt idx="541">
                  <c:v>3.7452292743166158</c:v>
                </c:pt>
                <c:pt idx="542">
                  <c:v>3.739158493710101</c:v>
                </c:pt>
                <c:pt idx="543">
                  <c:v>3.7330980106796225</c:v>
                </c:pt>
                <c:pt idx="544">
                  <c:v>3.7270480644826725</c:v>
                </c:pt>
                <c:pt idx="545">
                  <c:v>3.7210088939607684</c:v>
                </c:pt>
                <c:pt idx="546">
                  <c:v>3.7149807375300217</c:v>
                </c:pt>
                <c:pt idx="547">
                  <c:v>3.7089638331717261</c:v>
                </c:pt>
                <c:pt idx="548">
                  <c:v>3.7029584184229627</c:v>
                </c:pt>
                <c:pt idx="549">
                  <c:v>3.696964730367224</c:v>
                </c:pt>
                <c:pt idx="550">
                  <c:v>3.6909830056250508</c:v>
                </c:pt>
                <c:pt idx="551">
                  <c:v>3.685013480344693</c:v>
                </c:pt>
                <c:pt idx="552">
                  <c:v>3.6790563901927884</c:v>
                </c:pt>
                <c:pt idx="553">
                  <c:v>3.6731119703450554</c:v>
                </c:pt>
                <c:pt idx="554">
                  <c:v>3.6671804554770113</c:v>
                </c:pt>
                <c:pt idx="555">
                  <c:v>3.6612620797547066</c:v>
                </c:pt>
                <c:pt idx="556">
                  <c:v>3.6553570768254806</c:v>
                </c:pt>
                <c:pt idx="557">
                  <c:v>3.6494656798087388</c:v>
                </c:pt>
                <c:pt idx="558">
                  <c:v>3.6435881212867471</c:v>
                </c:pt>
                <c:pt idx="559">
                  <c:v>3.6377246332954525</c:v>
                </c:pt>
                <c:pt idx="560">
                  <c:v>3.6318754473153199</c:v>
                </c:pt>
                <c:pt idx="561">
                  <c:v>3.6260407942621975</c:v>
                </c:pt>
                <c:pt idx="562">
                  <c:v>3.620220904478197</c:v>
                </c:pt>
                <c:pt idx="563">
                  <c:v>3.6144160077226015</c:v>
                </c:pt>
                <c:pt idx="564">
                  <c:v>3.6086263331627952</c:v>
                </c:pt>
                <c:pt idx="565">
                  <c:v>3.6028521093652173</c:v>
                </c:pt>
                <c:pt idx="566">
                  <c:v>3.5970935642863351</c:v>
                </c:pt>
                <c:pt idx="567">
                  <c:v>3.5913509252636486</c:v>
                </c:pt>
                <c:pt idx="568">
                  <c:v>3.5856244190067139</c:v>
                </c:pt>
                <c:pt idx="569">
                  <c:v>3.5799142715881915</c:v>
                </c:pt>
                <c:pt idx="570">
                  <c:v>3.5742207084349253</c:v>
                </c:pt>
                <c:pt idx="571">
                  <c:v>3.5685439543190389</c:v>
                </c:pt>
                <c:pt idx="572">
                  <c:v>3.5628842333490649</c:v>
                </c:pt>
                <c:pt idx="573">
                  <c:v>3.5572417689610965</c:v>
                </c:pt>
                <c:pt idx="574">
                  <c:v>3.5516167839099655</c:v>
                </c:pt>
                <c:pt idx="575">
                  <c:v>3.546009500260451</c:v>
                </c:pt>
                <c:pt idx="576">
                  <c:v>3.5404201393785097</c:v>
                </c:pt>
                <c:pt idx="577">
                  <c:v>3.5348489219225399</c:v>
                </c:pt>
                <c:pt idx="578">
                  <c:v>3.5292960678346654</c:v>
                </c:pt>
                <c:pt idx="579">
                  <c:v>3.5237617963320589</c:v>
                </c:pt>
                <c:pt idx="580">
                  <c:v>3.5182463258982826</c:v>
                </c:pt>
                <c:pt idx="581">
                  <c:v>3.5127498742746655</c:v>
                </c:pt>
                <c:pt idx="582">
                  <c:v>3.5072726584517064</c:v>
                </c:pt>
                <c:pt idx="583">
                  <c:v>3.501814894660507</c:v>
                </c:pt>
                <c:pt idx="584">
                  <c:v>3.4963767983642371</c:v>
                </c:pt>
                <c:pt idx="585">
                  <c:v>3.4909585842496265</c:v>
                </c:pt>
                <c:pt idx="586">
                  <c:v>3.4855604662184918</c:v>
                </c:pt>
                <c:pt idx="587">
                  <c:v>3.4801826573792884</c:v>
                </c:pt>
                <c:pt idx="588">
                  <c:v>3.4748253700387024</c:v>
                </c:pt>
                <c:pt idx="589">
                  <c:v>3.4694888156932642</c:v>
                </c:pt>
                <c:pt idx="590">
                  <c:v>3.4641732050210012</c:v>
                </c:pt>
                <c:pt idx="591">
                  <c:v>3.458878747873122</c:v>
                </c:pt>
                <c:pt idx="592">
                  <c:v>3.4536056532657287</c:v>
                </c:pt>
                <c:pt idx="593">
                  <c:v>3.4483541293715678</c:v>
                </c:pt>
                <c:pt idx="594">
                  <c:v>3.4431243835118099</c:v>
                </c:pt>
                <c:pt idx="595">
                  <c:v>3.437916622147867</c:v>
                </c:pt>
                <c:pt idx="596">
                  <c:v>3.4327310508732416</c:v>
                </c:pt>
                <c:pt idx="597">
                  <c:v>3.4275678744054074</c:v>
                </c:pt>
                <c:pt idx="598">
                  <c:v>3.4224272965777303</c:v>
                </c:pt>
                <c:pt idx="599">
                  <c:v>3.4173095203314219</c:v>
                </c:pt>
                <c:pt idx="600">
                  <c:v>3.4122147477075249</c:v>
                </c:pt>
                <c:pt idx="601">
                  <c:v>3.4071431798389389</c:v>
                </c:pt>
                <c:pt idx="602">
                  <c:v>3.4020950169424791</c:v>
                </c:pt>
                <c:pt idx="603">
                  <c:v>3.3970704583109734</c:v>
                </c:pt>
                <c:pt idx="604">
                  <c:v>3.3920697023053923</c:v>
                </c:pt>
                <c:pt idx="605">
                  <c:v>3.3870929463470216</c:v>
                </c:pt>
                <c:pt idx="606">
                  <c:v>3.382140386909664</c:v>
                </c:pt>
                <c:pt idx="607">
                  <c:v>3.3772122195118857</c:v>
                </c:pt>
                <c:pt idx="608">
                  <c:v>3.3723086387092973</c:v>
                </c:pt>
                <c:pt idx="609">
                  <c:v>3.3674298380868737</c:v>
                </c:pt>
                <c:pt idx="610">
                  <c:v>3.362576010251308</c:v>
                </c:pt>
                <c:pt idx="611">
                  <c:v>3.3577473468234134</c:v>
                </c:pt>
                <c:pt idx="612">
                  <c:v>3.3529440384305538</c:v>
                </c:pt>
                <c:pt idx="613">
                  <c:v>3.348166274699119</c:v>
                </c:pt>
                <c:pt idx="614">
                  <c:v>3.3434142442470418</c:v>
                </c:pt>
                <c:pt idx="615">
                  <c:v>3.3386881346763464</c:v>
                </c:pt>
                <c:pt idx="616">
                  <c:v>3.3339881325657466</c:v>
                </c:pt>
                <c:pt idx="617">
                  <c:v>3.3293144234632779</c:v>
                </c:pt>
                <c:pt idx="618">
                  <c:v>3.3246671918789739</c:v>
                </c:pt>
                <c:pt idx="619">
                  <c:v>3.3200466212775788</c:v>
                </c:pt>
                <c:pt idx="620">
                  <c:v>3.3154528940713095</c:v>
                </c:pt>
                <c:pt idx="621">
                  <c:v>3.3108861916126493</c:v>
                </c:pt>
                <c:pt idx="622">
                  <c:v>3.3063466941871931</c:v>
                </c:pt>
                <c:pt idx="623">
                  <c:v>3.3018345810065255</c:v>
                </c:pt>
                <c:pt idx="624">
                  <c:v>3.2973500302011489</c:v>
                </c:pt>
                <c:pt idx="625">
                  <c:v>3.2928932188134508</c:v>
                </c:pt>
                <c:pt idx="626">
                  <c:v>3.2884643227907127</c:v>
                </c:pt>
                <c:pt idx="627">
                  <c:v>3.2840635169781671</c:v>
                </c:pt>
                <c:pt idx="628">
                  <c:v>3.2796909751120911</c:v>
                </c:pt>
                <c:pt idx="629">
                  <c:v>3.2753468698129513</c:v>
                </c:pt>
                <c:pt idx="630">
                  <c:v>3.2710313725785864</c:v>
                </c:pt>
                <c:pt idx="631">
                  <c:v>3.2667446537774381</c:v>
                </c:pt>
                <c:pt idx="632">
                  <c:v>3.2624868826418241</c:v>
                </c:pt>
                <c:pt idx="633">
                  <c:v>3.2582582272612592</c:v>
                </c:pt>
                <c:pt idx="634">
                  <c:v>3.254058854575816</c:v>
                </c:pt>
                <c:pt idx="635">
                  <c:v>3.2498889303695386</c:v>
                </c:pt>
                <c:pt idx="636">
                  <c:v>3.2457486192638942</c:v>
                </c:pt>
                <c:pt idx="637">
                  <c:v>3.2416380847112767</c:v>
                </c:pt>
                <c:pt idx="638">
                  <c:v>3.2375574889885503</c:v>
                </c:pt>
                <c:pt idx="639">
                  <c:v>3.2335069931906486</c:v>
                </c:pt>
                <c:pt idx="640">
                  <c:v>3.2294867572242092</c:v>
                </c:pt>
                <c:pt idx="641">
                  <c:v>3.2254969398012645</c:v>
                </c:pt>
                <c:pt idx="642">
                  <c:v>3.2215376984329747</c:v>
                </c:pt>
                <c:pt idx="643">
                  <c:v>3.2176091894234102</c:v>
                </c:pt>
                <c:pt idx="644">
                  <c:v>3.2137115678633794</c:v>
                </c:pt>
                <c:pt idx="645">
                  <c:v>3.209844987624308</c:v>
                </c:pt>
                <c:pt idx="646">
                  <c:v>3.2060096013521626</c:v>
                </c:pt>
                <c:pt idx="647">
                  <c:v>3.2022055604614272</c:v>
                </c:pt>
                <c:pt idx="648">
                  <c:v>3.198433015129122</c:v>
                </c:pt>
                <c:pt idx="649">
                  <c:v>3.1946921142888764</c:v>
                </c:pt>
                <c:pt idx="650">
                  <c:v>3.1909830056250512</c:v>
                </c:pt>
                <c:pt idx="651">
                  <c:v>3.1873058355669044</c:v>
                </c:pt>
                <c:pt idx="652">
                  <c:v>3.1836607492828146</c:v>
                </c:pt>
                <c:pt idx="653">
                  <c:v>3.1800478906745457</c:v>
                </c:pt>
                <c:pt idx="654">
                  <c:v>3.1764674023715709</c:v>
                </c:pt>
                <c:pt idx="655">
                  <c:v>3.1729194257254365</c:v>
                </c:pt>
                <c:pt idx="656">
                  <c:v>3.1694041008041856</c:v>
                </c:pt>
                <c:pt idx="657">
                  <c:v>3.1659215663868272</c:v>
                </c:pt>
                <c:pt idx="658">
                  <c:v>3.1624719599578568</c:v>
                </c:pt>
                <c:pt idx="659">
                  <c:v>3.1590554177018295</c:v>
                </c:pt>
                <c:pt idx="660">
                  <c:v>3.1556720744979834</c:v>
                </c:pt>
                <c:pt idx="661">
                  <c:v>3.1523220639149154</c:v>
                </c:pt>
                <c:pt idx="662">
                  <c:v>3.1490055182053065</c:v>
                </c:pt>
                <c:pt idx="663">
                  <c:v>3.1457225683007035</c:v>
                </c:pt>
                <c:pt idx="664">
                  <c:v>3.1424733438063459</c:v>
                </c:pt>
                <c:pt idx="665">
                  <c:v>3.139257972996055</c:v>
                </c:pt>
                <c:pt idx="666">
                  <c:v>3.1360765828071635</c:v>
                </c:pt>
                <c:pt idx="667">
                  <c:v>3.1329292988355082</c:v>
                </c:pt>
                <c:pt idx="668">
                  <c:v>3.1298162453304732</c:v>
                </c:pt>
                <c:pt idx="669">
                  <c:v>3.1267375451900783</c:v>
                </c:pt>
                <c:pt idx="670">
                  <c:v>3.1236933199561352</c:v>
                </c:pt>
                <c:pt idx="671">
                  <c:v>3.1206836898094421</c:v>
                </c:pt>
                <c:pt idx="672">
                  <c:v>3.1177087735650453</c:v>
                </c:pt>
                <c:pt idx="673">
                  <c:v>3.1147686886675432</c:v>
                </c:pt>
                <c:pt idx="674">
                  <c:v>3.1118635511864543</c:v>
                </c:pt>
                <c:pt idx="675">
                  <c:v>3.1089934758116309</c:v>
                </c:pt>
                <c:pt idx="676">
                  <c:v>3.1061585758487347</c:v>
                </c:pt>
                <c:pt idx="677">
                  <c:v>3.1033589632147631</c:v>
                </c:pt>
                <c:pt idx="678">
                  <c:v>3.1005947484336276</c:v>
                </c:pt>
                <c:pt idx="679">
                  <c:v>3.0978660406317959</c:v>
                </c:pt>
                <c:pt idx="680">
                  <c:v>3.0951729475339791</c:v>
                </c:pt>
                <c:pt idx="681">
                  <c:v>3.092515575458882</c:v>
                </c:pt>
                <c:pt idx="682">
                  <c:v>3.089894029315003</c:v>
                </c:pt>
                <c:pt idx="683">
                  <c:v>3.0873084125964958</c:v>
                </c:pt>
                <c:pt idx="684">
                  <c:v>3.0847588273790816</c:v>
                </c:pt>
                <c:pt idx="685">
                  <c:v>3.0822453743160176</c:v>
                </c:pt>
                <c:pt idx="686">
                  <c:v>3.0797681526341285</c:v>
                </c:pt>
                <c:pt idx="687">
                  <c:v>3.0773272601298842</c:v>
                </c:pt>
                <c:pt idx="688">
                  <c:v>3.0749227931655412</c:v>
                </c:pt>
                <c:pt idx="689">
                  <c:v>3.0725548466653376</c:v>
                </c:pt>
                <c:pt idx="690">
                  <c:v>3.0702235141117473</c:v>
                </c:pt>
                <c:pt idx="691">
                  <c:v>3.0679288875417878</c:v>
                </c:pt>
                <c:pt idx="692">
                  <c:v>3.065671057543387</c:v>
                </c:pt>
                <c:pt idx="693">
                  <c:v>3.0634501132518066</c:v>
                </c:pt>
                <c:pt idx="694">
                  <c:v>3.0612661423461249</c:v>
                </c:pt>
                <c:pt idx="695">
                  <c:v>3.0591192310457735</c:v>
                </c:pt>
                <c:pt idx="696">
                  <c:v>3.0570094641071344</c:v>
                </c:pt>
                <c:pt idx="697">
                  <c:v>3.0549369248201943</c:v>
                </c:pt>
                <c:pt idx="698">
                  <c:v>3.0529016950052545</c:v>
                </c:pt>
                <c:pt idx="699">
                  <c:v>3.0509038550097047</c:v>
                </c:pt>
                <c:pt idx="700">
                  <c:v>3.0489434837048455</c:v>
                </c:pt>
                <c:pt idx="701">
                  <c:v>3.0470206584827801</c:v>
                </c:pt>
                <c:pt idx="702">
                  <c:v>3.045135455253356</c:v>
                </c:pt>
                <c:pt idx="703">
                  <c:v>3.0432879484411686</c:v>
                </c:pt>
                <c:pt idx="704">
                  <c:v>3.0414782109826235</c:v>
                </c:pt>
                <c:pt idx="705">
                  <c:v>3.0397063143230563</c:v>
                </c:pt>
                <c:pt idx="706">
                  <c:v>3.0379723284139133</c:v>
                </c:pt>
                <c:pt idx="707">
                  <c:v>3.0362763217099893</c:v>
                </c:pt>
                <c:pt idx="708">
                  <c:v>3.0346183611667255</c:v>
                </c:pt>
                <c:pt idx="709">
                  <c:v>3.032998512237564</c:v>
                </c:pt>
                <c:pt idx="710">
                  <c:v>3.031416838871368</c:v>
                </c:pt>
                <c:pt idx="711">
                  <c:v>3.0298734035098933</c:v>
                </c:pt>
                <c:pt idx="712">
                  <c:v>3.0283682670853254</c:v>
                </c:pt>
                <c:pt idx="713">
                  <c:v>3.0269014890178729</c:v>
                </c:pt>
                <c:pt idx="714">
                  <c:v>3.0254731272134219</c:v>
                </c:pt>
                <c:pt idx="715">
                  <c:v>3.0240832380612521</c:v>
                </c:pt>
                <c:pt idx="716">
                  <c:v>3.0227318764318056</c:v>
                </c:pt>
                <c:pt idx="717">
                  <c:v>3.0214190956745273</c:v>
                </c:pt>
                <c:pt idx="718">
                  <c:v>3.0201449476157523</c:v>
                </c:pt>
                <c:pt idx="719">
                  <c:v>3.0189094825566656</c:v>
                </c:pt>
                <c:pt idx="720">
                  <c:v>3.0177127492713107</c:v>
                </c:pt>
                <c:pt idx="721">
                  <c:v>3.0165547950046698</c:v>
                </c:pt>
                <c:pt idx="722">
                  <c:v>3.0154356654707941</c:v>
                </c:pt>
                <c:pt idx="723">
                  <c:v>3.0143554048510013</c:v>
                </c:pt>
                <c:pt idx="724">
                  <c:v>3.0133140557921312</c:v>
                </c:pt>
                <c:pt idx="725">
                  <c:v>3.0123116594048618</c:v>
                </c:pt>
                <c:pt idx="726">
                  <c:v>3.0113482552620856</c:v>
                </c:pt>
                <c:pt idx="727">
                  <c:v>3.0104238813973483</c:v>
                </c:pt>
                <c:pt idx="728">
                  <c:v>3.0095385743033485</c:v>
                </c:pt>
                <c:pt idx="729">
                  <c:v>3.0086923689304932</c:v>
                </c:pt>
                <c:pt idx="730">
                  <c:v>3.0078852986855216</c:v>
                </c:pt>
                <c:pt idx="731">
                  <c:v>3.007117395430186</c:v>
                </c:pt>
                <c:pt idx="732">
                  <c:v>3.0063886894799912</c:v>
                </c:pt>
                <c:pt idx="733">
                  <c:v>3.0056992096030006</c:v>
                </c:pt>
                <c:pt idx="734">
                  <c:v>3.0050489830186997</c:v>
                </c:pt>
                <c:pt idx="735">
                  <c:v>3.0044380353969196</c:v>
                </c:pt>
                <c:pt idx="736">
                  <c:v>3.0038663908568273</c:v>
                </c:pt>
                <c:pt idx="737">
                  <c:v>3.0033340719659698</c:v>
                </c:pt>
                <c:pt idx="738">
                  <c:v>3.0028410997393857</c:v>
                </c:pt>
                <c:pt idx="739">
                  <c:v>3.0023874936387744</c:v>
                </c:pt>
                <c:pt idx="740">
                  <c:v>3.0019732715717282</c:v>
                </c:pt>
                <c:pt idx="741">
                  <c:v>3.0015984498910249</c:v>
                </c:pt>
                <c:pt idx="742">
                  <c:v>3.0012630433939824</c:v>
                </c:pt>
                <c:pt idx="743">
                  <c:v>3.0009670653218752</c:v>
                </c:pt>
                <c:pt idx="744">
                  <c:v>3.0007105273594106</c:v>
                </c:pt>
                <c:pt idx="745">
                  <c:v>3.0004934396342682</c:v>
                </c:pt>
                <c:pt idx="746">
                  <c:v>3.0003158107167001</c:v>
                </c:pt>
                <c:pt idx="747">
                  <c:v>3.000177647619191</c:v>
                </c:pt>
                <c:pt idx="748">
                  <c:v>3.0000789557961838</c:v>
                </c:pt>
                <c:pt idx="749">
                  <c:v>3.000019739143863</c:v>
                </c:pt>
                <c:pt idx="750">
                  <c:v>3</c:v>
                </c:pt>
                <c:pt idx="751">
                  <c:v>3.000019739143863</c:v>
                </c:pt>
                <c:pt idx="752">
                  <c:v>3.0000789557961838</c:v>
                </c:pt>
                <c:pt idx="753">
                  <c:v>3.000177647619191</c:v>
                </c:pt>
                <c:pt idx="754">
                  <c:v>3.0003158107167001</c:v>
                </c:pt>
                <c:pt idx="755">
                  <c:v>3.0004934396342686</c:v>
                </c:pt>
                <c:pt idx="756">
                  <c:v>3.000710527359411</c:v>
                </c:pt>
                <c:pt idx="757">
                  <c:v>3.0009670653218752</c:v>
                </c:pt>
                <c:pt idx="758">
                  <c:v>3.0012630433939824</c:v>
                </c:pt>
                <c:pt idx="759">
                  <c:v>3.0015984498910253</c:v>
                </c:pt>
                <c:pt idx="760">
                  <c:v>3.0019732715717287</c:v>
                </c:pt>
                <c:pt idx="761">
                  <c:v>3.0023874936387749</c:v>
                </c:pt>
                <c:pt idx="762">
                  <c:v>3.0028410997393862</c:v>
                </c:pt>
                <c:pt idx="763">
                  <c:v>3.0033340719659707</c:v>
                </c:pt>
                <c:pt idx="764">
                  <c:v>3.0038663908568277</c:v>
                </c:pt>
                <c:pt idx="765">
                  <c:v>3.0044380353969204</c:v>
                </c:pt>
                <c:pt idx="766">
                  <c:v>3.0050489830187002</c:v>
                </c:pt>
                <c:pt idx="767">
                  <c:v>3.0056992096030015</c:v>
                </c:pt>
                <c:pt idx="768">
                  <c:v>3.006388689479992</c:v>
                </c:pt>
                <c:pt idx="769">
                  <c:v>3.0071173954301869</c:v>
                </c:pt>
                <c:pt idx="770">
                  <c:v>3.0078852986855225</c:v>
                </c:pt>
                <c:pt idx="771">
                  <c:v>3.0086923689304941</c:v>
                </c:pt>
                <c:pt idx="772">
                  <c:v>3.0095385743033494</c:v>
                </c:pt>
                <c:pt idx="773">
                  <c:v>3.0104238813973496</c:v>
                </c:pt>
                <c:pt idx="774">
                  <c:v>3.0113482552620865</c:v>
                </c:pt>
                <c:pt idx="775">
                  <c:v>3.0123116594048627</c:v>
                </c:pt>
                <c:pt idx="776">
                  <c:v>3.0133140557921325</c:v>
                </c:pt>
                <c:pt idx="777">
                  <c:v>3.0143554048510026</c:v>
                </c:pt>
                <c:pt idx="778">
                  <c:v>3.015435665470795</c:v>
                </c:pt>
                <c:pt idx="779">
                  <c:v>3.0165547950046712</c:v>
                </c:pt>
                <c:pt idx="780">
                  <c:v>3.0177127492713121</c:v>
                </c:pt>
                <c:pt idx="781">
                  <c:v>3.0189094825566665</c:v>
                </c:pt>
                <c:pt idx="782">
                  <c:v>3.020144947615754</c:v>
                </c:pt>
                <c:pt idx="783">
                  <c:v>3.0214190956745286</c:v>
                </c:pt>
                <c:pt idx="784">
                  <c:v>3.0227318764318074</c:v>
                </c:pt>
                <c:pt idx="785">
                  <c:v>3.0240832380612535</c:v>
                </c:pt>
                <c:pt idx="786">
                  <c:v>3.0254731272134237</c:v>
                </c:pt>
                <c:pt idx="787">
                  <c:v>3.0269014890178743</c:v>
                </c:pt>
                <c:pt idx="788">
                  <c:v>3.0283682670853267</c:v>
                </c:pt>
                <c:pt idx="789">
                  <c:v>3.0298734035098951</c:v>
                </c:pt>
                <c:pt idx="790">
                  <c:v>3.0314168388713698</c:v>
                </c:pt>
                <c:pt idx="791">
                  <c:v>3.0329985122375658</c:v>
                </c:pt>
                <c:pt idx="792">
                  <c:v>3.0346183611667272</c:v>
                </c:pt>
                <c:pt idx="793">
                  <c:v>3.0362763217099911</c:v>
                </c:pt>
                <c:pt idx="794">
                  <c:v>3.0379723284139151</c:v>
                </c:pt>
                <c:pt idx="795">
                  <c:v>3.039706314323058</c:v>
                </c:pt>
                <c:pt idx="796">
                  <c:v>3.0414782109826248</c:v>
                </c:pt>
                <c:pt idx="797">
                  <c:v>3.0432879484411703</c:v>
                </c:pt>
                <c:pt idx="798">
                  <c:v>3.0451354552533578</c:v>
                </c:pt>
                <c:pt idx="799">
                  <c:v>3.0470206584827824</c:v>
                </c:pt>
                <c:pt idx="800">
                  <c:v>3.0489434837048472</c:v>
                </c:pt>
                <c:pt idx="801">
                  <c:v>3.0509038550097065</c:v>
                </c:pt>
                <c:pt idx="802">
                  <c:v>3.0529016950052568</c:v>
                </c:pt>
                <c:pt idx="803">
                  <c:v>3.0549369248201965</c:v>
                </c:pt>
                <c:pt idx="804">
                  <c:v>3.0570094641071366</c:v>
                </c:pt>
                <c:pt idx="805">
                  <c:v>3.0591192310457758</c:v>
                </c:pt>
                <c:pt idx="806">
                  <c:v>3.0612661423461272</c:v>
                </c:pt>
                <c:pt idx="807">
                  <c:v>3.0634501132518088</c:v>
                </c:pt>
                <c:pt idx="808">
                  <c:v>3.0656710575433892</c:v>
                </c:pt>
                <c:pt idx="809">
                  <c:v>3.0679288875417905</c:v>
                </c:pt>
                <c:pt idx="810">
                  <c:v>3.07022351411175</c:v>
                </c:pt>
                <c:pt idx="811">
                  <c:v>3.0725548466653398</c:v>
                </c:pt>
                <c:pt idx="812">
                  <c:v>3.0749227931655434</c:v>
                </c:pt>
                <c:pt idx="813">
                  <c:v>3.0773272601298864</c:v>
                </c:pt>
                <c:pt idx="814">
                  <c:v>3.0797681526341307</c:v>
                </c:pt>
                <c:pt idx="815">
                  <c:v>3.0822453743160203</c:v>
                </c:pt>
                <c:pt idx="816">
                  <c:v>3.0847588273790838</c:v>
                </c:pt>
                <c:pt idx="817">
                  <c:v>3.0873084125964989</c:v>
                </c:pt>
                <c:pt idx="818">
                  <c:v>3.0898940293150057</c:v>
                </c:pt>
                <c:pt idx="819">
                  <c:v>3.0925155754588847</c:v>
                </c:pt>
                <c:pt idx="820">
                  <c:v>3.0951729475339818</c:v>
                </c:pt>
                <c:pt idx="821">
                  <c:v>3.097866040631799</c:v>
                </c:pt>
                <c:pt idx="822">
                  <c:v>3.1005947484336307</c:v>
                </c:pt>
                <c:pt idx="823">
                  <c:v>3.1033589632147658</c:v>
                </c:pt>
                <c:pt idx="824">
                  <c:v>3.1061585758487378</c:v>
                </c:pt>
                <c:pt idx="825">
                  <c:v>3.1089934758116335</c:v>
                </c:pt>
                <c:pt idx="826">
                  <c:v>3.111863551186457</c:v>
                </c:pt>
                <c:pt idx="827">
                  <c:v>3.1147686886675463</c:v>
                </c:pt>
                <c:pt idx="828">
                  <c:v>3.1177087735650488</c:v>
                </c:pt>
                <c:pt idx="829">
                  <c:v>3.1206836898094457</c:v>
                </c:pt>
                <c:pt idx="830">
                  <c:v>3.1236933199561383</c:v>
                </c:pt>
                <c:pt idx="831">
                  <c:v>3.1267375451900818</c:v>
                </c:pt>
                <c:pt idx="832">
                  <c:v>3.1298162453304763</c:v>
                </c:pt>
                <c:pt idx="833">
                  <c:v>3.1329292988355117</c:v>
                </c:pt>
                <c:pt idx="834">
                  <c:v>3.1360765828071662</c:v>
                </c:pt>
                <c:pt idx="835">
                  <c:v>3.1392579729960586</c:v>
                </c:pt>
                <c:pt idx="836">
                  <c:v>3.1424733438063495</c:v>
                </c:pt>
                <c:pt idx="837">
                  <c:v>3.1457225683007071</c:v>
                </c:pt>
                <c:pt idx="838">
                  <c:v>3.1490055182053101</c:v>
                </c:pt>
                <c:pt idx="839">
                  <c:v>3.152322063914919</c:v>
                </c:pt>
                <c:pt idx="840">
                  <c:v>3.1556720744979869</c:v>
                </c:pt>
                <c:pt idx="841">
                  <c:v>3.1590554177018331</c:v>
                </c:pt>
                <c:pt idx="842">
                  <c:v>3.1624719599578603</c:v>
                </c:pt>
                <c:pt idx="843">
                  <c:v>3.1659215663868308</c:v>
                </c:pt>
                <c:pt idx="844">
                  <c:v>3.1694041008041896</c:v>
                </c:pt>
                <c:pt idx="845">
                  <c:v>3.1729194257254401</c:v>
                </c:pt>
                <c:pt idx="846">
                  <c:v>3.1764674023715749</c:v>
                </c:pt>
                <c:pt idx="847">
                  <c:v>3.1800478906745497</c:v>
                </c:pt>
                <c:pt idx="848">
                  <c:v>3.1836607492828186</c:v>
                </c:pt>
                <c:pt idx="849">
                  <c:v>3.1873058355669084</c:v>
                </c:pt>
                <c:pt idx="850">
                  <c:v>3.1909830056250552</c:v>
                </c:pt>
                <c:pt idx="851">
                  <c:v>3.1946921142888804</c:v>
                </c:pt>
                <c:pt idx="852">
                  <c:v>3.1984330151291256</c:v>
                </c:pt>
                <c:pt idx="853">
                  <c:v>3.2022055604614312</c:v>
                </c:pt>
                <c:pt idx="854">
                  <c:v>3.2060096013521671</c:v>
                </c:pt>
                <c:pt idx="855">
                  <c:v>3.209844987624312</c:v>
                </c:pt>
                <c:pt idx="856">
                  <c:v>3.2137115678633834</c:v>
                </c:pt>
                <c:pt idx="857">
                  <c:v>3.2176091894234142</c:v>
                </c:pt>
                <c:pt idx="858">
                  <c:v>3.2215376984329791</c:v>
                </c:pt>
                <c:pt idx="859">
                  <c:v>3.2254969398012689</c:v>
                </c:pt>
                <c:pt idx="860">
                  <c:v>3.2294867572242132</c:v>
                </c:pt>
                <c:pt idx="861">
                  <c:v>3.2335069931906526</c:v>
                </c:pt>
                <c:pt idx="862">
                  <c:v>3.2375574889885548</c:v>
                </c:pt>
                <c:pt idx="863">
                  <c:v>3.2416380847112807</c:v>
                </c:pt>
                <c:pt idx="864">
                  <c:v>3.2457486192638987</c:v>
                </c:pt>
                <c:pt idx="865">
                  <c:v>3.2498889303695426</c:v>
                </c:pt>
                <c:pt idx="866">
                  <c:v>3.2540588545758204</c:v>
                </c:pt>
                <c:pt idx="867">
                  <c:v>3.2582582272612632</c:v>
                </c:pt>
                <c:pt idx="868">
                  <c:v>3.262486882641829</c:v>
                </c:pt>
                <c:pt idx="869">
                  <c:v>3.2667446537774425</c:v>
                </c:pt>
                <c:pt idx="870">
                  <c:v>3.2710313725785909</c:v>
                </c:pt>
                <c:pt idx="871">
                  <c:v>3.2753468698129562</c:v>
                </c:pt>
                <c:pt idx="872">
                  <c:v>3.2796909751120955</c:v>
                </c:pt>
                <c:pt idx="873">
                  <c:v>3.2840635169781716</c:v>
                </c:pt>
                <c:pt idx="874">
                  <c:v>3.2884643227907171</c:v>
                </c:pt>
                <c:pt idx="875">
                  <c:v>3.2928932188134556</c:v>
                </c:pt>
                <c:pt idx="876">
                  <c:v>3.2973500302011534</c:v>
                </c:pt>
                <c:pt idx="877">
                  <c:v>3.3018345810065304</c:v>
                </c:pt>
                <c:pt idx="878">
                  <c:v>3.306346694187198</c:v>
                </c:pt>
                <c:pt idx="879">
                  <c:v>3.3108861916126542</c:v>
                </c:pt>
                <c:pt idx="880">
                  <c:v>3.3154528940713144</c:v>
                </c:pt>
                <c:pt idx="881">
                  <c:v>3.3200466212775837</c:v>
                </c:pt>
                <c:pt idx="882">
                  <c:v>3.3246671918789787</c:v>
                </c:pt>
                <c:pt idx="883">
                  <c:v>3.3293144234632828</c:v>
                </c:pt>
                <c:pt idx="884">
                  <c:v>3.3339881325657514</c:v>
                </c:pt>
                <c:pt idx="885">
                  <c:v>3.3386881346763513</c:v>
                </c:pt>
                <c:pt idx="886">
                  <c:v>3.3434142442470467</c:v>
                </c:pt>
                <c:pt idx="887">
                  <c:v>3.3481662746991243</c:v>
                </c:pt>
                <c:pt idx="888">
                  <c:v>3.3529440384305591</c:v>
                </c:pt>
                <c:pt idx="889">
                  <c:v>3.3577473468234187</c:v>
                </c:pt>
                <c:pt idx="890">
                  <c:v>3.3625760102513134</c:v>
                </c:pt>
                <c:pt idx="891">
                  <c:v>3.3674298380868786</c:v>
                </c:pt>
                <c:pt idx="892">
                  <c:v>3.3723086387093026</c:v>
                </c:pt>
                <c:pt idx="893">
                  <c:v>3.377212219511891</c:v>
                </c:pt>
                <c:pt idx="894">
                  <c:v>3.3821403869096685</c:v>
                </c:pt>
                <c:pt idx="895">
                  <c:v>3.387092946347027</c:v>
                </c:pt>
                <c:pt idx="896">
                  <c:v>3.3920697023053981</c:v>
                </c:pt>
                <c:pt idx="897">
                  <c:v>3.3970704583109788</c:v>
                </c:pt>
                <c:pt idx="898">
                  <c:v>3.4020950169424844</c:v>
                </c:pt>
                <c:pt idx="899">
                  <c:v>3.4071431798389438</c:v>
                </c:pt>
                <c:pt idx="900">
                  <c:v>3.4122147477075302</c:v>
                </c:pt>
                <c:pt idx="901">
                  <c:v>3.4173095203314272</c:v>
                </c:pt>
                <c:pt idx="902">
                  <c:v>3.422427296577736</c:v>
                </c:pt>
                <c:pt idx="903">
                  <c:v>3.4275678744054123</c:v>
                </c:pt>
                <c:pt idx="904">
                  <c:v>3.4327310508732474</c:v>
                </c:pt>
                <c:pt idx="905">
                  <c:v>3.4379166221478727</c:v>
                </c:pt>
                <c:pt idx="906">
                  <c:v>3.4431243835118157</c:v>
                </c:pt>
                <c:pt idx="907">
                  <c:v>3.4483541293715732</c:v>
                </c:pt>
                <c:pt idx="908">
                  <c:v>3.453605653265734</c:v>
                </c:pt>
                <c:pt idx="909">
                  <c:v>3.4588787478731278</c:v>
                </c:pt>
                <c:pt idx="910">
                  <c:v>3.4641732050210066</c:v>
                </c:pt>
                <c:pt idx="911">
                  <c:v>3.4694888156932695</c:v>
                </c:pt>
                <c:pt idx="912">
                  <c:v>3.4748253700387077</c:v>
                </c:pt>
                <c:pt idx="913">
                  <c:v>3.4801826573792942</c:v>
                </c:pt>
                <c:pt idx="914">
                  <c:v>3.4855604662184971</c:v>
                </c:pt>
                <c:pt idx="915">
                  <c:v>3.4909585842496327</c:v>
                </c:pt>
                <c:pt idx="916">
                  <c:v>3.4963767983642429</c:v>
                </c:pt>
                <c:pt idx="917">
                  <c:v>3.5018148946605123</c:v>
                </c:pt>
                <c:pt idx="918">
                  <c:v>3.5072726584517122</c:v>
                </c:pt>
                <c:pt idx="919">
                  <c:v>3.5127498742746712</c:v>
                </c:pt>
                <c:pt idx="920">
                  <c:v>3.5182463258982883</c:v>
                </c:pt>
                <c:pt idx="921">
                  <c:v>3.5237617963320642</c:v>
                </c:pt>
                <c:pt idx="922">
                  <c:v>3.5292960678346716</c:v>
                </c:pt>
                <c:pt idx="923">
                  <c:v>3.5348489219225452</c:v>
                </c:pt>
                <c:pt idx="924">
                  <c:v>3.5404201393785164</c:v>
                </c:pt>
                <c:pt idx="925">
                  <c:v>3.5460095002604568</c:v>
                </c:pt>
                <c:pt idx="926">
                  <c:v>3.5516167839099713</c:v>
                </c:pt>
                <c:pt idx="927">
                  <c:v>3.5572417689611022</c:v>
                </c:pt>
                <c:pt idx="928">
                  <c:v>3.5628842333490707</c:v>
                </c:pt>
                <c:pt idx="929">
                  <c:v>3.5685439543190451</c:v>
                </c:pt>
                <c:pt idx="930">
                  <c:v>3.5742207084349311</c:v>
                </c:pt>
                <c:pt idx="931">
                  <c:v>3.5799142715881977</c:v>
                </c:pt>
                <c:pt idx="932">
                  <c:v>3.5856244190067197</c:v>
                </c:pt>
                <c:pt idx="933">
                  <c:v>3.5913509252636553</c:v>
                </c:pt>
                <c:pt idx="934">
                  <c:v>3.5970935642863413</c:v>
                </c:pt>
                <c:pt idx="935">
                  <c:v>3.602852109365223</c:v>
                </c:pt>
                <c:pt idx="936">
                  <c:v>3.6086263331628015</c:v>
                </c:pt>
                <c:pt idx="937">
                  <c:v>3.6144160077226073</c:v>
                </c:pt>
                <c:pt idx="938">
                  <c:v>3.6202209044782032</c:v>
                </c:pt>
                <c:pt idx="939">
                  <c:v>3.6260407942622033</c:v>
                </c:pt>
                <c:pt idx="940">
                  <c:v>3.6318754473153261</c:v>
                </c:pt>
                <c:pt idx="941">
                  <c:v>3.6377246332954583</c:v>
                </c:pt>
                <c:pt idx="942">
                  <c:v>3.6435881212867538</c:v>
                </c:pt>
                <c:pt idx="943">
                  <c:v>3.649465679808745</c:v>
                </c:pt>
                <c:pt idx="944">
                  <c:v>3.6553570768254873</c:v>
                </c:pt>
                <c:pt idx="945">
                  <c:v>3.6612620797547129</c:v>
                </c:pt>
                <c:pt idx="946">
                  <c:v>3.6671804554770171</c:v>
                </c:pt>
                <c:pt idx="947">
                  <c:v>3.6731119703450616</c:v>
                </c:pt>
                <c:pt idx="948">
                  <c:v>3.6790563901927946</c:v>
                </c:pt>
                <c:pt idx="949">
                  <c:v>3.6850134803446997</c:v>
                </c:pt>
                <c:pt idx="950">
                  <c:v>3.6909830056250565</c:v>
                </c:pt>
                <c:pt idx="951">
                  <c:v>3.6969647303672306</c:v>
                </c:pt>
                <c:pt idx="952">
                  <c:v>3.7029584184229694</c:v>
                </c:pt>
                <c:pt idx="953">
                  <c:v>3.7089638331717327</c:v>
                </c:pt>
                <c:pt idx="954">
                  <c:v>3.7149807375300279</c:v>
                </c:pt>
                <c:pt idx="955">
                  <c:v>3.7210088939607746</c:v>
                </c:pt>
                <c:pt idx="956">
                  <c:v>3.7270480644826791</c:v>
                </c:pt>
                <c:pt idx="957">
                  <c:v>3.7330980106796283</c:v>
                </c:pt>
                <c:pt idx="958">
                  <c:v>3.7391584937101077</c:v>
                </c:pt>
                <c:pt idx="959">
                  <c:v>3.745229274316622</c:v>
                </c:pt>
                <c:pt idx="960">
                  <c:v>3.7513101128351498</c:v>
                </c:pt>
                <c:pt idx="961">
                  <c:v>3.757400769204597</c:v>
                </c:pt>
                <c:pt idx="962">
                  <c:v>3.7635010029762799</c:v>
                </c:pt>
                <c:pt idx="963">
                  <c:v>3.7696105733234138</c:v>
                </c:pt>
                <c:pt idx="964">
                  <c:v>3.775729239050623</c:v>
                </c:pt>
                <c:pt idx="965">
                  <c:v>3.7818567586034617</c:v>
                </c:pt>
                <c:pt idx="966">
                  <c:v>3.7879928900779496</c:v>
                </c:pt>
                <c:pt idx="967">
                  <c:v>3.7941373912301231</c:v>
                </c:pt>
                <c:pt idx="968">
                  <c:v>3.8002900194855971</c:v>
                </c:pt>
                <c:pt idx="969">
                  <c:v>3.8064505319491446</c:v>
                </c:pt>
                <c:pt idx="970">
                  <c:v>3.8126186854142796</c:v>
                </c:pt>
                <c:pt idx="971">
                  <c:v>3.8187942363728675</c:v>
                </c:pt>
                <c:pt idx="972">
                  <c:v>3.8249769410247283</c:v>
                </c:pt>
                <c:pt idx="973">
                  <c:v>3.83116655528727</c:v>
                </c:pt>
                <c:pt idx="974">
                  <c:v>3.8373628348051207</c:v>
                </c:pt>
                <c:pt idx="975">
                  <c:v>3.8435655349597733</c:v>
                </c:pt>
                <c:pt idx="976">
                  <c:v>3.8497744108792475</c:v>
                </c:pt>
                <c:pt idx="977">
                  <c:v>3.8559892174477519</c:v>
                </c:pt>
                <c:pt idx="978">
                  <c:v>3.8622097093153669</c:v>
                </c:pt>
                <c:pt idx="979">
                  <c:v>3.8684356409077219</c:v>
                </c:pt>
                <c:pt idx="980">
                  <c:v>3.8746667664357006</c:v>
                </c:pt>
                <c:pt idx="981">
                  <c:v>3.8809028399051346</c:v>
                </c:pt>
                <c:pt idx="982">
                  <c:v>3.8871436151265226</c:v>
                </c:pt>
                <c:pt idx="983">
                  <c:v>3.8933888457247448</c:v>
                </c:pt>
                <c:pt idx="984">
                  <c:v>3.8996382851487894</c:v>
                </c:pt>
                <c:pt idx="985">
                  <c:v>3.9058916866814903</c:v>
                </c:pt>
                <c:pt idx="986">
                  <c:v>3.9121488034492611</c:v>
                </c:pt>
                <c:pt idx="987">
                  <c:v>3.9184093884318472</c:v>
                </c:pt>
                <c:pt idx="988">
                  <c:v>3.9246731944720716</c:v>
                </c:pt>
                <c:pt idx="989">
                  <c:v>3.9309399742855993</c:v>
                </c:pt>
                <c:pt idx="990">
                  <c:v>3.937209480470691</c:v>
                </c:pt>
                <c:pt idx="991">
                  <c:v>3.9434814655179795</c:v>
                </c:pt>
                <c:pt idx="992">
                  <c:v>3.9497556818202351</c:v>
                </c:pt>
                <c:pt idx="993">
                  <c:v>3.9560318816821392</c:v>
                </c:pt>
                <c:pt idx="994">
                  <c:v>3.9623098173300701</c:v>
                </c:pt>
                <c:pt idx="995">
                  <c:v>3.9685892409218759</c:v>
                </c:pt>
                <c:pt idx="996">
                  <c:v>3.9748699045566673</c:v>
                </c:pt>
                <c:pt idx="997">
                  <c:v>3.9811515602845962</c:v>
                </c:pt>
                <c:pt idx="998">
                  <c:v>3.9874339601166522</c:v>
                </c:pt>
                <c:pt idx="999">
                  <c:v>3.9937168560344456</c:v>
                </c:pt>
                <c:pt idx="1000">
                  <c:v>4.0000000000000044</c:v>
                </c:pt>
                <c:pt idx="1001">
                  <c:v>4.006283143965562</c:v>
                </c:pt>
                <c:pt idx="1002">
                  <c:v>4.0125660398833549</c:v>
                </c:pt>
                <c:pt idx="1003">
                  <c:v>4.0188484397154101</c:v>
                </c:pt>
                <c:pt idx="1004">
                  <c:v>4.0251300954433384</c:v>
                </c:pt>
                <c:pt idx="1005">
                  <c:v>4.0314107590781285</c:v>
                </c:pt>
                <c:pt idx="1006">
                  <c:v>4.0376901826699347</c:v>
                </c:pt>
                <c:pt idx="1007">
                  <c:v>4.0439681183178635</c:v>
                </c:pt>
                <c:pt idx="1008">
                  <c:v>4.050244318179768</c:v>
                </c:pt>
                <c:pt idx="1009">
                  <c:v>4.0565185344820227</c:v>
                </c:pt>
                <c:pt idx="1010">
                  <c:v>4.0627905195293099</c:v>
                </c:pt>
                <c:pt idx="1011">
                  <c:v>4.0690600257144025</c:v>
                </c:pt>
                <c:pt idx="1012">
                  <c:v>4.0753268055279284</c:v>
                </c:pt>
                <c:pt idx="1013">
                  <c:v>4.0815906115681519</c:v>
                </c:pt>
                <c:pt idx="1014">
                  <c:v>4.0878511965507371</c:v>
                </c:pt>
                <c:pt idx="1015">
                  <c:v>4.0941083133185083</c:v>
                </c:pt>
                <c:pt idx="1016">
                  <c:v>4.1003617148512079</c:v>
                </c:pt>
                <c:pt idx="1017">
                  <c:v>4.1066111542752521</c:v>
                </c:pt>
                <c:pt idx="1018">
                  <c:v>4.1128563848734734</c:v>
                </c:pt>
                <c:pt idx="1019">
                  <c:v>4.11909716009486</c:v>
                </c:pt>
                <c:pt idx="1020">
                  <c:v>4.1253332335642945</c:v>
                </c:pt>
                <c:pt idx="1021">
                  <c:v>4.1315643590922724</c:v>
                </c:pt>
                <c:pt idx="1022">
                  <c:v>4.1377902906846264</c:v>
                </c:pt>
                <c:pt idx="1023">
                  <c:v>4.1440107825522405</c:v>
                </c:pt>
                <c:pt idx="1024">
                  <c:v>4.1502255891207449</c:v>
                </c:pt>
                <c:pt idx="1025">
                  <c:v>4.1564344650402179</c:v>
                </c:pt>
                <c:pt idx="1026">
                  <c:v>4.1626371651948695</c:v>
                </c:pt>
                <c:pt idx="1027">
                  <c:v>4.1688334447127193</c:v>
                </c:pt>
                <c:pt idx="1028">
                  <c:v>4.1750230589752606</c:v>
                </c:pt>
                <c:pt idx="1029">
                  <c:v>4.1812057636271218</c:v>
                </c:pt>
                <c:pt idx="1030">
                  <c:v>4.1873813145857088</c:v>
                </c:pt>
                <c:pt idx="1031">
                  <c:v>4.1935494680508425</c:v>
                </c:pt>
                <c:pt idx="1032">
                  <c:v>4.1997099805143892</c:v>
                </c:pt>
                <c:pt idx="1033">
                  <c:v>4.2058626087698636</c:v>
                </c:pt>
                <c:pt idx="1034">
                  <c:v>4.2120071099220358</c:v>
                </c:pt>
                <c:pt idx="1035">
                  <c:v>4.2181432413965227</c:v>
                </c:pt>
                <c:pt idx="1036">
                  <c:v>4.224270760949361</c:v>
                </c:pt>
                <c:pt idx="1037">
                  <c:v>4.2303894266765694</c:v>
                </c:pt>
                <c:pt idx="1038">
                  <c:v>4.2364989970237028</c:v>
                </c:pt>
                <c:pt idx="1039">
                  <c:v>4.2425992307953848</c:v>
                </c:pt>
                <c:pt idx="1040">
                  <c:v>4.248689887164832</c:v>
                </c:pt>
                <c:pt idx="1041">
                  <c:v>4.2547707256833585</c:v>
                </c:pt>
                <c:pt idx="1042">
                  <c:v>4.2608415062898723</c:v>
                </c:pt>
                <c:pt idx="1043">
                  <c:v>4.2669019893203508</c:v>
                </c:pt>
                <c:pt idx="1044">
                  <c:v>4.2729519355173</c:v>
                </c:pt>
                <c:pt idx="1045">
                  <c:v>4.2789911060392027</c:v>
                </c:pt>
                <c:pt idx="1046">
                  <c:v>4.285019262469949</c:v>
                </c:pt>
                <c:pt idx="1047">
                  <c:v>4.2910361668282446</c:v>
                </c:pt>
                <c:pt idx="1048">
                  <c:v>4.2970415815770062</c:v>
                </c:pt>
                <c:pt idx="1049">
                  <c:v>4.303035269632745</c:v>
                </c:pt>
                <c:pt idx="1050">
                  <c:v>4.3090169943749181</c:v>
                </c:pt>
                <c:pt idx="1051">
                  <c:v>4.3149865196552746</c:v>
                </c:pt>
                <c:pt idx="1052">
                  <c:v>4.3209436098071787</c:v>
                </c:pt>
                <c:pt idx="1053">
                  <c:v>4.3268880296549117</c:v>
                </c:pt>
                <c:pt idx="1054">
                  <c:v>4.3328195445229545</c:v>
                </c:pt>
                <c:pt idx="1055">
                  <c:v>4.3387379202452596</c:v>
                </c:pt>
                <c:pt idx="1056">
                  <c:v>4.3446429231744847</c:v>
                </c:pt>
                <c:pt idx="1057">
                  <c:v>4.3505343201912252</c:v>
                </c:pt>
                <c:pt idx="1058">
                  <c:v>4.3564118787132164</c:v>
                </c:pt>
                <c:pt idx="1059">
                  <c:v>4.3622753667045115</c:v>
                </c:pt>
                <c:pt idx="1060">
                  <c:v>4.3681245526846428</c:v>
                </c:pt>
                <c:pt idx="1061">
                  <c:v>4.3739592057377648</c:v>
                </c:pt>
                <c:pt idx="1062">
                  <c:v>4.3797790955217657</c:v>
                </c:pt>
                <c:pt idx="1063">
                  <c:v>4.3855839922773594</c:v>
                </c:pt>
                <c:pt idx="1064">
                  <c:v>4.3913736668371657</c:v>
                </c:pt>
                <c:pt idx="1065">
                  <c:v>4.3971478906347432</c:v>
                </c:pt>
                <c:pt idx="1066">
                  <c:v>4.4029064357136241</c:v>
                </c:pt>
                <c:pt idx="1067">
                  <c:v>4.4086490747363101</c:v>
                </c:pt>
                <c:pt idx="1068">
                  <c:v>4.4143755809932452</c:v>
                </c:pt>
                <c:pt idx="1069">
                  <c:v>4.4200857284117658</c:v>
                </c:pt>
                <c:pt idx="1070">
                  <c:v>4.425779291565032</c:v>
                </c:pt>
                <c:pt idx="1071">
                  <c:v>4.4314560456809184</c:v>
                </c:pt>
                <c:pt idx="1072">
                  <c:v>4.4371157666508916</c:v>
                </c:pt>
                <c:pt idx="1073">
                  <c:v>4.4427582310388596</c:v>
                </c:pt>
                <c:pt idx="1074">
                  <c:v>4.4483832160899901</c:v>
                </c:pt>
                <c:pt idx="1075">
                  <c:v>4.4539904997395041</c:v>
                </c:pt>
                <c:pt idx="1076">
                  <c:v>4.459579860621445</c:v>
                </c:pt>
                <c:pt idx="1077">
                  <c:v>4.4651510780774153</c:v>
                </c:pt>
                <c:pt idx="1078">
                  <c:v>4.4707039321652884</c:v>
                </c:pt>
                <c:pt idx="1079">
                  <c:v>4.4762382036678945</c:v>
                </c:pt>
                <c:pt idx="1080">
                  <c:v>4.4817536741016708</c:v>
                </c:pt>
                <c:pt idx="1081">
                  <c:v>4.4872501257252866</c:v>
                </c:pt>
                <c:pt idx="1082">
                  <c:v>4.492727341548246</c:v>
                </c:pt>
                <c:pt idx="1083">
                  <c:v>4.498185105339445</c:v>
                </c:pt>
                <c:pt idx="1084">
                  <c:v>4.5036232016357136</c:v>
                </c:pt>
                <c:pt idx="1085">
                  <c:v>4.5090414157503238</c:v>
                </c:pt>
                <c:pt idx="1086">
                  <c:v>4.5144395337814593</c:v>
                </c:pt>
                <c:pt idx="1087">
                  <c:v>4.5198173426206614</c:v>
                </c:pt>
                <c:pt idx="1088">
                  <c:v>4.5251746299612474</c:v>
                </c:pt>
                <c:pt idx="1089">
                  <c:v>4.5305111843066852</c:v>
                </c:pt>
                <c:pt idx="1090">
                  <c:v>4.5358267949789468</c:v>
                </c:pt>
                <c:pt idx="1091">
                  <c:v>4.5411212521268265</c:v>
                </c:pt>
                <c:pt idx="1092">
                  <c:v>4.5463943467342194</c:v>
                </c:pt>
                <c:pt idx="1093">
                  <c:v>4.5516458706283798</c:v>
                </c:pt>
                <c:pt idx="1094">
                  <c:v>4.5568756164881377</c:v>
                </c:pt>
                <c:pt idx="1095">
                  <c:v>4.5620833778520788</c:v>
                </c:pt>
                <c:pt idx="1096">
                  <c:v>4.5672689491267047</c:v>
                </c:pt>
                <c:pt idx="1097">
                  <c:v>4.5724321255945393</c:v>
                </c:pt>
                <c:pt idx="1098">
                  <c:v>4.5775727034222147</c:v>
                </c:pt>
                <c:pt idx="1099">
                  <c:v>4.5826904796685231</c:v>
                </c:pt>
                <c:pt idx="1100">
                  <c:v>4.5877852522924201</c:v>
                </c:pt>
                <c:pt idx="1101">
                  <c:v>4.592856820161006</c:v>
                </c:pt>
                <c:pt idx="1102">
                  <c:v>4.5979049830574654</c:v>
                </c:pt>
                <c:pt idx="1103">
                  <c:v>4.6029295416889715</c:v>
                </c:pt>
                <c:pt idx="1104">
                  <c:v>4.6079302976945513</c:v>
                </c:pt>
                <c:pt idx="1105">
                  <c:v>4.612907053652922</c:v>
                </c:pt>
                <c:pt idx="1106">
                  <c:v>4.61785961309028</c:v>
                </c:pt>
                <c:pt idx="1107">
                  <c:v>4.6227877804880571</c:v>
                </c:pt>
                <c:pt idx="1108">
                  <c:v>4.627691361290645</c:v>
                </c:pt>
                <c:pt idx="1109">
                  <c:v>4.632570161913069</c:v>
                </c:pt>
                <c:pt idx="1110">
                  <c:v>4.6374239897486333</c:v>
                </c:pt>
                <c:pt idx="1111">
                  <c:v>4.6422526531765289</c:v>
                </c:pt>
                <c:pt idx="1112">
                  <c:v>4.6470559615693885</c:v>
                </c:pt>
                <c:pt idx="1113">
                  <c:v>4.651833725300822</c:v>
                </c:pt>
                <c:pt idx="1114">
                  <c:v>4.6565857557529</c:v>
                </c:pt>
                <c:pt idx="1115">
                  <c:v>4.6613118653235954</c:v>
                </c:pt>
                <c:pt idx="1116">
                  <c:v>4.6660118674341948</c:v>
                </c:pt>
                <c:pt idx="1117">
                  <c:v>4.6706855765366626</c:v>
                </c:pt>
                <c:pt idx="1118">
                  <c:v>4.6753328081209675</c:v>
                </c:pt>
                <c:pt idx="1119">
                  <c:v>4.6799533787223613</c:v>
                </c:pt>
                <c:pt idx="1120">
                  <c:v>4.6845471059286314</c:v>
                </c:pt>
                <c:pt idx="1121">
                  <c:v>4.6891138083872912</c:v>
                </c:pt>
                <c:pt idx="1122">
                  <c:v>4.693653305812747</c:v>
                </c:pt>
                <c:pt idx="1123">
                  <c:v>4.6981654189934146</c:v>
                </c:pt>
                <c:pt idx="1124">
                  <c:v>4.7026499697987916</c:v>
                </c:pt>
                <c:pt idx="1125">
                  <c:v>4.7071067811864893</c:v>
                </c:pt>
                <c:pt idx="1126">
                  <c:v>4.7115356772092269</c:v>
                </c:pt>
                <c:pt idx="1127">
                  <c:v>4.7159364830217729</c:v>
                </c:pt>
                <c:pt idx="1128">
                  <c:v>4.7203090248878476</c:v>
                </c:pt>
                <c:pt idx="1129">
                  <c:v>4.7246531301869883</c:v>
                </c:pt>
                <c:pt idx="1130">
                  <c:v>4.7289686274213532</c:v>
                </c:pt>
                <c:pt idx="1131">
                  <c:v>4.7332553462225011</c:v>
                </c:pt>
                <c:pt idx="1132">
                  <c:v>4.7375131173581151</c:v>
                </c:pt>
                <c:pt idx="1133">
                  <c:v>4.7417417727386804</c:v>
                </c:pt>
                <c:pt idx="1134">
                  <c:v>4.7459411454241227</c:v>
                </c:pt>
                <c:pt idx="1135">
                  <c:v>4.7501110696304005</c:v>
                </c:pt>
                <c:pt idx="1136">
                  <c:v>4.7542513807360445</c:v>
                </c:pt>
                <c:pt idx="1137">
                  <c:v>4.7583619152886625</c:v>
                </c:pt>
                <c:pt idx="1138">
                  <c:v>4.7624425110113888</c:v>
                </c:pt>
                <c:pt idx="1139">
                  <c:v>4.7664930068092906</c:v>
                </c:pt>
                <c:pt idx="1140">
                  <c:v>4.7705132427757295</c:v>
                </c:pt>
                <c:pt idx="1141">
                  <c:v>4.7745030601986747</c:v>
                </c:pt>
                <c:pt idx="1142">
                  <c:v>4.7784623015669645</c:v>
                </c:pt>
                <c:pt idx="1143">
                  <c:v>4.7823908105765289</c:v>
                </c:pt>
                <c:pt idx="1144">
                  <c:v>4.7862884321365602</c:v>
                </c:pt>
                <c:pt idx="1145">
                  <c:v>4.7901550123756316</c:v>
                </c:pt>
                <c:pt idx="1146">
                  <c:v>4.7939903986477761</c:v>
                </c:pt>
                <c:pt idx="1147">
                  <c:v>4.7977944395385119</c:v>
                </c:pt>
                <c:pt idx="1148">
                  <c:v>4.801566984870818</c:v>
                </c:pt>
                <c:pt idx="1149">
                  <c:v>4.8053078857110627</c:v>
                </c:pt>
                <c:pt idx="1150">
                  <c:v>4.8090169943748888</c:v>
                </c:pt>
                <c:pt idx="1151">
                  <c:v>4.8126941644330357</c:v>
                </c:pt>
                <c:pt idx="1152">
                  <c:v>4.8163392507171254</c:v>
                </c:pt>
                <c:pt idx="1153">
                  <c:v>4.8199521093253939</c:v>
                </c:pt>
                <c:pt idx="1154">
                  <c:v>4.8235325976283692</c:v>
                </c:pt>
                <c:pt idx="1155">
                  <c:v>4.827080574274504</c:v>
                </c:pt>
                <c:pt idx="1156">
                  <c:v>4.8305958991957549</c:v>
                </c:pt>
                <c:pt idx="1157">
                  <c:v>4.8340784336131133</c:v>
                </c:pt>
                <c:pt idx="1158">
                  <c:v>4.8375280400420841</c:v>
                </c:pt>
                <c:pt idx="1159">
                  <c:v>4.8409445822981114</c:v>
                </c:pt>
                <c:pt idx="1160">
                  <c:v>4.8443279255019576</c:v>
                </c:pt>
                <c:pt idx="1161">
                  <c:v>4.8476779360850264</c:v>
                </c:pt>
                <c:pt idx="1162">
                  <c:v>4.8509944817946353</c:v>
                </c:pt>
                <c:pt idx="1163">
                  <c:v>4.8542774316992379</c:v>
                </c:pt>
                <c:pt idx="1164">
                  <c:v>4.8575266561935955</c:v>
                </c:pt>
                <c:pt idx="1165">
                  <c:v>4.8607420270038872</c:v>
                </c:pt>
                <c:pt idx="1166">
                  <c:v>4.8639234171927797</c:v>
                </c:pt>
                <c:pt idx="1167">
                  <c:v>4.8670707011644341</c:v>
                </c:pt>
                <c:pt idx="1168">
                  <c:v>4.8701837546694708</c:v>
                </c:pt>
                <c:pt idx="1169">
                  <c:v>4.8732624548098649</c:v>
                </c:pt>
                <c:pt idx="1170">
                  <c:v>4.8763066800438084</c:v>
                </c:pt>
                <c:pt idx="1171">
                  <c:v>4.8793163101905019</c:v>
                </c:pt>
                <c:pt idx="1172">
                  <c:v>4.8822912264348988</c:v>
                </c:pt>
                <c:pt idx="1173">
                  <c:v>4.8852313113324008</c:v>
                </c:pt>
                <c:pt idx="1174">
                  <c:v>4.8881364488134906</c:v>
                </c:pt>
                <c:pt idx="1175">
                  <c:v>4.8910065241883149</c:v>
                </c:pt>
                <c:pt idx="1176">
                  <c:v>4.8938414241512112</c:v>
                </c:pt>
                <c:pt idx="1177">
                  <c:v>4.8966410367851836</c:v>
                </c:pt>
                <c:pt idx="1178">
                  <c:v>4.8994052515663187</c:v>
                </c:pt>
                <c:pt idx="1179">
                  <c:v>4.9021339593681512</c:v>
                </c:pt>
                <c:pt idx="1180">
                  <c:v>4.9048270524659685</c:v>
                </c:pt>
                <c:pt idx="1181">
                  <c:v>4.9074844245410656</c:v>
                </c:pt>
                <c:pt idx="1182">
                  <c:v>4.9101059706849455</c:v>
                </c:pt>
                <c:pt idx="1183">
                  <c:v>4.9126915874034527</c:v>
                </c:pt>
                <c:pt idx="1184">
                  <c:v>4.9152411726208678</c:v>
                </c:pt>
                <c:pt idx="1185">
                  <c:v>4.9177546256839317</c:v>
                </c:pt>
                <c:pt idx="1186">
                  <c:v>4.9202318473658213</c:v>
                </c:pt>
                <c:pt idx="1187">
                  <c:v>4.922672739870066</c:v>
                </c:pt>
                <c:pt idx="1188">
                  <c:v>4.92507720683441</c:v>
                </c:pt>
                <c:pt idx="1189">
                  <c:v>4.927445153334614</c:v>
                </c:pt>
                <c:pt idx="1190">
                  <c:v>4.9297764858882047</c:v>
                </c:pt>
                <c:pt idx="1191">
                  <c:v>4.9320711124581642</c:v>
                </c:pt>
                <c:pt idx="1192">
                  <c:v>4.9343289424565659</c:v>
                </c:pt>
                <c:pt idx="1193">
                  <c:v>4.9365498867481463</c:v>
                </c:pt>
                <c:pt idx="1194">
                  <c:v>4.9387338576538289</c:v>
                </c:pt>
                <c:pt idx="1195">
                  <c:v>4.9408807689541812</c:v>
                </c:pt>
                <c:pt idx="1196">
                  <c:v>4.9429905358928208</c:v>
                </c:pt>
                <c:pt idx="1197">
                  <c:v>4.9450630751797613</c:v>
                </c:pt>
                <c:pt idx="1198">
                  <c:v>4.9470983049947019</c:v>
                </c:pt>
                <c:pt idx="1199">
                  <c:v>4.9490961449902526</c:v>
                </c:pt>
                <c:pt idx="1200">
                  <c:v>4.9510565162951119</c:v>
                </c:pt>
                <c:pt idx="1201">
                  <c:v>4.9529793415171781</c:v>
                </c:pt>
                <c:pt idx="1202">
                  <c:v>4.9548645447466022</c:v>
                </c:pt>
                <c:pt idx="1203">
                  <c:v>4.9567120515587906</c:v>
                </c:pt>
                <c:pt idx="1204">
                  <c:v>4.958521789017337</c:v>
                </c:pt>
                <c:pt idx="1205">
                  <c:v>4.9602936856769047</c:v>
                </c:pt>
                <c:pt idx="1206">
                  <c:v>4.9620276715860481</c:v>
                </c:pt>
                <c:pt idx="1207">
                  <c:v>4.9637236782899725</c:v>
                </c:pt>
                <c:pt idx="1208">
                  <c:v>4.9653816388332377</c:v>
                </c:pt>
                <c:pt idx="1209">
                  <c:v>4.9670014877623991</c:v>
                </c:pt>
                <c:pt idx="1210">
                  <c:v>4.9685831611285955</c:v>
                </c:pt>
                <c:pt idx="1211">
                  <c:v>4.9701265964900712</c:v>
                </c:pt>
                <c:pt idx="1212">
                  <c:v>4.9716317329146404</c:v>
                </c:pt>
                <c:pt idx="1213">
                  <c:v>4.9730985109820933</c:v>
                </c:pt>
                <c:pt idx="1214">
                  <c:v>4.9745268727865444</c:v>
                </c:pt>
                <c:pt idx="1215">
                  <c:v>4.9759167619387155</c:v>
                </c:pt>
                <c:pt idx="1216">
                  <c:v>4.9772681235681624</c:v>
                </c:pt>
                <c:pt idx="1217">
                  <c:v>4.9785809043254421</c:v>
                </c:pt>
                <c:pt idx="1218">
                  <c:v>4.9798550523842176</c:v>
                </c:pt>
                <c:pt idx="1219">
                  <c:v>4.9810905174433051</c:v>
                </c:pt>
                <c:pt idx="1220">
                  <c:v>4.9822872507286604</c:v>
                </c:pt>
                <c:pt idx="1221">
                  <c:v>4.9834452049953031</c:v>
                </c:pt>
                <c:pt idx="1222">
                  <c:v>4.9845643345291792</c:v>
                </c:pt>
                <c:pt idx="1223">
                  <c:v>4.9856445951489725</c:v>
                </c:pt>
                <c:pt idx="1224">
                  <c:v>4.9866859442078439</c:v>
                </c:pt>
                <c:pt idx="1225">
                  <c:v>4.9876883405951142</c:v>
                </c:pt>
                <c:pt idx="1226">
                  <c:v>4.9886517447378909</c:v>
                </c:pt>
                <c:pt idx="1227">
                  <c:v>4.9895761186026286</c:v>
                </c:pt>
                <c:pt idx="1228">
                  <c:v>4.9904614256966298</c:v>
                </c:pt>
                <c:pt idx="1229">
                  <c:v>4.9913076310694864</c:v>
                </c:pt>
                <c:pt idx="1230">
                  <c:v>4.992114701314458</c:v>
                </c:pt>
                <c:pt idx="1231">
                  <c:v>4.9928826045697949</c:v>
                </c:pt>
                <c:pt idx="1232">
                  <c:v>4.9936113105199906</c:v>
                </c:pt>
                <c:pt idx="1233">
                  <c:v>4.9943007903969825</c:v>
                </c:pt>
                <c:pt idx="1234">
                  <c:v>4.9949510169812843</c:v>
                </c:pt>
                <c:pt idx="1235">
                  <c:v>4.9955619646030653</c:v>
                </c:pt>
                <c:pt idx="1236">
                  <c:v>4.9961336091431585</c:v>
                </c:pt>
                <c:pt idx="1237">
                  <c:v>4.9966659280340169</c:v>
                </c:pt>
                <c:pt idx="1238">
                  <c:v>4.9971589002606018</c:v>
                </c:pt>
                <c:pt idx="1239">
                  <c:v>4.9976125063612145</c:v>
                </c:pt>
                <c:pt idx="1240">
                  <c:v>4.9980267284282611</c:v>
                </c:pt>
                <c:pt idx="1241">
                  <c:v>4.9984015501089658</c:v>
                </c:pt>
                <c:pt idx="1242">
                  <c:v>4.9987369566060096</c:v>
                </c:pt>
                <c:pt idx="1243">
                  <c:v>4.9990329346781177</c:v>
                </c:pt>
                <c:pt idx="1244">
                  <c:v>4.9992894726405828</c:v>
                </c:pt>
                <c:pt idx="1245">
                  <c:v>4.9995065603657265</c:v>
                </c:pt>
                <c:pt idx="1246">
                  <c:v>4.9996841892832959</c:v>
                </c:pt>
                <c:pt idx="1247">
                  <c:v>4.9998223523808054</c:v>
                </c:pt>
                <c:pt idx="1248">
                  <c:v>4.9999210442038144</c:v>
                </c:pt>
                <c:pt idx="1249">
                  <c:v>4.9999802608561357</c:v>
                </c:pt>
                <c:pt idx="1250">
                  <c:v>5</c:v>
                </c:pt>
                <c:pt idx="1251">
                  <c:v>4.9999802608561383</c:v>
                </c:pt>
                <c:pt idx="1252">
                  <c:v>4.999921044203818</c:v>
                </c:pt>
                <c:pt idx="1253">
                  <c:v>4.9998223523808125</c:v>
                </c:pt>
                <c:pt idx="1254">
                  <c:v>4.9996841892833039</c:v>
                </c:pt>
                <c:pt idx="1255">
                  <c:v>4.9995065603657372</c:v>
                </c:pt>
                <c:pt idx="1256">
                  <c:v>4.9992894726405961</c:v>
                </c:pt>
                <c:pt idx="1257">
                  <c:v>4.9990329346781319</c:v>
                </c:pt>
                <c:pt idx="1258">
                  <c:v>4.9987369566060265</c:v>
                </c:pt>
                <c:pt idx="1259">
                  <c:v>4.9984015501089853</c:v>
                </c:pt>
                <c:pt idx="1260">
                  <c:v>4.9980267284282824</c:v>
                </c:pt>
                <c:pt idx="1261">
                  <c:v>4.9976125063612375</c:v>
                </c:pt>
                <c:pt idx="1262">
                  <c:v>4.9971589002606276</c:v>
                </c:pt>
                <c:pt idx="1263">
                  <c:v>4.9966659280340444</c:v>
                </c:pt>
                <c:pt idx="1264">
                  <c:v>4.9961336091431878</c:v>
                </c:pt>
                <c:pt idx="1265">
                  <c:v>4.9955619646030964</c:v>
                </c:pt>
                <c:pt idx="1266">
                  <c:v>4.994951016981318</c:v>
                </c:pt>
                <c:pt idx="1267">
                  <c:v>4.994300790397018</c:v>
                </c:pt>
                <c:pt idx="1268">
                  <c:v>4.9936113105200288</c:v>
                </c:pt>
                <c:pt idx="1269">
                  <c:v>4.9928826045698358</c:v>
                </c:pt>
                <c:pt idx="1270">
                  <c:v>4.9921147013145006</c:v>
                </c:pt>
                <c:pt idx="1271">
                  <c:v>4.9913076310695308</c:v>
                </c:pt>
                <c:pt idx="1272">
                  <c:v>4.9904614256966768</c:v>
                </c:pt>
                <c:pt idx="1273">
                  <c:v>4.9895761186026775</c:v>
                </c:pt>
                <c:pt idx="1274">
                  <c:v>4.9886517447379415</c:v>
                </c:pt>
                <c:pt idx="1275">
                  <c:v>4.9876883405951666</c:v>
                </c:pt>
                <c:pt idx="1276">
                  <c:v>4.9866859442078981</c:v>
                </c:pt>
                <c:pt idx="1277">
                  <c:v>4.9856445951490302</c:v>
                </c:pt>
                <c:pt idx="1278">
                  <c:v>4.9845643345292387</c:v>
                </c:pt>
                <c:pt idx="1279">
                  <c:v>4.9834452049953644</c:v>
                </c:pt>
                <c:pt idx="1280">
                  <c:v>4.9822872507287244</c:v>
                </c:pt>
                <c:pt idx="1281">
                  <c:v>4.9810905174433708</c:v>
                </c:pt>
                <c:pt idx="1282">
                  <c:v>4.9798550523842851</c:v>
                </c:pt>
                <c:pt idx="1283">
                  <c:v>4.9785809043255114</c:v>
                </c:pt>
                <c:pt idx="1284">
                  <c:v>4.9772681235682343</c:v>
                </c:pt>
                <c:pt idx="1285">
                  <c:v>4.9759167619387892</c:v>
                </c:pt>
                <c:pt idx="1286">
                  <c:v>4.9745268727866208</c:v>
                </c:pt>
                <c:pt idx="1287">
                  <c:v>4.9730985109821715</c:v>
                </c:pt>
                <c:pt idx="1288">
                  <c:v>4.9716317329147195</c:v>
                </c:pt>
                <c:pt idx="1289">
                  <c:v>4.9701265964901538</c:v>
                </c:pt>
                <c:pt idx="1290">
                  <c:v>4.9685831611286799</c:v>
                </c:pt>
                <c:pt idx="1291">
                  <c:v>4.9670014877624853</c:v>
                </c:pt>
                <c:pt idx="1292">
                  <c:v>4.9653816388333256</c:v>
                </c:pt>
                <c:pt idx="1293">
                  <c:v>4.9637236782900622</c:v>
                </c:pt>
                <c:pt idx="1294">
                  <c:v>4.9620276715861404</c:v>
                </c:pt>
                <c:pt idx="1295">
                  <c:v>4.9602936856769988</c:v>
                </c:pt>
                <c:pt idx="1296">
                  <c:v>4.9585217890174329</c:v>
                </c:pt>
                <c:pt idx="1297">
                  <c:v>4.9567120515588892</c:v>
                </c:pt>
                <c:pt idx="1298">
                  <c:v>4.9548645447467035</c:v>
                </c:pt>
                <c:pt idx="1299">
                  <c:v>4.9529793415172803</c:v>
                </c:pt>
                <c:pt idx="1300">
                  <c:v>4.9510565162952167</c:v>
                </c:pt>
                <c:pt idx="1301">
                  <c:v>4.9490961449903592</c:v>
                </c:pt>
                <c:pt idx="1302">
                  <c:v>4.9470983049948103</c:v>
                </c:pt>
                <c:pt idx="1303">
                  <c:v>4.9450630751798723</c:v>
                </c:pt>
                <c:pt idx="1304">
                  <c:v>4.9429905358929336</c:v>
                </c:pt>
                <c:pt idx="1305">
                  <c:v>4.9408807689542957</c:v>
                </c:pt>
                <c:pt idx="1306">
                  <c:v>4.9387338576539461</c:v>
                </c:pt>
                <c:pt idx="1307">
                  <c:v>4.9365498867482653</c:v>
                </c:pt>
                <c:pt idx="1308">
                  <c:v>4.9343289424566867</c:v>
                </c:pt>
                <c:pt idx="1309">
                  <c:v>4.9320711124582868</c:v>
                </c:pt>
                <c:pt idx="1310">
                  <c:v>4.9297764858883291</c:v>
                </c:pt>
                <c:pt idx="1311">
                  <c:v>4.9274451533347401</c:v>
                </c:pt>
                <c:pt idx="1312">
                  <c:v>4.9250772068345388</c:v>
                </c:pt>
                <c:pt idx="1313">
                  <c:v>4.9226727398701975</c:v>
                </c:pt>
                <c:pt idx="1314">
                  <c:v>4.9202318473659536</c:v>
                </c:pt>
                <c:pt idx="1315">
                  <c:v>4.9177546256840659</c:v>
                </c:pt>
                <c:pt idx="1316">
                  <c:v>4.9152411726210037</c:v>
                </c:pt>
                <c:pt idx="1317">
                  <c:v>4.9126915874035904</c:v>
                </c:pt>
                <c:pt idx="1318">
                  <c:v>4.9101059706850858</c:v>
                </c:pt>
                <c:pt idx="1319">
                  <c:v>4.9074844245412086</c:v>
                </c:pt>
                <c:pt idx="1320">
                  <c:v>4.9048270524661124</c:v>
                </c:pt>
                <c:pt idx="1321">
                  <c:v>4.9021339593682969</c:v>
                </c:pt>
                <c:pt idx="1322">
                  <c:v>4.899405251566467</c:v>
                </c:pt>
                <c:pt idx="1323">
                  <c:v>4.8966410367853328</c:v>
                </c:pt>
                <c:pt idx="1324">
                  <c:v>4.893841424151363</c:v>
                </c:pt>
                <c:pt idx="1325">
                  <c:v>4.8910065241884686</c:v>
                </c:pt>
                <c:pt idx="1326">
                  <c:v>4.888136448813647</c:v>
                </c:pt>
                <c:pt idx="1327">
                  <c:v>4.8852313113325589</c:v>
                </c:pt>
                <c:pt idx="1328">
                  <c:v>4.8822912264350578</c:v>
                </c:pt>
                <c:pt idx="1329">
                  <c:v>4.8793163101906627</c:v>
                </c:pt>
                <c:pt idx="1330">
                  <c:v>4.8763066800439718</c:v>
                </c:pt>
                <c:pt idx="1331">
                  <c:v>4.8732624548100301</c:v>
                </c:pt>
                <c:pt idx="1332">
                  <c:v>4.8701837546696369</c:v>
                </c:pt>
                <c:pt idx="1333">
                  <c:v>4.8670707011646028</c:v>
                </c:pt>
                <c:pt idx="1334">
                  <c:v>4.8639234171929493</c:v>
                </c:pt>
                <c:pt idx="1335">
                  <c:v>4.8607420270040596</c:v>
                </c:pt>
                <c:pt idx="1336">
                  <c:v>4.8575266561937704</c:v>
                </c:pt>
                <c:pt idx="1337">
                  <c:v>4.8542774316994146</c:v>
                </c:pt>
                <c:pt idx="1338">
                  <c:v>4.850994481794813</c:v>
                </c:pt>
                <c:pt idx="1339">
                  <c:v>4.8476779360852058</c:v>
                </c:pt>
                <c:pt idx="1340">
                  <c:v>4.8443279255021388</c:v>
                </c:pt>
                <c:pt idx="1341">
                  <c:v>4.8409445822982944</c:v>
                </c:pt>
                <c:pt idx="1342">
                  <c:v>4.8375280400422689</c:v>
                </c:pt>
                <c:pt idx="1343">
                  <c:v>4.8340784336132998</c:v>
                </c:pt>
                <c:pt idx="1344">
                  <c:v>4.8305958991959432</c:v>
                </c:pt>
                <c:pt idx="1345">
                  <c:v>4.8270805742746941</c:v>
                </c:pt>
                <c:pt idx="1346">
                  <c:v>4.823532597628561</c:v>
                </c:pt>
                <c:pt idx="1347">
                  <c:v>4.8199521093255875</c:v>
                </c:pt>
                <c:pt idx="1348">
                  <c:v>4.8163392507173208</c:v>
                </c:pt>
                <c:pt idx="1349">
                  <c:v>4.8126941644332328</c:v>
                </c:pt>
                <c:pt idx="1350">
                  <c:v>4.8090169943750878</c:v>
                </c:pt>
                <c:pt idx="1351">
                  <c:v>4.8053078857112634</c:v>
                </c:pt>
                <c:pt idx="1352">
                  <c:v>4.8015669848710196</c:v>
                </c:pt>
                <c:pt idx="1353">
                  <c:v>4.7977944395387153</c:v>
                </c:pt>
                <c:pt idx="1354">
                  <c:v>4.7939903986479822</c:v>
                </c:pt>
                <c:pt idx="1355">
                  <c:v>4.7901550123758385</c:v>
                </c:pt>
                <c:pt idx="1356">
                  <c:v>4.7862884321367689</c:v>
                </c:pt>
                <c:pt idx="1357">
                  <c:v>4.7823908105767394</c:v>
                </c:pt>
                <c:pt idx="1358">
                  <c:v>4.7784623015671759</c:v>
                </c:pt>
                <c:pt idx="1359">
                  <c:v>4.7745030601988887</c:v>
                </c:pt>
                <c:pt idx="1360">
                  <c:v>4.7705132427759462</c:v>
                </c:pt>
                <c:pt idx="1361">
                  <c:v>4.7664930068095082</c:v>
                </c:pt>
                <c:pt idx="1362">
                  <c:v>4.7624425110116073</c:v>
                </c:pt>
                <c:pt idx="1363">
                  <c:v>4.7583619152888827</c:v>
                </c:pt>
                <c:pt idx="1364">
                  <c:v>4.7542513807362665</c:v>
                </c:pt>
                <c:pt idx="1365">
                  <c:v>4.7501110696306243</c:v>
                </c:pt>
                <c:pt idx="1366">
                  <c:v>4.7459411454243483</c:v>
                </c:pt>
                <c:pt idx="1367">
                  <c:v>4.7417417727389068</c:v>
                </c:pt>
                <c:pt idx="1368">
                  <c:v>4.7375131173583434</c:v>
                </c:pt>
                <c:pt idx="1369">
                  <c:v>4.7332553462227311</c:v>
                </c:pt>
                <c:pt idx="1370">
                  <c:v>4.7289686274215841</c:v>
                </c:pt>
                <c:pt idx="1371">
                  <c:v>4.724653130187221</c:v>
                </c:pt>
                <c:pt idx="1372">
                  <c:v>4.720309024888083</c:v>
                </c:pt>
                <c:pt idx="1373">
                  <c:v>4.7159364830220092</c:v>
                </c:pt>
                <c:pt idx="1374">
                  <c:v>4.7115356772094641</c:v>
                </c:pt>
                <c:pt idx="1375">
                  <c:v>4.7071067811867282</c:v>
                </c:pt>
                <c:pt idx="1376">
                  <c:v>4.7026499697990314</c:v>
                </c:pt>
                <c:pt idx="1377">
                  <c:v>4.698165418993657</c:v>
                </c:pt>
                <c:pt idx="1378">
                  <c:v>4.6936533058129912</c:v>
                </c:pt>
                <c:pt idx="1379">
                  <c:v>4.6891138083875354</c:v>
                </c:pt>
                <c:pt idx="1380">
                  <c:v>4.6845471059288775</c:v>
                </c:pt>
                <c:pt idx="1381">
                  <c:v>4.6799533787226091</c:v>
                </c:pt>
                <c:pt idx="1382">
                  <c:v>4.6753328081212162</c:v>
                </c:pt>
                <c:pt idx="1383">
                  <c:v>4.670685576536914</c:v>
                </c:pt>
                <c:pt idx="1384">
                  <c:v>4.6660118674344471</c:v>
                </c:pt>
                <c:pt idx="1385">
                  <c:v>4.6613118653238486</c:v>
                </c:pt>
                <c:pt idx="1386">
                  <c:v>4.6565857557531549</c:v>
                </c:pt>
                <c:pt idx="1387">
                  <c:v>4.6518337253010786</c:v>
                </c:pt>
                <c:pt idx="1388">
                  <c:v>4.6470559615696452</c:v>
                </c:pt>
                <c:pt idx="1389">
                  <c:v>4.6422526531767883</c:v>
                </c:pt>
                <c:pt idx="1390">
                  <c:v>4.6374239897488954</c:v>
                </c:pt>
                <c:pt idx="1391">
                  <c:v>4.632570161913331</c:v>
                </c:pt>
                <c:pt idx="1392">
                  <c:v>4.6276913612909087</c:v>
                </c:pt>
                <c:pt idx="1393">
                  <c:v>4.6227877804883217</c:v>
                </c:pt>
                <c:pt idx="1394">
                  <c:v>4.6178596130905447</c:v>
                </c:pt>
                <c:pt idx="1395">
                  <c:v>4.6129070536531902</c:v>
                </c:pt>
                <c:pt idx="1396">
                  <c:v>4.6079302976948204</c:v>
                </c:pt>
                <c:pt idx="1397">
                  <c:v>4.6029295416892406</c:v>
                </c:pt>
                <c:pt idx="1398">
                  <c:v>4.5979049830577363</c:v>
                </c:pt>
                <c:pt idx="1399">
                  <c:v>4.5928568201612778</c:v>
                </c:pt>
                <c:pt idx="1400">
                  <c:v>4.5877852522926936</c:v>
                </c:pt>
                <c:pt idx="1401">
                  <c:v>4.5826904796687993</c:v>
                </c:pt>
                <c:pt idx="1402">
                  <c:v>4.5775727034224918</c:v>
                </c:pt>
                <c:pt idx="1403">
                  <c:v>4.5724321255948164</c:v>
                </c:pt>
                <c:pt idx="1404">
                  <c:v>4.5672689491269836</c:v>
                </c:pt>
                <c:pt idx="1405">
                  <c:v>4.5620833778523586</c:v>
                </c:pt>
                <c:pt idx="1406">
                  <c:v>4.5568756164884174</c:v>
                </c:pt>
                <c:pt idx="1407">
                  <c:v>4.5516458706286622</c:v>
                </c:pt>
                <c:pt idx="1408">
                  <c:v>4.5463943467345027</c:v>
                </c:pt>
                <c:pt idx="1409">
                  <c:v>4.5411212521271107</c:v>
                </c:pt>
                <c:pt idx="1410">
                  <c:v>4.5358267949792328</c:v>
                </c:pt>
                <c:pt idx="1411">
                  <c:v>4.5305111843069712</c:v>
                </c:pt>
                <c:pt idx="1412">
                  <c:v>4.5251746299615361</c:v>
                </c:pt>
                <c:pt idx="1413">
                  <c:v>4.5198173426209509</c:v>
                </c:pt>
                <c:pt idx="1414">
                  <c:v>4.5144395337817489</c:v>
                </c:pt>
                <c:pt idx="1415">
                  <c:v>4.5090414157506151</c:v>
                </c:pt>
                <c:pt idx="1416">
                  <c:v>4.5036232016360058</c:v>
                </c:pt>
                <c:pt idx="1417">
                  <c:v>4.4981851053397373</c:v>
                </c:pt>
                <c:pt idx="1418">
                  <c:v>4.4927273415485409</c:v>
                </c:pt>
                <c:pt idx="1419">
                  <c:v>4.4872501257255824</c:v>
                </c:pt>
                <c:pt idx="1420">
                  <c:v>4.4817536741019666</c:v>
                </c:pt>
                <c:pt idx="1421">
                  <c:v>4.476238203668192</c:v>
                </c:pt>
                <c:pt idx="1422">
                  <c:v>4.4707039321655868</c:v>
                </c:pt>
                <c:pt idx="1423">
                  <c:v>4.4651510780777137</c:v>
                </c:pt>
                <c:pt idx="1424">
                  <c:v>4.4595798606217461</c:v>
                </c:pt>
                <c:pt idx="1425">
                  <c:v>4.4539904997398061</c:v>
                </c:pt>
                <c:pt idx="1426">
                  <c:v>4.4483832160902921</c:v>
                </c:pt>
                <c:pt idx="1427">
                  <c:v>4.4427582310391633</c:v>
                </c:pt>
                <c:pt idx="1428">
                  <c:v>4.4371157666511953</c:v>
                </c:pt>
                <c:pt idx="1429">
                  <c:v>4.4314560456812231</c:v>
                </c:pt>
                <c:pt idx="1430">
                  <c:v>4.4257792915653393</c:v>
                </c:pt>
                <c:pt idx="1431">
                  <c:v>4.420085728412074</c:v>
                </c:pt>
                <c:pt idx="1432">
                  <c:v>4.4143755809935525</c:v>
                </c:pt>
                <c:pt idx="1433">
                  <c:v>4.4086490747366192</c:v>
                </c:pt>
                <c:pt idx="1434">
                  <c:v>4.402906435713934</c:v>
                </c:pt>
                <c:pt idx="1435">
                  <c:v>4.3971478906350523</c:v>
                </c:pt>
                <c:pt idx="1436">
                  <c:v>4.3913736668374774</c:v>
                </c:pt>
                <c:pt idx="1437">
                  <c:v>4.385583992277672</c:v>
                </c:pt>
                <c:pt idx="1438">
                  <c:v>4.3797790955220783</c:v>
                </c:pt>
                <c:pt idx="1439">
                  <c:v>4.3739592057380783</c:v>
                </c:pt>
                <c:pt idx="1440">
                  <c:v>4.3681245526849573</c:v>
                </c:pt>
                <c:pt idx="1441">
                  <c:v>4.362275366704826</c:v>
                </c:pt>
                <c:pt idx="1442">
                  <c:v>4.3564118787135335</c:v>
                </c:pt>
                <c:pt idx="1443">
                  <c:v>4.3505343201915432</c:v>
                </c:pt>
                <c:pt idx="1444">
                  <c:v>4.3446429231748018</c:v>
                </c:pt>
                <c:pt idx="1445">
                  <c:v>4.3387379202455776</c:v>
                </c:pt>
                <c:pt idx="1446">
                  <c:v>4.3328195445232733</c:v>
                </c:pt>
                <c:pt idx="1447">
                  <c:v>4.3268880296552306</c:v>
                </c:pt>
                <c:pt idx="1448">
                  <c:v>4.3209436098075003</c:v>
                </c:pt>
                <c:pt idx="1449">
                  <c:v>4.3149865196555961</c:v>
                </c:pt>
                <c:pt idx="1450">
                  <c:v>4.3090169943752397</c:v>
                </c:pt>
                <c:pt idx="1451">
                  <c:v>4.3030352696330674</c:v>
                </c:pt>
                <c:pt idx="1452">
                  <c:v>4.2970415815773295</c:v>
                </c:pt>
                <c:pt idx="1453">
                  <c:v>4.291036166828567</c:v>
                </c:pt>
                <c:pt idx="1454">
                  <c:v>4.2850192624702741</c:v>
                </c:pt>
                <c:pt idx="1455">
                  <c:v>4.2789911060395287</c:v>
                </c:pt>
                <c:pt idx="1456">
                  <c:v>4.2729519355176251</c:v>
                </c:pt>
                <c:pt idx="1457">
                  <c:v>4.2669019893206768</c:v>
                </c:pt>
                <c:pt idx="1458">
                  <c:v>4.2608415062901983</c:v>
                </c:pt>
                <c:pt idx="1459">
                  <c:v>4.2547707256836844</c:v>
                </c:pt>
                <c:pt idx="1460">
                  <c:v>4.2486898871651597</c:v>
                </c:pt>
                <c:pt idx="1461">
                  <c:v>4.2425992307957134</c:v>
                </c:pt>
                <c:pt idx="1462">
                  <c:v>4.2364989970240314</c:v>
                </c:pt>
                <c:pt idx="1463">
                  <c:v>4.230389426676898</c:v>
                </c:pt>
                <c:pt idx="1464">
                  <c:v>4.2242707609496897</c:v>
                </c:pt>
                <c:pt idx="1465">
                  <c:v>4.2181432413968523</c:v>
                </c:pt>
                <c:pt idx="1466">
                  <c:v>4.212007109922367</c:v>
                </c:pt>
                <c:pt idx="1467">
                  <c:v>4.205862608770194</c:v>
                </c:pt>
                <c:pt idx="1468">
                  <c:v>4.1997099805147204</c:v>
                </c:pt>
                <c:pt idx="1469">
                  <c:v>4.1935494680511747</c:v>
                </c:pt>
                <c:pt idx="1470">
                  <c:v>4.1873813145860401</c:v>
                </c:pt>
                <c:pt idx="1471">
                  <c:v>4.1812057636274549</c:v>
                </c:pt>
                <c:pt idx="1472">
                  <c:v>4.1750230589755946</c:v>
                </c:pt>
                <c:pt idx="1473">
                  <c:v>4.1688334447130533</c:v>
                </c:pt>
                <c:pt idx="1474">
                  <c:v>4.1626371651952034</c:v>
                </c:pt>
                <c:pt idx="1475">
                  <c:v>4.1564344650405518</c:v>
                </c:pt>
                <c:pt idx="1476">
                  <c:v>4.150225589121078</c:v>
                </c:pt>
                <c:pt idx="1477">
                  <c:v>4.1440107825525763</c:v>
                </c:pt>
                <c:pt idx="1478">
                  <c:v>4.1377902906849622</c:v>
                </c:pt>
                <c:pt idx="1479">
                  <c:v>4.1315643590926072</c:v>
                </c:pt>
                <c:pt idx="1480">
                  <c:v>4.1253332335646302</c:v>
                </c:pt>
                <c:pt idx="1481">
                  <c:v>4.1190971600951958</c:v>
                </c:pt>
                <c:pt idx="1482">
                  <c:v>4.1128563848738082</c:v>
                </c:pt>
                <c:pt idx="1483">
                  <c:v>4.1066111542755896</c:v>
                </c:pt>
                <c:pt idx="1484">
                  <c:v>4.1003617148515445</c:v>
                </c:pt>
                <c:pt idx="1485">
                  <c:v>4.0941083133188449</c:v>
                </c:pt>
                <c:pt idx="1486">
                  <c:v>4.0878511965510747</c:v>
                </c:pt>
                <c:pt idx="1487">
                  <c:v>4.0815906115684895</c:v>
                </c:pt>
                <c:pt idx="1488">
                  <c:v>4.075326805528265</c:v>
                </c:pt>
                <c:pt idx="1489">
                  <c:v>4.06906002571474</c:v>
                </c:pt>
                <c:pt idx="1490">
                  <c:v>4.0627905195296483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B599-4FCA-8CE7-8DEEFDAF1C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9796272"/>
        <c:axId val="189796752"/>
      </c:scatterChart>
      <c:valAx>
        <c:axId val="1897962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796752"/>
        <c:crosses val="autoZero"/>
        <c:crossBetween val="midCat"/>
      </c:valAx>
      <c:valAx>
        <c:axId val="189796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79627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1 kHz Signal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v>Signal</c:v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dPt>
            <c:idx val="61"/>
            <c:marker>
              <c:symbol val="none"/>
            </c:marker>
            <c:bubble3D val="0"/>
            <c:spPr>
              <a:ln w="1905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C96F-4E57-B516-3E153F355CCC}"/>
              </c:ext>
            </c:extLst>
          </c:dPt>
          <c:xVal>
            <c:numRef>
              <c:f>'10 kHz Sampling'!$C$9:$C$272</c:f>
              <c:numCache>
                <c:formatCode>General</c:formatCode>
                <c:ptCount val="264"/>
                <c:pt idx="0">
                  <c:v>0</c:v>
                </c:pt>
                <c:pt idx="1">
                  <c:v>2.0000000000000002E-5</c:v>
                </c:pt>
                <c:pt idx="2">
                  <c:v>4.0000000000000003E-5</c:v>
                </c:pt>
                <c:pt idx="3">
                  <c:v>6.0000000000000008E-5</c:v>
                </c:pt>
                <c:pt idx="4">
                  <c:v>8.0000000000000007E-5</c:v>
                </c:pt>
                <c:pt idx="5">
                  <c:v>1E-4</c:v>
                </c:pt>
                <c:pt idx="6">
                  <c:v>1.2E-4</c:v>
                </c:pt>
                <c:pt idx="7">
                  <c:v>1.4000000000000001E-4</c:v>
                </c:pt>
                <c:pt idx="8">
                  <c:v>1.6000000000000001E-4</c:v>
                </c:pt>
                <c:pt idx="9">
                  <c:v>1.8000000000000001E-4</c:v>
                </c:pt>
                <c:pt idx="10">
                  <c:v>2.0000000000000001E-4</c:v>
                </c:pt>
                <c:pt idx="11">
                  <c:v>2.2000000000000001E-4</c:v>
                </c:pt>
                <c:pt idx="12">
                  <c:v>2.4000000000000001E-4</c:v>
                </c:pt>
                <c:pt idx="13">
                  <c:v>2.6000000000000003E-4</c:v>
                </c:pt>
                <c:pt idx="14">
                  <c:v>2.8000000000000003E-4</c:v>
                </c:pt>
                <c:pt idx="15">
                  <c:v>3.0000000000000003E-4</c:v>
                </c:pt>
                <c:pt idx="16">
                  <c:v>3.2000000000000003E-4</c:v>
                </c:pt>
                <c:pt idx="17">
                  <c:v>3.4000000000000002E-4</c:v>
                </c:pt>
                <c:pt idx="18">
                  <c:v>3.6000000000000002E-4</c:v>
                </c:pt>
                <c:pt idx="19">
                  <c:v>3.8000000000000002E-4</c:v>
                </c:pt>
                <c:pt idx="20">
                  <c:v>4.0000000000000002E-4</c:v>
                </c:pt>
                <c:pt idx="21">
                  <c:v>4.2000000000000002E-4</c:v>
                </c:pt>
                <c:pt idx="22">
                  <c:v>4.4000000000000002E-4</c:v>
                </c:pt>
                <c:pt idx="23">
                  <c:v>4.6000000000000001E-4</c:v>
                </c:pt>
                <c:pt idx="24">
                  <c:v>4.8000000000000001E-4</c:v>
                </c:pt>
                <c:pt idx="25">
                  <c:v>5.0000000000000001E-4</c:v>
                </c:pt>
                <c:pt idx="26">
                  <c:v>5.2000000000000006E-4</c:v>
                </c:pt>
                <c:pt idx="27">
                  <c:v>5.4000000000000012E-4</c:v>
                </c:pt>
                <c:pt idx="28">
                  <c:v>5.6000000000000017E-4</c:v>
                </c:pt>
                <c:pt idx="29">
                  <c:v>5.8000000000000022E-4</c:v>
                </c:pt>
                <c:pt idx="30">
                  <c:v>6.0000000000000027E-4</c:v>
                </c:pt>
                <c:pt idx="31">
                  <c:v>6.2000000000000033E-4</c:v>
                </c:pt>
                <c:pt idx="32">
                  <c:v>6.4000000000000038E-4</c:v>
                </c:pt>
                <c:pt idx="33">
                  <c:v>6.6000000000000043E-4</c:v>
                </c:pt>
                <c:pt idx="34">
                  <c:v>6.8000000000000048E-4</c:v>
                </c:pt>
                <c:pt idx="35">
                  <c:v>7.0000000000000053E-4</c:v>
                </c:pt>
                <c:pt idx="36">
                  <c:v>7.2000000000000059E-4</c:v>
                </c:pt>
                <c:pt idx="37">
                  <c:v>7.4000000000000064E-4</c:v>
                </c:pt>
                <c:pt idx="38">
                  <c:v>7.6000000000000069E-4</c:v>
                </c:pt>
                <c:pt idx="39">
                  <c:v>7.8000000000000074E-4</c:v>
                </c:pt>
                <c:pt idx="40">
                  <c:v>8.000000000000008E-4</c:v>
                </c:pt>
                <c:pt idx="41">
                  <c:v>8.2000000000000085E-4</c:v>
                </c:pt>
                <c:pt idx="42">
                  <c:v>8.400000000000009E-4</c:v>
                </c:pt>
                <c:pt idx="43">
                  <c:v>8.6000000000000095E-4</c:v>
                </c:pt>
                <c:pt idx="44">
                  <c:v>8.8000000000000101E-4</c:v>
                </c:pt>
                <c:pt idx="45">
                  <c:v>9.0000000000000106E-4</c:v>
                </c:pt>
                <c:pt idx="46">
                  <c:v>9.2000000000000111E-4</c:v>
                </c:pt>
                <c:pt idx="47">
                  <c:v>9.4000000000000116E-4</c:v>
                </c:pt>
                <c:pt idx="48">
                  <c:v>9.6000000000000122E-4</c:v>
                </c:pt>
                <c:pt idx="49">
                  <c:v>9.8000000000000127E-4</c:v>
                </c:pt>
                <c:pt idx="50">
                  <c:v>1.0000000000000013E-3</c:v>
                </c:pt>
                <c:pt idx="51">
                  <c:v>1.0200000000000014E-3</c:v>
                </c:pt>
                <c:pt idx="52">
                  <c:v>1.0400000000000014E-3</c:v>
                </c:pt>
                <c:pt idx="53">
                  <c:v>1.0600000000000015E-3</c:v>
                </c:pt>
                <c:pt idx="54">
                  <c:v>1.0800000000000015E-3</c:v>
                </c:pt>
                <c:pt idx="55">
                  <c:v>1.1000000000000016E-3</c:v>
                </c:pt>
                <c:pt idx="56">
                  <c:v>1.1200000000000016E-3</c:v>
                </c:pt>
                <c:pt idx="57">
                  <c:v>1.1400000000000017E-3</c:v>
                </c:pt>
                <c:pt idx="58">
                  <c:v>1.1600000000000017E-3</c:v>
                </c:pt>
                <c:pt idx="59">
                  <c:v>1.1800000000000018E-3</c:v>
                </c:pt>
                <c:pt idx="60">
                  <c:v>1.2000000000000018E-3</c:v>
                </c:pt>
                <c:pt idx="61">
                  <c:v>1.2200000000000019E-3</c:v>
                </c:pt>
                <c:pt idx="62">
                  <c:v>1.240000000000002E-3</c:v>
                </c:pt>
                <c:pt idx="63">
                  <c:v>1.260000000000002E-3</c:v>
                </c:pt>
                <c:pt idx="64">
                  <c:v>1.2800000000000021E-3</c:v>
                </c:pt>
                <c:pt idx="65">
                  <c:v>1.3000000000000021E-3</c:v>
                </c:pt>
                <c:pt idx="66">
                  <c:v>1.3200000000000022E-3</c:v>
                </c:pt>
                <c:pt idx="67">
                  <c:v>1.3400000000000022E-3</c:v>
                </c:pt>
                <c:pt idx="68">
                  <c:v>1.3600000000000023E-3</c:v>
                </c:pt>
                <c:pt idx="69">
                  <c:v>1.3800000000000023E-3</c:v>
                </c:pt>
                <c:pt idx="70">
                  <c:v>1.4000000000000024E-3</c:v>
                </c:pt>
                <c:pt idx="71">
                  <c:v>1.4200000000000024E-3</c:v>
                </c:pt>
                <c:pt idx="72">
                  <c:v>1.4400000000000025E-3</c:v>
                </c:pt>
                <c:pt idx="73">
                  <c:v>1.4600000000000025E-3</c:v>
                </c:pt>
                <c:pt idx="74">
                  <c:v>1.4800000000000026E-3</c:v>
                </c:pt>
                <c:pt idx="75">
                  <c:v>1.5000000000000026E-3</c:v>
                </c:pt>
                <c:pt idx="76">
                  <c:v>1.5200000000000027E-3</c:v>
                </c:pt>
                <c:pt idx="77">
                  <c:v>1.5400000000000027E-3</c:v>
                </c:pt>
                <c:pt idx="78">
                  <c:v>1.5600000000000028E-3</c:v>
                </c:pt>
                <c:pt idx="79">
                  <c:v>1.5800000000000028E-3</c:v>
                </c:pt>
                <c:pt idx="80">
                  <c:v>1.6000000000000029E-3</c:v>
                </c:pt>
                <c:pt idx="81">
                  <c:v>1.6200000000000029E-3</c:v>
                </c:pt>
                <c:pt idx="82">
                  <c:v>1.640000000000003E-3</c:v>
                </c:pt>
                <c:pt idx="83">
                  <c:v>1.6600000000000031E-3</c:v>
                </c:pt>
                <c:pt idx="84">
                  <c:v>1.6800000000000031E-3</c:v>
                </c:pt>
                <c:pt idx="85">
                  <c:v>1.7000000000000032E-3</c:v>
                </c:pt>
                <c:pt idx="86">
                  <c:v>1.7200000000000032E-3</c:v>
                </c:pt>
                <c:pt idx="87">
                  <c:v>1.7400000000000033E-3</c:v>
                </c:pt>
                <c:pt idx="88">
                  <c:v>1.7600000000000033E-3</c:v>
                </c:pt>
                <c:pt idx="89">
                  <c:v>1.7800000000000034E-3</c:v>
                </c:pt>
                <c:pt idx="90">
                  <c:v>1.8000000000000034E-3</c:v>
                </c:pt>
                <c:pt idx="91">
                  <c:v>1.8200000000000035E-3</c:v>
                </c:pt>
                <c:pt idx="92">
                  <c:v>1.8400000000000035E-3</c:v>
                </c:pt>
                <c:pt idx="93">
                  <c:v>1.8600000000000036E-3</c:v>
                </c:pt>
                <c:pt idx="94">
                  <c:v>1.8800000000000036E-3</c:v>
                </c:pt>
                <c:pt idx="95">
                  <c:v>1.9000000000000037E-3</c:v>
                </c:pt>
                <c:pt idx="96">
                  <c:v>1.9200000000000037E-3</c:v>
                </c:pt>
                <c:pt idx="97">
                  <c:v>1.9400000000000038E-3</c:v>
                </c:pt>
                <c:pt idx="98">
                  <c:v>1.9600000000000038E-3</c:v>
                </c:pt>
                <c:pt idx="99">
                  <c:v>1.9800000000000039E-3</c:v>
                </c:pt>
                <c:pt idx="100">
                  <c:v>2.0000000000000039E-3</c:v>
                </c:pt>
                <c:pt idx="101">
                  <c:v>2.020000000000004E-3</c:v>
                </c:pt>
                <c:pt idx="102">
                  <c:v>2.040000000000004E-3</c:v>
                </c:pt>
                <c:pt idx="103">
                  <c:v>2.0600000000000041E-3</c:v>
                </c:pt>
                <c:pt idx="104">
                  <c:v>2.0800000000000042E-3</c:v>
                </c:pt>
                <c:pt idx="105">
                  <c:v>2.1000000000000042E-3</c:v>
                </c:pt>
                <c:pt idx="106">
                  <c:v>2.1200000000000043E-3</c:v>
                </c:pt>
                <c:pt idx="107">
                  <c:v>2.1400000000000043E-3</c:v>
                </c:pt>
                <c:pt idx="108">
                  <c:v>2.1600000000000044E-3</c:v>
                </c:pt>
                <c:pt idx="109">
                  <c:v>2.1800000000000044E-3</c:v>
                </c:pt>
                <c:pt idx="110">
                  <c:v>2.2000000000000045E-3</c:v>
                </c:pt>
                <c:pt idx="111">
                  <c:v>2.2200000000000045E-3</c:v>
                </c:pt>
                <c:pt idx="112">
                  <c:v>2.2400000000000046E-3</c:v>
                </c:pt>
                <c:pt idx="113">
                  <c:v>2.2600000000000046E-3</c:v>
                </c:pt>
                <c:pt idx="114">
                  <c:v>2.2800000000000047E-3</c:v>
                </c:pt>
                <c:pt idx="115">
                  <c:v>2.3000000000000047E-3</c:v>
                </c:pt>
                <c:pt idx="116">
                  <c:v>2.3200000000000048E-3</c:v>
                </c:pt>
                <c:pt idx="117">
                  <c:v>2.3400000000000048E-3</c:v>
                </c:pt>
                <c:pt idx="118">
                  <c:v>2.3600000000000049E-3</c:v>
                </c:pt>
                <c:pt idx="119">
                  <c:v>2.3800000000000049E-3</c:v>
                </c:pt>
                <c:pt idx="120">
                  <c:v>2.400000000000005E-3</c:v>
                </c:pt>
                <c:pt idx="121">
                  <c:v>2.420000000000005E-3</c:v>
                </c:pt>
                <c:pt idx="122">
                  <c:v>2.4400000000000051E-3</c:v>
                </c:pt>
                <c:pt idx="123">
                  <c:v>2.4600000000000052E-3</c:v>
                </c:pt>
                <c:pt idx="124">
                  <c:v>2.4800000000000052E-3</c:v>
                </c:pt>
                <c:pt idx="125">
                  <c:v>2.5000000000000053E-3</c:v>
                </c:pt>
                <c:pt idx="126">
                  <c:v>2.5200000000000053E-3</c:v>
                </c:pt>
                <c:pt idx="127">
                  <c:v>2.5400000000000054E-3</c:v>
                </c:pt>
                <c:pt idx="128">
                  <c:v>2.5600000000000054E-3</c:v>
                </c:pt>
                <c:pt idx="129">
                  <c:v>2.5800000000000055E-3</c:v>
                </c:pt>
                <c:pt idx="130">
                  <c:v>2.6000000000000055E-3</c:v>
                </c:pt>
                <c:pt idx="131">
                  <c:v>2.6200000000000056E-3</c:v>
                </c:pt>
                <c:pt idx="132">
                  <c:v>2.6400000000000056E-3</c:v>
                </c:pt>
                <c:pt idx="133">
                  <c:v>2.6600000000000057E-3</c:v>
                </c:pt>
                <c:pt idx="134">
                  <c:v>2.6800000000000057E-3</c:v>
                </c:pt>
                <c:pt idx="135">
                  <c:v>2.7000000000000058E-3</c:v>
                </c:pt>
                <c:pt idx="136">
                  <c:v>2.7200000000000058E-3</c:v>
                </c:pt>
                <c:pt idx="137">
                  <c:v>2.7400000000000059E-3</c:v>
                </c:pt>
                <c:pt idx="138">
                  <c:v>2.7600000000000059E-3</c:v>
                </c:pt>
                <c:pt idx="139">
                  <c:v>2.780000000000006E-3</c:v>
                </c:pt>
                <c:pt idx="140">
                  <c:v>2.800000000000006E-3</c:v>
                </c:pt>
                <c:pt idx="141">
                  <c:v>2.8200000000000061E-3</c:v>
                </c:pt>
                <c:pt idx="142">
                  <c:v>2.8400000000000061E-3</c:v>
                </c:pt>
                <c:pt idx="143">
                  <c:v>2.8600000000000062E-3</c:v>
                </c:pt>
                <c:pt idx="144">
                  <c:v>2.8800000000000063E-3</c:v>
                </c:pt>
                <c:pt idx="145">
                  <c:v>2.9000000000000063E-3</c:v>
                </c:pt>
                <c:pt idx="146">
                  <c:v>2.9200000000000064E-3</c:v>
                </c:pt>
                <c:pt idx="147">
                  <c:v>2.9400000000000064E-3</c:v>
                </c:pt>
                <c:pt idx="148">
                  <c:v>2.9600000000000065E-3</c:v>
                </c:pt>
                <c:pt idx="149">
                  <c:v>2.9800000000000065E-3</c:v>
                </c:pt>
                <c:pt idx="150">
                  <c:v>3.0000000000000066E-3</c:v>
                </c:pt>
                <c:pt idx="151">
                  <c:v>3.0200000000000066E-3</c:v>
                </c:pt>
                <c:pt idx="152">
                  <c:v>3.0400000000000067E-3</c:v>
                </c:pt>
                <c:pt idx="153">
                  <c:v>3.0600000000000067E-3</c:v>
                </c:pt>
                <c:pt idx="154">
                  <c:v>3.0800000000000068E-3</c:v>
                </c:pt>
                <c:pt idx="155">
                  <c:v>3.1000000000000068E-3</c:v>
                </c:pt>
                <c:pt idx="156">
                  <c:v>3.1200000000000069E-3</c:v>
                </c:pt>
                <c:pt idx="157">
                  <c:v>3.1400000000000069E-3</c:v>
                </c:pt>
                <c:pt idx="158">
                  <c:v>3.160000000000007E-3</c:v>
                </c:pt>
                <c:pt idx="159">
                  <c:v>3.180000000000007E-3</c:v>
                </c:pt>
                <c:pt idx="160">
                  <c:v>3.2000000000000071E-3</c:v>
                </c:pt>
                <c:pt idx="161">
                  <c:v>3.2200000000000071E-3</c:v>
                </c:pt>
                <c:pt idx="162">
                  <c:v>3.2400000000000072E-3</c:v>
                </c:pt>
                <c:pt idx="163">
                  <c:v>3.2600000000000072E-3</c:v>
                </c:pt>
                <c:pt idx="164">
                  <c:v>3.2800000000000073E-3</c:v>
                </c:pt>
                <c:pt idx="165">
                  <c:v>3.3000000000000074E-3</c:v>
                </c:pt>
                <c:pt idx="166">
                  <c:v>3.3200000000000074E-3</c:v>
                </c:pt>
                <c:pt idx="167">
                  <c:v>3.3400000000000075E-3</c:v>
                </c:pt>
                <c:pt idx="168">
                  <c:v>3.3600000000000075E-3</c:v>
                </c:pt>
                <c:pt idx="169">
                  <c:v>3.3800000000000076E-3</c:v>
                </c:pt>
                <c:pt idx="170">
                  <c:v>3.4000000000000076E-3</c:v>
                </c:pt>
                <c:pt idx="171">
                  <c:v>3.4200000000000077E-3</c:v>
                </c:pt>
                <c:pt idx="172">
                  <c:v>3.4400000000000077E-3</c:v>
                </c:pt>
                <c:pt idx="173">
                  <c:v>3.4600000000000078E-3</c:v>
                </c:pt>
                <c:pt idx="174">
                  <c:v>3.4800000000000078E-3</c:v>
                </c:pt>
                <c:pt idx="175">
                  <c:v>3.5000000000000079E-3</c:v>
                </c:pt>
                <c:pt idx="176">
                  <c:v>3.5200000000000079E-3</c:v>
                </c:pt>
                <c:pt idx="177">
                  <c:v>3.540000000000008E-3</c:v>
                </c:pt>
                <c:pt idx="178">
                  <c:v>3.560000000000008E-3</c:v>
                </c:pt>
                <c:pt idx="179">
                  <c:v>3.5800000000000081E-3</c:v>
                </c:pt>
                <c:pt idx="180">
                  <c:v>3.6000000000000081E-3</c:v>
                </c:pt>
                <c:pt idx="181">
                  <c:v>3.6200000000000082E-3</c:v>
                </c:pt>
                <c:pt idx="182">
                  <c:v>3.6400000000000082E-3</c:v>
                </c:pt>
                <c:pt idx="183">
                  <c:v>3.6600000000000083E-3</c:v>
                </c:pt>
                <c:pt idx="184">
                  <c:v>3.6800000000000084E-3</c:v>
                </c:pt>
                <c:pt idx="185">
                  <c:v>3.7000000000000084E-3</c:v>
                </c:pt>
                <c:pt idx="186">
                  <c:v>3.7200000000000085E-3</c:v>
                </c:pt>
                <c:pt idx="187">
                  <c:v>3.7400000000000085E-3</c:v>
                </c:pt>
                <c:pt idx="188">
                  <c:v>3.7600000000000086E-3</c:v>
                </c:pt>
                <c:pt idx="189">
                  <c:v>3.7800000000000086E-3</c:v>
                </c:pt>
                <c:pt idx="190">
                  <c:v>3.8000000000000087E-3</c:v>
                </c:pt>
                <c:pt idx="191">
                  <c:v>3.8200000000000087E-3</c:v>
                </c:pt>
                <c:pt idx="192">
                  <c:v>3.8400000000000088E-3</c:v>
                </c:pt>
                <c:pt idx="193">
                  <c:v>3.8600000000000088E-3</c:v>
                </c:pt>
                <c:pt idx="194">
                  <c:v>3.8800000000000089E-3</c:v>
                </c:pt>
                <c:pt idx="195">
                  <c:v>3.9000000000000089E-3</c:v>
                </c:pt>
                <c:pt idx="196">
                  <c:v>3.9200000000000085E-3</c:v>
                </c:pt>
                <c:pt idx="197">
                  <c:v>3.9400000000000086E-3</c:v>
                </c:pt>
                <c:pt idx="198">
                  <c:v>3.9600000000000087E-3</c:v>
                </c:pt>
                <c:pt idx="199">
                  <c:v>3.9800000000000087E-3</c:v>
                </c:pt>
                <c:pt idx="200">
                  <c:v>4.0000000000000088E-3</c:v>
                </c:pt>
                <c:pt idx="201">
                  <c:v>4.0200000000000088E-3</c:v>
                </c:pt>
                <c:pt idx="202">
                  <c:v>4.0400000000000089E-3</c:v>
                </c:pt>
                <c:pt idx="203">
                  <c:v>4.0600000000000089E-3</c:v>
                </c:pt>
                <c:pt idx="204">
                  <c:v>4.080000000000009E-3</c:v>
                </c:pt>
                <c:pt idx="205">
                  <c:v>4.100000000000009E-3</c:v>
                </c:pt>
                <c:pt idx="206">
                  <c:v>4.1200000000000091E-3</c:v>
                </c:pt>
                <c:pt idx="207">
                  <c:v>4.1400000000000091E-3</c:v>
                </c:pt>
                <c:pt idx="208">
                  <c:v>4.1600000000000092E-3</c:v>
                </c:pt>
                <c:pt idx="209">
                  <c:v>4.1800000000000092E-3</c:v>
                </c:pt>
                <c:pt idx="210">
                  <c:v>4.2000000000000093E-3</c:v>
                </c:pt>
                <c:pt idx="211">
                  <c:v>4.2200000000000093E-3</c:v>
                </c:pt>
                <c:pt idx="212">
                  <c:v>4.2400000000000094E-3</c:v>
                </c:pt>
                <c:pt idx="213">
                  <c:v>4.2600000000000094E-3</c:v>
                </c:pt>
                <c:pt idx="214">
                  <c:v>4.2800000000000095E-3</c:v>
                </c:pt>
                <c:pt idx="215">
                  <c:v>4.3000000000000095E-3</c:v>
                </c:pt>
                <c:pt idx="216">
                  <c:v>4.3200000000000096E-3</c:v>
                </c:pt>
                <c:pt idx="217">
                  <c:v>4.3400000000000096E-3</c:v>
                </c:pt>
                <c:pt idx="218">
                  <c:v>4.3600000000000097E-3</c:v>
                </c:pt>
                <c:pt idx="219">
                  <c:v>4.3800000000000098E-3</c:v>
                </c:pt>
                <c:pt idx="220">
                  <c:v>4.4000000000000098E-3</c:v>
                </c:pt>
                <c:pt idx="221">
                  <c:v>4.4200000000000099E-3</c:v>
                </c:pt>
                <c:pt idx="222">
                  <c:v>4.4400000000000099E-3</c:v>
                </c:pt>
                <c:pt idx="223">
                  <c:v>4.46000000000001E-3</c:v>
                </c:pt>
                <c:pt idx="224">
                  <c:v>4.48000000000001E-3</c:v>
                </c:pt>
                <c:pt idx="225">
                  <c:v>4.5000000000000101E-3</c:v>
                </c:pt>
                <c:pt idx="226">
                  <c:v>4.5200000000000101E-3</c:v>
                </c:pt>
                <c:pt idx="227">
                  <c:v>4.5400000000000102E-3</c:v>
                </c:pt>
                <c:pt idx="228">
                  <c:v>4.5600000000000102E-3</c:v>
                </c:pt>
                <c:pt idx="229">
                  <c:v>4.5800000000000103E-3</c:v>
                </c:pt>
                <c:pt idx="230">
                  <c:v>4.6000000000000103E-3</c:v>
                </c:pt>
                <c:pt idx="231">
                  <c:v>4.6200000000000104E-3</c:v>
                </c:pt>
                <c:pt idx="232">
                  <c:v>4.6400000000000104E-3</c:v>
                </c:pt>
                <c:pt idx="233">
                  <c:v>4.6600000000000105E-3</c:v>
                </c:pt>
                <c:pt idx="234">
                  <c:v>4.6800000000000105E-3</c:v>
                </c:pt>
                <c:pt idx="235">
                  <c:v>4.7000000000000106E-3</c:v>
                </c:pt>
                <c:pt idx="236">
                  <c:v>4.7200000000000106E-3</c:v>
                </c:pt>
                <c:pt idx="237">
                  <c:v>4.7400000000000107E-3</c:v>
                </c:pt>
                <c:pt idx="238">
                  <c:v>4.7600000000000108E-3</c:v>
                </c:pt>
                <c:pt idx="239">
                  <c:v>4.7800000000000108E-3</c:v>
                </c:pt>
                <c:pt idx="240">
                  <c:v>4.8000000000000109E-3</c:v>
                </c:pt>
                <c:pt idx="241">
                  <c:v>4.8200000000000109E-3</c:v>
                </c:pt>
                <c:pt idx="242">
                  <c:v>4.840000000000011E-3</c:v>
                </c:pt>
                <c:pt idx="243">
                  <c:v>4.860000000000011E-3</c:v>
                </c:pt>
                <c:pt idx="244">
                  <c:v>4.8800000000000111E-3</c:v>
                </c:pt>
                <c:pt idx="245">
                  <c:v>4.9000000000000111E-3</c:v>
                </c:pt>
                <c:pt idx="246">
                  <c:v>4.9200000000000112E-3</c:v>
                </c:pt>
                <c:pt idx="247">
                  <c:v>4.9400000000000112E-3</c:v>
                </c:pt>
                <c:pt idx="248">
                  <c:v>4.9600000000000113E-3</c:v>
                </c:pt>
                <c:pt idx="249">
                  <c:v>4.9800000000000113E-3</c:v>
                </c:pt>
                <c:pt idx="250">
                  <c:v>5.0000000000000114E-3</c:v>
                </c:pt>
                <c:pt idx="251">
                  <c:v>5.0200000000000114E-3</c:v>
                </c:pt>
                <c:pt idx="252">
                  <c:v>5.0400000000000115E-3</c:v>
                </c:pt>
                <c:pt idx="253">
                  <c:v>5.0600000000000115E-3</c:v>
                </c:pt>
                <c:pt idx="254">
                  <c:v>5.0800000000000116E-3</c:v>
                </c:pt>
                <c:pt idx="255">
                  <c:v>5.1000000000000116E-3</c:v>
                </c:pt>
                <c:pt idx="256">
                  <c:v>5.1200000000000117E-3</c:v>
                </c:pt>
                <c:pt idx="257">
                  <c:v>5.1400000000000117E-3</c:v>
                </c:pt>
                <c:pt idx="258">
                  <c:v>5.1600000000000118E-3</c:v>
                </c:pt>
                <c:pt idx="259">
                  <c:v>5.1800000000000119E-3</c:v>
                </c:pt>
                <c:pt idx="260">
                  <c:v>5.2000000000000119E-3</c:v>
                </c:pt>
                <c:pt idx="261">
                  <c:v>5.220000000000012E-3</c:v>
                </c:pt>
                <c:pt idx="262">
                  <c:v>5.240000000000012E-3</c:v>
                </c:pt>
                <c:pt idx="263">
                  <c:v>5.2600000000000121E-3</c:v>
                </c:pt>
              </c:numCache>
            </c:numRef>
          </c:xVal>
          <c:yVal>
            <c:numRef>
              <c:f>'10 kHz Sampling'!$D$9:$D$272</c:f>
              <c:numCache>
                <c:formatCode>General</c:formatCode>
                <c:ptCount val="264"/>
                <c:pt idx="0">
                  <c:v>4</c:v>
                </c:pt>
                <c:pt idx="1">
                  <c:v>3.9684588052579115</c:v>
                </c:pt>
                <c:pt idx="2">
                  <c:v>3.8743326445145243</c:v>
                </c:pt>
                <c:pt idx="3">
                  <c:v>3.7191059435530054</c:v>
                </c:pt>
                <c:pt idx="4">
                  <c:v>3.5052267201754543</c:v>
                </c:pt>
                <c:pt idx="5">
                  <c:v>3.2360679774997898</c:v>
                </c:pt>
                <c:pt idx="6">
                  <c:v>2.9158745096856462</c:v>
                </c:pt>
                <c:pt idx="7">
                  <c:v>2.549695958994759</c:v>
                </c:pt>
                <c:pt idx="8">
                  <c:v>2.1433071799159862</c:v>
                </c:pt>
                <c:pt idx="9">
                  <c:v>1.7031171662602906</c:v>
                </c:pt>
                <c:pt idx="10">
                  <c:v>1.2360679774997898</c:v>
                </c:pt>
                <c:pt idx="11">
                  <c:v>0.74952525834289896</c:v>
                </c:pt>
                <c:pt idx="12">
                  <c:v>0.25116207811725411</c:v>
                </c:pt>
                <c:pt idx="13">
                  <c:v>-0.25116207811725361</c:v>
                </c:pt>
                <c:pt idx="14">
                  <c:v>-0.7495252583428984</c:v>
                </c:pt>
                <c:pt idx="15">
                  <c:v>-1.2360679774997894</c:v>
                </c:pt>
                <c:pt idx="16">
                  <c:v>-1.7031171662602909</c:v>
                </c:pt>
                <c:pt idx="17">
                  <c:v>-2.1433071799159857</c:v>
                </c:pt>
                <c:pt idx="18">
                  <c:v>-2.549695958994759</c:v>
                </c:pt>
                <c:pt idx="19">
                  <c:v>-2.9158745096856453</c:v>
                </c:pt>
                <c:pt idx="20">
                  <c:v>-3.2360679774997894</c:v>
                </c:pt>
                <c:pt idx="21">
                  <c:v>-3.5052267201754534</c:v>
                </c:pt>
                <c:pt idx="22">
                  <c:v>-3.7191059435530054</c:v>
                </c:pt>
                <c:pt idx="23">
                  <c:v>-3.8743326445145243</c:v>
                </c:pt>
                <c:pt idx="24">
                  <c:v>-3.9684588052579111</c:v>
                </c:pt>
                <c:pt idx="25">
                  <c:v>-4</c:v>
                </c:pt>
                <c:pt idx="26">
                  <c:v>-3.9684588052579115</c:v>
                </c:pt>
                <c:pt idx="27">
                  <c:v>-3.8743326445145243</c:v>
                </c:pt>
                <c:pt idx="28">
                  <c:v>-3.7191059435530045</c:v>
                </c:pt>
                <c:pt idx="29">
                  <c:v>-3.5052267201754526</c:v>
                </c:pt>
                <c:pt idx="30">
                  <c:v>-3.2360679774997867</c:v>
                </c:pt>
                <c:pt idx="31">
                  <c:v>-2.9158745096856413</c:v>
                </c:pt>
                <c:pt idx="32">
                  <c:v>-2.5496959589947528</c:v>
                </c:pt>
                <c:pt idx="33">
                  <c:v>-2.1433071799159791</c:v>
                </c:pt>
                <c:pt idx="34">
                  <c:v>-1.7031171662602822</c:v>
                </c:pt>
                <c:pt idx="35">
                  <c:v>-1.2360679774997803</c:v>
                </c:pt>
                <c:pt idx="36">
                  <c:v>-0.74952525834288453</c:v>
                </c:pt>
                <c:pt idx="37">
                  <c:v>-0.25116207811723862</c:v>
                </c:pt>
                <c:pt idx="38">
                  <c:v>0.25116207811726909</c:v>
                </c:pt>
                <c:pt idx="39">
                  <c:v>0.7495252583429145</c:v>
                </c:pt>
                <c:pt idx="40">
                  <c:v>1.2360679774998058</c:v>
                </c:pt>
                <c:pt idx="41">
                  <c:v>1.7031171662603066</c:v>
                </c:pt>
                <c:pt idx="42">
                  <c:v>2.1433071799160048</c:v>
                </c:pt>
                <c:pt idx="43">
                  <c:v>2.5496959589947763</c:v>
                </c:pt>
                <c:pt idx="44">
                  <c:v>2.9158745096856622</c:v>
                </c:pt>
                <c:pt idx="45">
                  <c:v>3.236067977499804</c:v>
                </c:pt>
                <c:pt idx="46">
                  <c:v>3.5052267201754663</c:v>
                </c:pt>
                <c:pt idx="47">
                  <c:v>3.7191059435530152</c:v>
                </c:pt>
                <c:pt idx="48">
                  <c:v>3.8743326445145319</c:v>
                </c:pt>
                <c:pt idx="49">
                  <c:v>3.9684588052579151</c:v>
                </c:pt>
                <c:pt idx="50">
                  <c:v>4</c:v>
                </c:pt>
                <c:pt idx="51">
                  <c:v>3.9684588052579075</c:v>
                </c:pt>
                <c:pt idx="52">
                  <c:v>3.8743326445145163</c:v>
                </c:pt>
                <c:pt idx="53">
                  <c:v>3.7191059435529934</c:v>
                </c:pt>
                <c:pt idx="54">
                  <c:v>3.5052267201754366</c:v>
                </c:pt>
                <c:pt idx="55">
                  <c:v>3.2360679774997672</c:v>
                </c:pt>
                <c:pt idx="56">
                  <c:v>2.9158745096856196</c:v>
                </c:pt>
                <c:pt idx="57">
                  <c:v>2.5496959589947283</c:v>
                </c:pt>
                <c:pt idx="58">
                  <c:v>2.1433071799159524</c:v>
                </c:pt>
                <c:pt idx="59">
                  <c:v>1.7031171662602538</c:v>
                </c:pt>
                <c:pt idx="60">
                  <c:v>1.236067977499747</c:v>
                </c:pt>
                <c:pt idx="61">
                  <c:v>0.74952525834285366</c:v>
                </c:pt>
                <c:pt idx="62">
                  <c:v>0.2511620781172072</c:v>
                </c:pt>
                <c:pt idx="63">
                  <c:v>-0.25116207811730051</c:v>
                </c:pt>
                <c:pt idx="64">
                  <c:v>-0.74952525834294892</c:v>
                </c:pt>
                <c:pt idx="65">
                  <c:v>-1.2360679774998358</c:v>
                </c:pt>
                <c:pt idx="66">
                  <c:v>-1.7031171662603384</c:v>
                </c:pt>
                <c:pt idx="67">
                  <c:v>-2.1433071799160284</c:v>
                </c:pt>
                <c:pt idx="68">
                  <c:v>-2.5496959589948007</c:v>
                </c:pt>
                <c:pt idx="69">
                  <c:v>-2.9158745096856813</c:v>
                </c:pt>
                <c:pt idx="70">
                  <c:v>-3.2360679774998222</c:v>
                </c:pt>
                <c:pt idx="71">
                  <c:v>-3.5052267201754832</c:v>
                </c:pt>
                <c:pt idx="72">
                  <c:v>-3.7191059435530267</c:v>
                </c:pt>
                <c:pt idx="73">
                  <c:v>-3.8743326445145398</c:v>
                </c:pt>
                <c:pt idx="74">
                  <c:v>-3.9684588052579186</c:v>
                </c:pt>
                <c:pt idx="75">
                  <c:v>-4</c:v>
                </c:pt>
                <c:pt idx="76">
                  <c:v>-3.9684588052579031</c:v>
                </c:pt>
                <c:pt idx="77">
                  <c:v>-3.8743326445145088</c:v>
                </c:pt>
                <c:pt idx="78">
                  <c:v>-3.7191059435529805</c:v>
                </c:pt>
                <c:pt idx="79">
                  <c:v>-3.5052267201754228</c:v>
                </c:pt>
                <c:pt idx="80">
                  <c:v>-3.2360679774997489</c:v>
                </c:pt>
                <c:pt idx="81">
                  <c:v>-2.9158745096856005</c:v>
                </c:pt>
                <c:pt idx="82">
                  <c:v>-2.5496959589947044</c:v>
                </c:pt>
                <c:pt idx="83">
                  <c:v>-2.1433071799159231</c:v>
                </c:pt>
                <c:pt idx="84">
                  <c:v>-1.7031171662602251</c:v>
                </c:pt>
                <c:pt idx="85">
                  <c:v>-1.236067977499717</c:v>
                </c:pt>
                <c:pt idx="86">
                  <c:v>-0.74952525834282624</c:v>
                </c:pt>
                <c:pt idx="87">
                  <c:v>-0.25116207811717578</c:v>
                </c:pt>
                <c:pt idx="88">
                  <c:v>0.25116207811733549</c:v>
                </c:pt>
                <c:pt idx="89">
                  <c:v>0.74952525834297634</c:v>
                </c:pt>
                <c:pt idx="90">
                  <c:v>1.2360679774998691</c:v>
                </c:pt>
                <c:pt idx="91">
                  <c:v>1.7031171662603635</c:v>
                </c:pt>
                <c:pt idx="92">
                  <c:v>2.1433071799160581</c:v>
                </c:pt>
                <c:pt idx="93">
                  <c:v>2.549695958994822</c:v>
                </c:pt>
                <c:pt idx="94">
                  <c:v>2.9158745096857053</c:v>
                </c:pt>
                <c:pt idx="95">
                  <c:v>3.2360679774998431</c:v>
                </c:pt>
                <c:pt idx="96">
                  <c:v>3.5052267201754965</c:v>
                </c:pt>
                <c:pt idx="97">
                  <c:v>3.7191059435530396</c:v>
                </c:pt>
                <c:pt idx="98">
                  <c:v>3.8743326445145465</c:v>
                </c:pt>
                <c:pt idx="99">
                  <c:v>3.968458805257923</c:v>
                </c:pt>
                <c:pt idx="100">
                  <c:v>4</c:v>
                </c:pt>
                <c:pt idx="101">
                  <c:v>3.9684588052578995</c:v>
                </c:pt>
                <c:pt idx="102">
                  <c:v>3.8743326445144999</c:v>
                </c:pt>
                <c:pt idx="103">
                  <c:v>3.7191059435529703</c:v>
                </c:pt>
                <c:pt idx="104">
                  <c:v>3.5052267201754059</c:v>
                </c:pt>
                <c:pt idx="105">
                  <c:v>3.2360679774997325</c:v>
                </c:pt>
                <c:pt idx="106">
                  <c:v>2.9158745096855765</c:v>
                </c:pt>
                <c:pt idx="107">
                  <c:v>2.5496959589946773</c:v>
                </c:pt>
                <c:pt idx="108">
                  <c:v>2.1433071799158996</c:v>
                </c:pt>
                <c:pt idx="109">
                  <c:v>1.7031171662601936</c:v>
                </c:pt>
                <c:pt idx="110">
                  <c:v>1.2360679774996903</c:v>
                </c:pt>
                <c:pt idx="111">
                  <c:v>0.74952525834279182</c:v>
                </c:pt>
                <c:pt idx="112">
                  <c:v>0.25116207811714791</c:v>
                </c:pt>
                <c:pt idx="113">
                  <c:v>-0.25116207811736335</c:v>
                </c:pt>
                <c:pt idx="114">
                  <c:v>-0.74952525834301076</c:v>
                </c:pt>
                <c:pt idx="115">
                  <c:v>-1.2360679774998957</c:v>
                </c:pt>
                <c:pt idx="116">
                  <c:v>-1.7031171662603952</c:v>
                </c:pt>
                <c:pt idx="117">
                  <c:v>-2.1433071799160817</c:v>
                </c:pt>
                <c:pt idx="118">
                  <c:v>-2.5496959589948491</c:v>
                </c:pt>
                <c:pt idx="119">
                  <c:v>-2.9158745096857293</c:v>
                </c:pt>
                <c:pt idx="120">
                  <c:v>-3.2360679774998595</c:v>
                </c:pt>
                <c:pt idx="121">
                  <c:v>-3.5052267201755134</c:v>
                </c:pt>
                <c:pt idx="122">
                  <c:v>-3.7191059435530498</c:v>
                </c:pt>
                <c:pt idx="123">
                  <c:v>-3.8743326445145554</c:v>
                </c:pt>
                <c:pt idx="124">
                  <c:v>-3.9684588052579266</c:v>
                </c:pt>
                <c:pt idx="125">
                  <c:v>-4</c:v>
                </c:pt>
                <c:pt idx="126">
                  <c:v>-3.9684588052578951</c:v>
                </c:pt>
                <c:pt idx="127">
                  <c:v>-3.8743326445144928</c:v>
                </c:pt>
                <c:pt idx="128">
                  <c:v>-3.7191059435529574</c:v>
                </c:pt>
                <c:pt idx="129">
                  <c:v>-3.5052267201753926</c:v>
                </c:pt>
                <c:pt idx="130">
                  <c:v>-3.2360679774997161</c:v>
                </c:pt>
                <c:pt idx="131">
                  <c:v>-2.9158745096855525</c:v>
                </c:pt>
                <c:pt idx="132">
                  <c:v>-2.5496959589946555</c:v>
                </c:pt>
                <c:pt idx="133">
                  <c:v>-2.143307179915876</c:v>
                </c:pt>
                <c:pt idx="134">
                  <c:v>-1.7031171662601619</c:v>
                </c:pt>
                <c:pt idx="135">
                  <c:v>-1.236067977499657</c:v>
                </c:pt>
                <c:pt idx="136">
                  <c:v>-0.74952525834276429</c:v>
                </c:pt>
                <c:pt idx="137">
                  <c:v>-0.25116207811710584</c:v>
                </c:pt>
                <c:pt idx="138">
                  <c:v>0.25116207811739832</c:v>
                </c:pt>
                <c:pt idx="139">
                  <c:v>0.74952525834303818</c:v>
                </c:pt>
                <c:pt idx="140">
                  <c:v>1.2360679774999221</c:v>
                </c:pt>
                <c:pt idx="141">
                  <c:v>1.703117166260427</c:v>
                </c:pt>
                <c:pt idx="142">
                  <c:v>2.1433071799161114</c:v>
                </c:pt>
                <c:pt idx="143">
                  <c:v>2.5496959589948704</c:v>
                </c:pt>
                <c:pt idx="144">
                  <c:v>2.9158745096857532</c:v>
                </c:pt>
                <c:pt idx="145">
                  <c:v>3.23606797749988</c:v>
                </c:pt>
                <c:pt idx="146">
                  <c:v>3.5052267201755267</c:v>
                </c:pt>
                <c:pt idx="147">
                  <c:v>3.71910594355306</c:v>
                </c:pt>
                <c:pt idx="148">
                  <c:v>3.8743326445145638</c:v>
                </c:pt>
                <c:pt idx="149">
                  <c:v>3.968458805257931</c:v>
                </c:pt>
                <c:pt idx="150">
                  <c:v>4</c:v>
                </c:pt>
                <c:pt idx="151">
                  <c:v>3.9684588052578906</c:v>
                </c:pt>
                <c:pt idx="152">
                  <c:v>3.8743326445144843</c:v>
                </c:pt>
                <c:pt idx="153">
                  <c:v>3.7191059435529472</c:v>
                </c:pt>
                <c:pt idx="154">
                  <c:v>3.5052267201753793</c:v>
                </c:pt>
                <c:pt idx="155">
                  <c:v>3.2360679774996912</c:v>
                </c:pt>
                <c:pt idx="156">
                  <c:v>2.9158745096855334</c:v>
                </c:pt>
                <c:pt idx="157">
                  <c:v>2.5496959589946342</c:v>
                </c:pt>
                <c:pt idx="158">
                  <c:v>2.1433071799158405</c:v>
                </c:pt>
                <c:pt idx="159">
                  <c:v>1.7031171662601365</c:v>
                </c:pt>
                <c:pt idx="160">
                  <c:v>1.2360679774996306</c:v>
                </c:pt>
                <c:pt idx="161">
                  <c:v>0.74952525834273687</c:v>
                </c:pt>
                <c:pt idx="162">
                  <c:v>0.25116207811707797</c:v>
                </c:pt>
                <c:pt idx="163">
                  <c:v>-0.25116207811742619</c:v>
                </c:pt>
                <c:pt idx="164">
                  <c:v>-0.74952525834306571</c:v>
                </c:pt>
                <c:pt idx="165">
                  <c:v>-1.2360679774999623</c:v>
                </c:pt>
                <c:pt idx="166">
                  <c:v>-1.7031171662604523</c:v>
                </c:pt>
                <c:pt idx="167">
                  <c:v>-2.143307179916135</c:v>
                </c:pt>
                <c:pt idx="168">
                  <c:v>-2.5496959589949029</c:v>
                </c:pt>
                <c:pt idx="169">
                  <c:v>-2.9158745096857723</c:v>
                </c:pt>
                <c:pt idx="170">
                  <c:v>-3.2360679774998964</c:v>
                </c:pt>
                <c:pt idx="171">
                  <c:v>-3.5052267201755405</c:v>
                </c:pt>
                <c:pt idx="172">
                  <c:v>-3.7191059435530756</c:v>
                </c:pt>
                <c:pt idx="173">
                  <c:v>-3.8743326445145709</c:v>
                </c:pt>
                <c:pt idx="174">
                  <c:v>-3.9684588052579346</c:v>
                </c:pt>
                <c:pt idx="175">
                  <c:v>-4</c:v>
                </c:pt>
                <c:pt idx="176">
                  <c:v>-3.9684588052578871</c:v>
                </c:pt>
                <c:pt idx="177">
                  <c:v>-3.8743326445144772</c:v>
                </c:pt>
                <c:pt idx="178">
                  <c:v>-3.719105943552937</c:v>
                </c:pt>
                <c:pt idx="179">
                  <c:v>-3.5052267201753589</c:v>
                </c:pt>
                <c:pt idx="180">
                  <c:v>-3.2360679774996748</c:v>
                </c:pt>
                <c:pt idx="181">
                  <c:v>-2.9158745096855143</c:v>
                </c:pt>
                <c:pt idx="182">
                  <c:v>-2.5496959589946018</c:v>
                </c:pt>
                <c:pt idx="183">
                  <c:v>-2.1433071799158165</c:v>
                </c:pt>
                <c:pt idx="184">
                  <c:v>-1.7031171662601112</c:v>
                </c:pt>
                <c:pt idx="185">
                  <c:v>-1.236067977499604</c:v>
                </c:pt>
                <c:pt idx="186">
                  <c:v>-0.74952525834269546</c:v>
                </c:pt>
                <c:pt idx="187">
                  <c:v>-0.2511620781170501</c:v>
                </c:pt>
                <c:pt idx="188">
                  <c:v>0.25116207811745406</c:v>
                </c:pt>
                <c:pt idx="189">
                  <c:v>0.74952525834310701</c:v>
                </c:pt>
                <c:pt idx="190">
                  <c:v>1.236067977499989</c:v>
                </c:pt>
                <c:pt idx="191">
                  <c:v>1.7031171662604776</c:v>
                </c:pt>
                <c:pt idx="192">
                  <c:v>2.1433071799161585</c:v>
                </c:pt>
                <c:pt idx="193">
                  <c:v>2.5496959589949246</c:v>
                </c:pt>
                <c:pt idx="194">
                  <c:v>2.9158745096857914</c:v>
                </c:pt>
                <c:pt idx="195">
                  <c:v>3.2360679774999128</c:v>
                </c:pt>
                <c:pt idx="196">
                  <c:v>3.5052267201755538</c:v>
                </c:pt>
                <c:pt idx="197">
                  <c:v>3.7191059435530804</c:v>
                </c:pt>
                <c:pt idx="198">
                  <c:v>3.8743326445145745</c:v>
                </c:pt>
                <c:pt idx="199">
                  <c:v>3.9684588052579377</c:v>
                </c:pt>
                <c:pt idx="200">
                  <c:v>4</c:v>
                </c:pt>
                <c:pt idx="201">
                  <c:v>3.9684588052578853</c:v>
                </c:pt>
                <c:pt idx="202">
                  <c:v>3.8743326445144701</c:v>
                </c:pt>
                <c:pt idx="203">
                  <c:v>3.7191059435529263</c:v>
                </c:pt>
                <c:pt idx="204">
                  <c:v>3.5052267201753522</c:v>
                </c:pt>
                <c:pt idx="205">
                  <c:v>3.2360679774996668</c:v>
                </c:pt>
                <c:pt idx="206">
                  <c:v>2.9158745096854952</c:v>
                </c:pt>
                <c:pt idx="207">
                  <c:v>2.5496959589945911</c:v>
                </c:pt>
                <c:pt idx="208">
                  <c:v>2.143307179915805</c:v>
                </c:pt>
                <c:pt idx="209">
                  <c:v>1.7031171662600859</c:v>
                </c:pt>
                <c:pt idx="210">
                  <c:v>1.2360679774995773</c:v>
                </c:pt>
                <c:pt idx="211">
                  <c:v>0.74952525834268202</c:v>
                </c:pt>
                <c:pt idx="212">
                  <c:v>0.25116207811702224</c:v>
                </c:pt>
                <c:pt idx="213">
                  <c:v>-0.25116207811748192</c:v>
                </c:pt>
                <c:pt idx="214">
                  <c:v>-0.74952525834312056</c:v>
                </c:pt>
                <c:pt idx="215">
                  <c:v>-1.2360679775000019</c:v>
                </c:pt>
                <c:pt idx="216">
                  <c:v>-1.7031171662605027</c:v>
                </c:pt>
                <c:pt idx="217">
                  <c:v>-2.143307179916182</c:v>
                </c:pt>
                <c:pt idx="218">
                  <c:v>-2.5496959589949353</c:v>
                </c:pt>
                <c:pt idx="219">
                  <c:v>-2.9158745096858105</c:v>
                </c:pt>
                <c:pt idx="220">
                  <c:v>-3.2360679774999292</c:v>
                </c:pt>
                <c:pt idx="221">
                  <c:v>-3.5052267201755671</c:v>
                </c:pt>
                <c:pt idx="222">
                  <c:v>-3.7191059435530907</c:v>
                </c:pt>
                <c:pt idx="223">
                  <c:v>-3.8743326445145847</c:v>
                </c:pt>
                <c:pt idx="224">
                  <c:v>-3.9684588052579413</c:v>
                </c:pt>
                <c:pt idx="225">
                  <c:v>-4</c:v>
                </c:pt>
                <c:pt idx="226">
                  <c:v>-3.96845880525788</c:v>
                </c:pt>
                <c:pt idx="227">
                  <c:v>-3.8743326445144635</c:v>
                </c:pt>
                <c:pt idx="228">
                  <c:v>-3.7191059435529161</c:v>
                </c:pt>
                <c:pt idx="229">
                  <c:v>-3.5052267201753389</c:v>
                </c:pt>
                <c:pt idx="230">
                  <c:v>-3.2360679774996419</c:v>
                </c:pt>
                <c:pt idx="231">
                  <c:v>-2.9158745096854761</c:v>
                </c:pt>
                <c:pt idx="232">
                  <c:v>-2.5496959589945698</c:v>
                </c:pt>
                <c:pt idx="233">
                  <c:v>-2.1433071799157695</c:v>
                </c:pt>
                <c:pt idx="234">
                  <c:v>-1.7031171662600608</c:v>
                </c:pt>
                <c:pt idx="235">
                  <c:v>-1.2360679774995509</c:v>
                </c:pt>
                <c:pt idx="236">
                  <c:v>-0.7495252583426546</c:v>
                </c:pt>
                <c:pt idx="237">
                  <c:v>-0.25116207811699431</c:v>
                </c:pt>
                <c:pt idx="238">
                  <c:v>0.25116207811750979</c:v>
                </c:pt>
                <c:pt idx="239">
                  <c:v>0.74952525834314798</c:v>
                </c:pt>
                <c:pt idx="240">
                  <c:v>1.236067977500042</c:v>
                </c:pt>
                <c:pt idx="241">
                  <c:v>1.703117166260528</c:v>
                </c:pt>
                <c:pt idx="242">
                  <c:v>2.1433071799162056</c:v>
                </c:pt>
                <c:pt idx="243">
                  <c:v>2.5496959589949677</c:v>
                </c:pt>
                <c:pt idx="244">
                  <c:v>2.9158745096858296</c:v>
                </c:pt>
                <c:pt idx="245">
                  <c:v>3.2360679774999457</c:v>
                </c:pt>
                <c:pt idx="246">
                  <c:v>3.5052267201755809</c:v>
                </c:pt>
                <c:pt idx="247">
                  <c:v>3.7191059435531062</c:v>
                </c:pt>
                <c:pt idx="248">
                  <c:v>3.8743326445145918</c:v>
                </c:pt>
                <c:pt idx="249">
                  <c:v>3.9684588052579448</c:v>
                </c:pt>
                <c:pt idx="250">
                  <c:v>4</c:v>
                </c:pt>
                <c:pt idx="251">
                  <c:v>3.9684588052578769</c:v>
                </c:pt>
                <c:pt idx="252">
                  <c:v>3.8743326445144564</c:v>
                </c:pt>
                <c:pt idx="253">
                  <c:v>3.7191059435529059</c:v>
                </c:pt>
                <c:pt idx="254">
                  <c:v>3.5052267201753184</c:v>
                </c:pt>
                <c:pt idx="255">
                  <c:v>3.2360679774996171</c:v>
                </c:pt>
                <c:pt idx="256">
                  <c:v>2.9158745096854473</c:v>
                </c:pt>
                <c:pt idx="257">
                  <c:v>2.5496959589945374</c:v>
                </c:pt>
                <c:pt idx="258">
                  <c:v>2.1433071799157459</c:v>
                </c:pt>
                <c:pt idx="259">
                  <c:v>1.7031171662600355</c:v>
                </c:pt>
                <c:pt idx="260">
                  <c:v>1.2360679774995242</c:v>
                </c:pt>
                <c:pt idx="261">
                  <c:v>0.74952525834262718</c:v>
                </c:pt>
                <c:pt idx="262">
                  <c:v>0.25116207811695229</c:v>
                </c:pt>
                <c:pt idx="263">
                  <c:v>-0.25116207811755187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C96F-4E57-B516-3E153F355C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3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0"/>
          <c:tx>
            <c:v>Sampled 1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rgbClr val="FF0000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'2.2 kHz Sampling'!$H$9:$H$272</c:f>
              <c:numCache>
                <c:formatCode>General</c:formatCode>
                <c:ptCount val="264"/>
                <c:pt idx="0">
                  <c:v>0</c:v>
                </c:pt>
                <c:pt idx="1">
                  <c:v>4.5454545454545455E-4</c:v>
                </c:pt>
                <c:pt idx="2">
                  <c:v>9.0909090909090909E-4</c:v>
                </c:pt>
                <c:pt idx="3">
                  <c:v>1.3636363636363637E-3</c:v>
                </c:pt>
                <c:pt idx="4">
                  <c:v>1.8181818181818182E-3</c:v>
                </c:pt>
                <c:pt idx="5">
                  <c:v>2.2727272727272726E-3</c:v>
                </c:pt>
                <c:pt idx="6">
                  <c:v>2.7272727272727275E-3</c:v>
                </c:pt>
                <c:pt idx="7">
                  <c:v>3.1818181818181819E-3</c:v>
                </c:pt>
                <c:pt idx="8">
                  <c:v>3.6363636363636364E-3</c:v>
                </c:pt>
                <c:pt idx="9">
                  <c:v>4.0909090909090912E-3</c:v>
                </c:pt>
                <c:pt idx="10">
                  <c:v>4.5454545454545452E-3</c:v>
                </c:pt>
                <c:pt idx="11">
                  <c:v>5.0000000000000001E-3</c:v>
                </c:pt>
                <c:pt idx="12">
                  <c:v>5.454545454545455E-3</c:v>
                </c:pt>
                <c:pt idx="13">
                  <c:v>5.909090909090909E-3</c:v>
                </c:pt>
                <c:pt idx="14">
                  <c:v>6.3636363636363638E-3</c:v>
                </c:pt>
                <c:pt idx="15">
                  <c:v>6.8181818181818179E-3</c:v>
                </c:pt>
                <c:pt idx="16">
                  <c:v>7.2727272727272727E-3</c:v>
                </c:pt>
                <c:pt idx="17">
                  <c:v>7.7272727272727276E-3</c:v>
                </c:pt>
                <c:pt idx="18">
                  <c:v>8.1818181818181825E-3</c:v>
                </c:pt>
                <c:pt idx="19">
                  <c:v>8.6363636363636365E-3</c:v>
                </c:pt>
                <c:pt idx="20">
                  <c:v>9.0909090909090905E-3</c:v>
                </c:pt>
                <c:pt idx="21">
                  <c:v>9.5454545454545462E-3</c:v>
                </c:pt>
                <c:pt idx="22">
                  <c:v>0.01</c:v>
                </c:pt>
                <c:pt idx="23">
                  <c:v>1.0454545454545454E-2</c:v>
                </c:pt>
                <c:pt idx="24">
                  <c:v>1.090909090909091E-2</c:v>
                </c:pt>
                <c:pt idx="25">
                  <c:v>1.1363636363636364E-2</c:v>
                </c:pt>
                <c:pt idx="26">
                  <c:v>1.1818181818181818E-2</c:v>
                </c:pt>
                <c:pt idx="27">
                  <c:v>1.2272727272727272E-2</c:v>
                </c:pt>
                <c:pt idx="28">
                  <c:v>1.2727272727272728E-2</c:v>
                </c:pt>
                <c:pt idx="29">
                  <c:v>1.3181818181818182E-2</c:v>
                </c:pt>
                <c:pt idx="30">
                  <c:v>1.3636363636363636E-2</c:v>
                </c:pt>
                <c:pt idx="31">
                  <c:v>1.4090909090909091E-2</c:v>
                </c:pt>
                <c:pt idx="32">
                  <c:v>1.4545454545454545E-2</c:v>
                </c:pt>
                <c:pt idx="33">
                  <c:v>1.4999999999999999E-2</c:v>
                </c:pt>
                <c:pt idx="34">
                  <c:v>1.5454545454545455E-2</c:v>
                </c:pt>
                <c:pt idx="35">
                  <c:v>1.5909090909090907E-2</c:v>
                </c:pt>
                <c:pt idx="36">
                  <c:v>1.6363636363636365E-2</c:v>
                </c:pt>
                <c:pt idx="37">
                  <c:v>1.6818181818181819E-2</c:v>
                </c:pt>
                <c:pt idx="38">
                  <c:v>1.7272727272727273E-2</c:v>
                </c:pt>
                <c:pt idx="39">
                  <c:v>1.7727272727272727E-2</c:v>
                </c:pt>
                <c:pt idx="40">
                  <c:v>1.8181818181818181E-2</c:v>
                </c:pt>
                <c:pt idx="41">
                  <c:v>1.8636363636363635E-2</c:v>
                </c:pt>
                <c:pt idx="42">
                  <c:v>1.9090909090909092E-2</c:v>
                </c:pt>
                <c:pt idx="43">
                  <c:v>1.9545454545454546E-2</c:v>
                </c:pt>
                <c:pt idx="44">
                  <c:v>0.02</c:v>
                </c:pt>
                <c:pt idx="45">
                  <c:v>2.0454545454545454E-2</c:v>
                </c:pt>
                <c:pt idx="46">
                  <c:v>2.0909090909090908E-2</c:v>
                </c:pt>
                <c:pt idx="47">
                  <c:v>2.1363636363636362E-2</c:v>
                </c:pt>
                <c:pt idx="48">
                  <c:v>2.181818181818182E-2</c:v>
                </c:pt>
                <c:pt idx="49">
                  <c:v>2.2272727272727274E-2</c:v>
                </c:pt>
                <c:pt idx="50">
                  <c:v>2.2727272727272728E-2</c:v>
                </c:pt>
                <c:pt idx="51">
                  <c:v>2.3181818181818182E-2</c:v>
                </c:pt>
                <c:pt idx="52">
                  <c:v>2.3636363636363636E-2</c:v>
                </c:pt>
                <c:pt idx="53">
                  <c:v>2.409090909090909E-2</c:v>
                </c:pt>
                <c:pt idx="54">
                  <c:v>2.4545454545454544E-2</c:v>
                </c:pt>
                <c:pt idx="55">
                  <c:v>2.5000000000000001E-2</c:v>
                </c:pt>
                <c:pt idx="56">
                  <c:v>2.5454545454545455E-2</c:v>
                </c:pt>
                <c:pt idx="57">
                  <c:v>2.5909090909090909E-2</c:v>
                </c:pt>
                <c:pt idx="58">
                  <c:v>2.6363636363636363E-2</c:v>
                </c:pt>
                <c:pt idx="59">
                  <c:v>2.6818181818181817E-2</c:v>
                </c:pt>
                <c:pt idx="60">
                  <c:v>2.7272727272727271E-2</c:v>
                </c:pt>
                <c:pt idx="61">
                  <c:v>2.7727272727272729E-2</c:v>
                </c:pt>
                <c:pt idx="62">
                  <c:v>2.8181818181818183E-2</c:v>
                </c:pt>
                <c:pt idx="63">
                  <c:v>2.8636363636363637E-2</c:v>
                </c:pt>
                <c:pt idx="64">
                  <c:v>2.9090909090909091E-2</c:v>
                </c:pt>
                <c:pt idx="65">
                  <c:v>2.9545454545454545E-2</c:v>
                </c:pt>
                <c:pt idx="66">
                  <c:v>0.03</c:v>
                </c:pt>
                <c:pt idx="67">
                  <c:v>3.0454545454545453E-2</c:v>
                </c:pt>
                <c:pt idx="68">
                  <c:v>3.090909090909091E-2</c:v>
                </c:pt>
                <c:pt idx="69">
                  <c:v>3.1363636363636364E-2</c:v>
                </c:pt>
                <c:pt idx="70">
                  <c:v>3.1818181818181815E-2</c:v>
                </c:pt>
                <c:pt idx="71">
                  <c:v>3.2272727272727272E-2</c:v>
                </c:pt>
                <c:pt idx="72">
                  <c:v>3.272727272727273E-2</c:v>
                </c:pt>
                <c:pt idx="73">
                  <c:v>3.318181818181818E-2</c:v>
                </c:pt>
                <c:pt idx="74">
                  <c:v>3.3636363636363638E-2</c:v>
                </c:pt>
                <c:pt idx="75">
                  <c:v>3.4090909090909088E-2</c:v>
                </c:pt>
                <c:pt idx="76">
                  <c:v>3.4545454545454546E-2</c:v>
                </c:pt>
                <c:pt idx="77">
                  <c:v>3.5000000000000003E-2</c:v>
                </c:pt>
                <c:pt idx="78">
                  <c:v>3.5454545454545454E-2</c:v>
                </c:pt>
                <c:pt idx="79">
                  <c:v>3.5909090909090911E-2</c:v>
                </c:pt>
                <c:pt idx="80">
                  <c:v>3.6363636363636362E-2</c:v>
                </c:pt>
                <c:pt idx="81">
                  <c:v>3.6818181818181819E-2</c:v>
                </c:pt>
                <c:pt idx="82">
                  <c:v>3.727272727272727E-2</c:v>
                </c:pt>
                <c:pt idx="83">
                  <c:v>3.7727272727272727E-2</c:v>
                </c:pt>
                <c:pt idx="84">
                  <c:v>3.8181818181818185E-2</c:v>
                </c:pt>
                <c:pt idx="85">
                  <c:v>3.8636363636363635E-2</c:v>
                </c:pt>
                <c:pt idx="86">
                  <c:v>3.9090909090909093E-2</c:v>
                </c:pt>
                <c:pt idx="87">
                  <c:v>3.9545454545454543E-2</c:v>
                </c:pt>
                <c:pt idx="88">
                  <c:v>0.04</c:v>
                </c:pt>
                <c:pt idx="89">
                  <c:v>4.0454545454545451E-2</c:v>
                </c:pt>
                <c:pt idx="90">
                  <c:v>4.0909090909090909E-2</c:v>
                </c:pt>
                <c:pt idx="91">
                  <c:v>4.1363636363636366E-2</c:v>
                </c:pt>
                <c:pt idx="92">
                  <c:v>4.1818181818181817E-2</c:v>
                </c:pt>
                <c:pt idx="93">
                  <c:v>4.2272727272727274E-2</c:v>
                </c:pt>
                <c:pt idx="94">
                  <c:v>4.2727272727272725E-2</c:v>
                </c:pt>
                <c:pt idx="95">
                  <c:v>4.3181818181818182E-2</c:v>
                </c:pt>
                <c:pt idx="96">
                  <c:v>4.363636363636364E-2</c:v>
                </c:pt>
                <c:pt idx="97">
                  <c:v>4.409090909090909E-2</c:v>
                </c:pt>
                <c:pt idx="98">
                  <c:v>4.4545454545454548E-2</c:v>
                </c:pt>
                <c:pt idx="99">
                  <c:v>4.4999999999999998E-2</c:v>
                </c:pt>
                <c:pt idx="100">
                  <c:v>4.5454545454545456E-2</c:v>
                </c:pt>
                <c:pt idx="101">
                  <c:v>4.5909090909090906E-2</c:v>
                </c:pt>
                <c:pt idx="102">
                  <c:v>4.6363636363636364E-2</c:v>
                </c:pt>
                <c:pt idx="103">
                  <c:v>4.6818181818181821E-2</c:v>
                </c:pt>
                <c:pt idx="104">
                  <c:v>4.7272727272727272E-2</c:v>
                </c:pt>
                <c:pt idx="105">
                  <c:v>4.7727272727272729E-2</c:v>
                </c:pt>
                <c:pt idx="106">
                  <c:v>4.818181818181818E-2</c:v>
                </c:pt>
                <c:pt idx="107">
                  <c:v>4.8636363636363637E-2</c:v>
                </c:pt>
                <c:pt idx="108">
                  <c:v>4.9090909090909088E-2</c:v>
                </c:pt>
                <c:pt idx="109">
                  <c:v>4.9545454545454545E-2</c:v>
                </c:pt>
                <c:pt idx="110">
                  <c:v>0.05</c:v>
                </c:pt>
                <c:pt idx="111">
                  <c:v>5.0454545454545453E-2</c:v>
                </c:pt>
                <c:pt idx="112">
                  <c:v>5.0909090909090911E-2</c:v>
                </c:pt>
                <c:pt idx="113">
                  <c:v>5.1363636363636361E-2</c:v>
                </c:pt>
                <c:pt idx="114">
                  <c:v>5.1818181818181819E-2</c:v>
                </c:pt>
                <c:pt idx="115">
                  <c:v>5.2272727272727269E-2</c:v>
                </c:pt>
                <c:pt idx="116">
                  <c:v>5.2727272727272727E-2</c:v>
                </c:pt>
                <c:pt idx="117">
                  <c:v>5.3181818181818184E-2</c:v>
                </c:pt>
                <c:pt idx="118">
                  <c:v>5.3636363636363635E-2</c:v>
                </c:pt>
                <c:pt idx="119">
                  <c:v>5.4090909090909092E-2</c:v>
                </c:pt>
                <c:pt idx="120">
                  <c:v>5.4545454545454543E-2</c:v>
                </c:pt>
                <c:pt idx="121">
                  <c:v>5.5E-2</c:v>
                </c:pt>
                <c:pt idx="122">
                  <c:v>5.5454545454545458E-2</c:v>
                </c:pt>
                <c:pt idx="123">
                  <c:v>5.5909090909090908E-2</c:v>
                </c:pt>
                <c:pt idx="124">
                  <c:v>5.6363636363636366E-2</c:v>
                </c:pt>
                <c:pt idx="125">
                  <c:v>5.6818181818181816E-2</c:v>
                </c:pt>
                <c:pt idx="126">
                  <c:v>5.7272727272727274E-2</c:v>
                </c:pt>
                <c:pt idx="127">
                  <c:v>5.7727272727272724E-2</c:v>
                </c:pt>
                <c:pt idx="128">
                  <c:v>5.8181818181818182E-2</c:v>
                </c:pt>
                <c:pt idx="129">
                  <c:v>5.8636363636363639E-2</c:v>
                </c:pt>
                <c:pt idx="130">
                  <c:v>5.909090909090909E-2</c:v>
                </c:pt>
                <c:pt idx="131">
                  <c:v>5.9545454545454547E-2</c:v>
                </c:pt>
                <c:pt idx="132">
                  <c:v>0.06</c:v>
                </c:pt>
                <c:pt idx="133">
                  <c:v>6.0454545454545455E-2</c:v>
                </c:pt>
                <c:pt idx="134">
                  <c:v>6.0909090909090906E-2</c:v>
                </c:pt>
                <c:pt idx="135">
                  <c:v>6.1363636363636363E-2</c:v>
                </c:pt>
                <c:pt idx="136">
                  <c:v>6.1818181818181821E-2</c:v>
                </c:pt>
                <c:pt idx="137">
                  <c:v>6.2272727272727271E-2</c:v>
                </c:pt>
                <c:pt idx="138">
                  <c:v>6.2727272727272729E-2</c:v>
                </c:pt>
                <c:pt idx="139">
                  <c:v>6.3181818181818186E-2</c:v>
                </c:pt>
                <c:pt idx="140">
                  <c:v>6.363636363636363E-2</c:v>
                </c:pt>
                <c:pt idx="141">
                  <c:v>6.4090909090909087E-2</c:v>
                </c:pt>
                <c:pt idx="142">
                  <c:v>6.4545454545454545E-2</c:v>
                </c:pt>
                <c:pt idx="143">
                  <c:v>6.5000000000000002E-2</c:v>
                </c:pt>
                <c:pt idx="144">
                  <c:v>6.545454545454546E-2</c:v>
                </c:pt>
                <c:pt idx="145">
                  <c:v>6.5909090909090903E-2</c:v>
                </c:pt>
                <c:pt idx="146">
                  <c:v>6.6363636363636361E-2</c:v>
                </c:pt>
                <c:pt idx="147">
                  <c:v>6.6818181818181818E-2</c:v>
                </c:pt>
                <c:pt idx="148">
                  <c:v>6.7272727272727276E-2</c:v>
                </c:pt>
                <c:pt idx="149">
                  <c:v>6.7727272727272733E-2</c:v>
                </c:pt>
                <c:pt idx="150">
                  <c:v>6.8181818181818177E-2</c:v>
                </c:pt>
                <c:pt idx="151">
                  <c:v>6.8636363636363634E-2</c:v>
                </c:pt>
                <c:pt idx="152">
                  <c:v>6.9090909090909092E-2</c:v>
                </c:pt>
                <c:pt idx="153">
                  <c:v>6.9545454545454549E-2</c:v>
                </c:pt>
                <c:pt idx="154">
                  <c:v>7.0000000000000007E-2</c:v>
                </c:pt>
                <c:pt idx="155">
                  <c:v>7.045454545454545E-2</c:v>
                </c:pt>
                <c:pt idx="156">
                  <c:v>7.0909090909090908E-2</c:v>
                </c:pt>
                <c:pt idx="157">
                  <c:v>7.1363636363636365E-2</c:v>
                </c:pt>
                <c:pt idx="158">
                  <c:v>7.1818181818181823E-2</c:v>
                </c:pt>
                <c:pt idx="159">
                  <c:v>7.2272727272727266E-2</c:v>
                </c:pt>
                <c:pt idx="160">
                  <c:v>7.2727272727272724E-2</c:v>
                </c:pt>
                <c:pt idx="161">
                  <c:v>7.3181818181818181E-2</c:v>
                </c:pt>
                <c:pt idx="162">
                  <c:v>7.3636363636363639E-2</c:v>
                </c:pt>
                <c:pt idx="163">
                  <c:v>7.4090909090909096E-2</c:v>
                </c:pt>
                <c:pt idx="164">
                  <c:v>7.454545454545454E-2</c:v>
                </c:pt>
                <c:pt idx="165">
                  <c:v>7.4999999999999997E-2</c:v>
                </c:pt>
                <c:pt idx="166">
                  <c:v>7.5454545454545455E-2</c:v>
                </c:pt>
                <c:pt idx="167">
                  <c:v>7.5909090909090912E-2</c:v>
                </c:pt>
                <c:pt idx="168">
                  <c:v>7.636363636363637E-2</c:v>
                </c:pt>
                <c:pt idx="169">
                  <c:v>7.6818181818181813E-2</c:v>
                </c:pt>
                <c:pt idx="170">
                  <c:v>7.7272727272727271E-2</c:v>
                </c:pt>
                <c:pt idx="171">
                  <c:v>7.7727272727272728E-2</c:v>
                </c:pt>
                <c:pt idx="172">
                  <c:v>7.8181818181818186E-2</c:v>
                </c:pt>
                <c:pt idx="173">
                  <c:v>7.8636363636363643E-2</c:v>
                </c:pt>
                <c:pt idx="174">
                  <c:v>7.9090909090909087E-2</c:v>
                </c:pt>
                <c:pt idx="175">
                  <c:v>7.9545454545454544E-2</c:v>
                </c:pt>
                <c:pt idx="176">
                  <c:v>0.08</c:v>
                </c:pt>
                <c:pt idx="177">
                  <c:v>8.0454545454545459E-2</c:v>
                </c:pt>
                <c:pt idx="178">
                  <c:v>8.0909090909090903E-2</c:v>
                </c:pt>
                <c:pt idx="179">
                  <c:v>8.136363636363636E-2</c:v>
                </c:pt>
                <c:pt idx="180">
                  <c:v>8.1818181818181818E-2</c:v>
                </c:pt>
                <c:pt idx="181">
                  <c:v>8.2272727272727275E-2</c:v>
                </c:pt>
                <c:pt idx="182">
                  <c:v>8.2727272727272733E-2</c:v>
                </c:pt>
                <c:pt idx="183">
                  <c:v>8.3181818181818176E-2</c:v>
                </c:pt>
                <c:pt idx="184">
                  <c:v>8.3636363636363634E-2</c:v>
                </c:pt>
                <c:pt idx="185">
                  <c:v>8.4090909090909091E-2</c:v>
                </c:pt>
                <c:pt idx="186">
                  <c:v>8.4545454545454549E-2</c:v>
                </c:pt>
                <c:pt idx="187">
                  <c:v>8.5000000000000006E-2</c:v>
                </c:pt>
                <c:pt idx="188">
                  <c:v>8.545454545454545E-2</c:v>
                </c:pt>
                <c:pt idx="189">
                  <c:v>8.5909090909090907E-2</c:v>
                </c:pt>
                <c:pt idx="190">
                  <c:v>8.6363636363636365E-2</c:v>
                </c:pt>
                <c:pt idx="191">
                  <c:v>8.6818181818181822E-2</c:v>
                </c:pt>
                <c:pt idx="192">
                  <c:v>8.727272727272728E-2</c:v>
                </c:pt>
                <c:pt idx="193">
                  <c:v>8.7727272727272723E-2</c:v>
                </c:pt>
                <c:pt idx="194">
                  <c:v>8.8181818181818181E-2</c:v>
                </c:pt>
                <c:pt idx="195">
                  <c:v>8.8636363636363638E-2</c:v>
                </c:pt>
                <c:pt idx="196">
                  <c:v>8.9090909090909096E-2</c:v>
                </c:pt>
                <c:pt idx="197">
                  <c:v>8.9545454545454539E-2</c:v>
                </c:pt>
                <c:pt idx="198">
                  <c:v>0.09</c:v>
                </c:pt>
                <c:pt idx="199">
                  <c:v>9.0454545454545454E-2</c:v>
                </c:pt>
                <c:pt idx="200">
                  <c:v>9.0909090909090912E-2</c:v>
                </c:pt>
                <c:pt idx="201">
                  <c:v>9.1363636363636369E-2</c:v>
                </c:pt>
                <c:pt idx="202">
                  <c:v>9.1818181818181813E-2</c:v>
                </c:pt>
                <c:pt idx="203">
                  <c:v>9.227272727272727E-2</c:v>
                </c:pt>
                <c:pt idx="204">
                  <c:v>9.2727272727272728E-2</c:v>
                </c:pt>
                <c:pt idx="205">
                  <c:v>9.3181818181818185E-2</c:v>
                </c:pt>
                <c:pt idx="206">
                  <c:v>9.3636363636363643E-2</c:v>
                </c:pt>
                <c:pt idx="207">
                  <c:v>9.4090909090909086E-2</c:v>
                </c:pt>
                <c:pt idx="208">
                  <c:v>9.4545454545454544E-2</c:v>
                </c:pt>
                <c:pt idx="209">
                  <c:v>9.5000000000000001E-2</c:v>
                </c:pt>
                <c:pt idx="210">
                  <c:v>9.5454545454545459E-2</c:v>
                </c:pt>
                <c:pt idx="211">
                  <c:v>9.5909090909090902E-2</c:v>
                </c:pt>
                <c:pt idx="212">
                  <c:v>9.636363636363636E-2</c:v>
                </c:pt>
                <c:pt idx="213">
                  <c:v>9.6818181818181817E-2</c:v>
                </c:pt>
                <c:pt idx="214">
                  <c:v>9.7272727272727275E-2</c:v>
                </c:pt>
                <c:pt idx="215">
                  <c:v>9.7727272727272732E-2</c:v>
                </c:pt>
                <c:pt idx="216">
                  <c:v>9.8181818181818176E-2</c:v>
                </c:pt>
                <c:pt idx="217">
                  <c:v>9.8636363636363633E-2</c:v>
                </c:pt>
                <c:pt idx="218">
                  <c:v>9.9090909090909091E-2</c:v>
                </c:pt>
                <c:pt idx="219">
                  <c:v>9.9545454545454548E-2</c:v>
                </c:pt>
                <c:pt idx="220">
                  <c:v>0.1</c:v>
                </c:pt>
                <c:pt idx="221">
                  <c:v>0.10045454545454545</c:v>
                </c:pt>
                <c:pt idx="222">
                  <c:v>0.10090909090909091</c:v>
                </c:pt>
                <c:pt idx="223">
                  <c:v>0.10136363636363636</c:v>
                </c:pt>
                <c:pt idx="224">
                  <c:v>0.10181818181818182</c:v>
                </c:pt>
                <c:pt idx="225">
                  <c:v>0.10227272727272728</c:v>
                </c:pt>
                <c:pt idx="226">
                  <c:v>0.10272727272727272</c:v>
                </c:pt>
                <c:pt idx="227">
                  <c:v>0.10318181818181818</c:v>
                </c:pt>
                <c:pt idx="228">
                  <c:v>0.10363636363636364</c:v>
                </c:pt>
                <c:pt idx="229">
                  <c:v>0.1040909090909091</c:v>
                </c:pt>
                <c:pt idx="230">
                  <c:v>0.10454545454545454</c:v>
                </c:pt>
                <c:pt idx="231">
                  <c:v>0.105</c:v>
                </c:pt>
                <c:pt idx="232">
                  <c:v>0.10545454545454545</c:v>
                </c:pt>
                <c:pt idx="233">
                  <c:v>0.10590909090909091</c:v>
                </c:pt>
                <c:pt idx="234">
                  <c:v>0.10636363636363637</c:v>
                </c:pt>
                <c:pt idx="235">
                  <c:v>0.10681818181818181</c:v>
                </c:pt>
                <c:pt idx="236">
                  <c:v>0.10727272727272727</c:v>
                </c:pt>
                <c:pt idx="237">
                  <c:v>0.10772727272727273</c:v>
                </c:pt>
                <c:pt idx="238">
                  <c:v>0.10818181818181818</c:v>
                </c:pt>
                <c:pt idx="239">
                  <c:v>0.10863636363636364</c:v>
                </c:pt>
                <c:pt idx="240">
                  <c:v>0.10909090909090909</c:v>
                </c:pt>
                <c:pt idx="241">
                  <c:v>0.10954545454545454</c:v>
                </c:pt>
                <c:pt idx="242">
                  <c:v>0.11</c:v>
                </c:pt>
                <c:pt idx="243">
                  <c:v>0.11045454545454546</c:v>
                </c:pt>
                <c:pt idx="244">
                  <c:v>0.11090909090909092</c:v>
                </c:pt>
                <c:pt idx="245">
                  <c:v>0.11136363636363636</c:v>
                </c:pt>
                <c:pt idx="246">
                  <c:v>0.11181818181818182</c:v>
                </c:pt>
                <c:pt idx="247">
                  <c:v>0.11227272727272727</c:v>
                </c:pt>
                <c:pt idx="248">
                  <c:v>0.11272727272727273</c:v>
                </c:pt>
                <c:pt idx="249">
                  <c:v>0.11318181818181818</c:v>
                </c:pt>
                <c:pt idx="250">
                  <c:v>0.11363636363636363</c:v>
                </c:pt>
                <c:pt idx="251">
                  <c:v>0.11409090909090909</c:v>
                </c:pt>
                <c:pt idx="252">
                  <c:v>0.11454545454545455</c:v>
                </c:pt>
                <c:pt idx="253">
                  <c:v>0.115</c:v>
                </c:pt>
                <c:pt idx="254">
                  <c:v>0.11545454545454545</c:v>
                </c:pt>
                <c:pt idx="255">
                  <c:v>0.11590909090909091</c:v>
                </c:pt>
                <c:pt idx="256">
                  <c:v>0.11636363636363636</c:v>
                </c:pt>
                <c:pt idx="257">
                  <c:v>0.11681818181818182</c:v>
                </c:pt>
                <c:pt idx="258">
                  <c:v>0.11727272727272728</c:v>
                </c:pt>
                <c:pt idx="259">
                  <c:v>0.11772727272727272</c:v>
                </c:pt>
                <c:pt idx="260">
                  <c:v>0.11818181818181818</c:v>
                </c:pt>
                <c:pt idx="261">
                  <c:v>0.11863636363636364</c:v>
                </c:pt>
                <c:pt idx="262">
                  <c:v>0.11909090909090909</c:v>
                </c:pt>
                <c:pt idx="263">
                  <c:v>0.11954545454545455</c:v>
                </c:pt>
              </c:numCache>
            </c:numRef>
          </c:xVal>
          <c:yVal>
            <c:numRef>
              <c:f>'2.2 kHz Sampling'!$I$9:$I$272</c:f>
              <c:numCache>
                <c:formatCode>General</c:formatCode>
                <c:ptCount val="264"/>
                <c:pt idx="0">
                  <c:v>4</c:v>
                </c:pt>
                <c:pt idx="1">
                  <c:v>-3.837971894457989</c:v>
                </c:pt>
                <c:pt idx="2">
                  <c:v>3.365014131324723</c:v>
                </c:pt>
                <c:pt idx="3">
                  <c:v>-2.6194429357811408</c:v>
                </c:pt>
                <c:pt idx="4">
                  <c:v>1.66166005200754</c:v>
                </c:pt>
                <c:pt idx="5">
                  <c:v>-0.56925935309313447</c:v>
                </c:pt>
                <c:pt idx="6">
                  <c:v>-0.56925935309313935</c:v>
                </c:pt>
                <c:pt idx="7">
                  <c:v>1.6616600520075508</c:v>
                </c:pt>
                <c:pt idx="8">
                  <c:v>-2.6194429357811497</c:v>
                </c:pt>
                <c:pt idx="9">
                  <c:v>3.3650141313247275</c:v>
                </c:pt>
                <c:pt idx="10">
                  <c:v>-3.837971894457993</c:v>
                </c:pt>
                <c:pt idx="11">
                  <c:v>4</c:v>
                </c:pt>
                <c:pt idx="12">
                  <c:v>-3.8379718944579904</c:v>
                </c:pt>
                <c:pt idx="13">
                  <c:v>3.3650141313247146</c:v>
                </c:pt>
                <c:pt idx="14">
                  <c:v>-2.6194429357811315</c:v>
                </c:pt>
                <c:pt idx="15">
                  <c:v>1.6616600520075162</c:v>
                </c:pt>
                <c:pt idx="16">
                  <c:v>-0.56925935309311559</c:v>
                </c:pt>
                <c:pt idx="17">
                  <c:v>-0.56925935309315834</c:v>
                </c:pt>
                <c:pt idx="18">
                  <c:v>1.6616600520075553</c:v>
                </c:pt>
                <c:pt idx="19">
                  <c:v>-2.6194429357811644</c:v>
                </c:pt>
                <c:pt idx="20">
                  <c:v>3.3650141313247377</c:v>
                </c:pt>
                <c:pt idx="21">
                  <c:v>-3.8379718944579944</c:v>
                </c:pt>
                <c:pt idx="22">
                  <c:v>4</c:v>
                </c:pt>
                <c:pt idx="23">
                  <c:v>-3.837971894457973</c:v>
                </c:pt>
                <c:pt idx="24">
                  <c:v>3.3650141313247275</c:v>
                </c:pt>
                <c:pt idx="25">
                  <c:v>-2.6194429357811067</c:v>
                </c:pt>
                <c:pt idx="26">
                  <c:v>1.6616600520075118</c:v>
                </c:pt>
                <c:pt idx="27">
                  <c:v>-0.56925935309311071</c:v>
                </c:pt>
                <c:pt idx="28">
                  <c:v>-0.56925935309316311</c:v>
                </c:pt>
                <c:pt idx="29">
                  <c:v>1.6616600520075597</c:v>
                </c:pt>
                <c:pt idx="30">
                  <c:v>-2.6194429357811893</c:v>
                </c:pt>
                <c:pt idx="31">
                  <c:v>3.3650141313247253</c:v>
                </c:pt>
                <c:pt idx="32">
                  <c:v>-3.8379718944580037</c:v>
                </c:pt>
                <c:pt idx="33">
                  <c:v>4</c:v>
                </c:pt>
                <c:pt idx="34">
                  <c:v>-3.8379718944579793</c:v>
                </c:pt>
                <c:pt idx="35">
                  <c:v>3.3650141313246786</c:v>
                </c:pt>
                <c:pt idx="36">
                  <c:v>-2.6194429357811244</c:v>
                </c:pt>
                <c:pt idx="37">
                  <c:v>1.6616600520075331</c:v>
                </c:pt>
                <c:pt idx="38">
                  <c:v>-0.56925935309307774</c:v>
                </c:pt>
                <c:pt idx="39">
                  <c:v>-0.56925935309319609</c:v>
                </c:pt>
                <c:pt idx="40">
                  <c:v>1.6616600520075901</c:v>
                </c:pt>
                <c:pt idx="41">
                  <c:v>-2.6194429357812146</c:v>
                </c:pt>
                <c:pt idx="42">
                  <c:v>3.365014131324743</c:v>
                </c:pt>
                <c:pt idx="43">
                  <c:v>-3.837971894457997</c:v>
                </c:pt>
                <c:pt idx="44">
                  <c:v>4</c:v>
                </c:pt>
                <c:pt idx="45">
                  <c:v>-3.8379718944579699</c:v>
                </c:pt>
                <c:pt idx="46">
                  <c:v>3.3650141313246604</c:v>
                </c:pt>
                <c:pt idx="47">
                  <c:v>-2.6194429357810991</c:v>
                </c:pt>
                <c:pt idx="48">
                  <c:v>1.6616600520075544</c:v>
                </c:pt>
                <c:pt idx="49">
                  <c:v>-0.56925935309310105</c:v>
                </c:pt>
                <c:pt idx="50">
                  <c:v>-0.56925935309322906</c:v>
                </c:pt>
                <c:pt idx="51">
                  <c:v>1.6616600520075686</c:v>
                </c:pt>
                <c:pt idx="52">
                  <c:v>-2.6194429357811968</c:v>
                </c:pt>
                <c:pt idx="53">
                  <c:v>3.3650141313247919</c:v>
                </c:pt>
                <c:pt idx="54">
                  <c:v>-3.8379718944580063</c:v>
                </c:pt>
                <c:pt idx="55">
                  <c:v>4</c:v>
                </c:pt>
                <c:pt idx="56">
                  <c:v>-3.8379718944579766</c:v>
                </c:pt>
                <c:pt idx="57">
                  <c:v>3.3650141313246733</c:v>
                </c:pt>
                <c:pt idx="58">
                  <c:v>-2.6194429357811169</c:v>
                </c:pt>
                <c:pt idx="59">
                  <c:v>1.6616600520074725</c:v>
                </c:pt>
                <c:pt idx="60">
                  <c:v>-0.56925935309301179</c:v>
                </c:pt>
                <c:pt idx="61">
                  <c:v>-0.56925935309320586</c:v>
                </c:pt>
                <c:pt idx="62">
                  <c:v>1.6616600520075473</c:v>
                </c:pt>
                <c:pt idx="63">
                  <c:v>-2.619442935781179</c:v>
                </c:pt>
                <c:pt idx="64">
                  <c:v>3.365014131324779</c:v>
                </c:pt>
                <c:pt idx="65">
                  <c:v>-3.8379718944579997</c:v>
                </c:pt>
                <c:pt idx="66">
                  <c:v>4</c:v>
                </c:pt>
                <c:pt idx="67">
                  <c:v>-3.8379718944579513</c:v>
                </c:pt>
                <c:pt idx="68">
                  <c:v>3.3650141313246857</c:v>
                </c:pt>
                <c:pt idx="69">
                  <c:v>-2.6194429357811346</c:v>
                </c:pt>
                <c:pt idx="70">
                  <c:v>1.6616600520073903</c:v>
                </c:pt>
                <c:pt idx="71">
                  <c:v>-0.5692593530930351</c:v>
                </c:pt>
                <c:pt idx="72">
                  <c:v>-0.56925935309318254</c:v>
                </c:pt>
                <c:pt idx="73">
                  <c:v>1.6616600520076295</c:v>
                </c:pt>
                <c:pt idx="74">
                  <c:v>-2.6194429357811613</c:v>
                </c:pt>
                <c:pt idx="75">
                  <c:v>3.3650141313248279</c:v>
                </c:pt>
                <c:pt idx="76">
                  <c:v>-3.8379718944580254</c:v>
                </c:pt>
                <c:pt idx="77">
                  <c:v>4</c:v>
                </c:pt>
                <c:pt idx="78">
                  <c:v>-3.8379718944579579</c:v>
                </c:pt>
                <c:pt idx="79">
                  <c:v>3.3650141313246986</c:v>
                </c:pt>
                <c:pt idx="80">
                  <c:v>-2.6194429357810662</c:v>
                </c:pt>
                <c:pt idx="81">
                  <c:v>1.6616600520075153</c:v>
                </c:pt>
                <c:pt idx="82">
                  <c:v>-0.56925935309294584</c:v>
                </c:pt>
                <c:pt idx="83">
                  <c:v>-0.5692593530932718</c:v>
                </c:pt>
                <c:pt idx="84">
                  <c:v>1.6616600520076079</c:v>
                </c:pt>
                <c:pt idx="85">
                  <c:v>-2.6194429357812292</c:v>
                </c:pt>
                <c:pt idx="86">
                  <c:v>3.3650141313247537</c:v>
                </c:pt>
                <c:pt idx="87">
                  <c:v>-3.8379718944580188</c:v>
                </c:pt>
                <c:pt idx="88">
                  <c:v>4</c:v>
                </c:pt>
                <c:pt idx="89">
                  <c:v>-3.8379718944579326</c:v>
                </c:pt>
                <c:pt idx="90">
                  <c:v>3.3650141313246498</c:v>
                </c:pt>
                <c:pt idx="91">
                  <c:v>-2.6194429357810844</c:v>
                </c:pt>
                <c:pt idx="92">
                  <c:v>1.6616600520073297</c:v>
                </c:pt>
                <c:pt idx="93">
                  <c:v>-0.56925935309296916</c:v>
                </c:pt>
                <c:pt idx="94">
                  <c:v>-0.56925935309324849</c:v>
                </c:pt>
                <c:pt idx="95">
                  <c:v>1.6616600520075866</c:v>
                </c:pt>
                <c:pt idx="96">
                  <c:v>-2.6194429357811257</c:v>
                </c:pt>
                <c:pt idx="97">
                  <c:v>3.3650141313248025</c:v>
                </c:pt>
                <c:pt idx="98">
                  <c:v>-3.8379718944580121</c:v>
                </c:pt>
                <c:pt idx="99">
                  <c:v>4</c:v>
                </c:pt>
                <c:pt idx="100">
                  <c:v>-3.8379718944579393</c:v>
                </c:pt>
                <c:pt idx="101">
                  <c:v>3.3650141313246626</c:v>
                </c:pt>
                <c:pt idx="102">
                  <c:v>-2.6194429357811022</c:v>
                </c:pt>
                <c:pt idx="103">
                  <c:v>1.661660052007558</c:v>
                </c:pt>
                <c:pt idx="104">
                  <c:v>-0.56925935309299236</c:v>
                </c:pt>
                <c:pt idx="105">
                  <c:v>-0.56925935309322517</c:v>
                </c:pt>
                <c:pt idx="106">
                  <c:v>1.661660052007772</c:v>
                </c:pt>
                <c:pt idx="107">
                  <c:v>-2.6194429357812798</c:v>
                </c:pt>
                <c:pt idx="108">
                  <c:v>3.3650141313247897</c:v>
                </c:pt>
                <c:pt idx="109">
                  <c:v>-3.8379718944580055</c:v>
                </c:pt>
                <c:pt idx="110">
                  <c:v>4</c:v>
                </c:pt>
                <c:pt idx="111">
                  <c:v>-3.837971894457946</c:v>
                </c:pt>
                <c:pt idx="112">
                  <c:v>3.3650141313246755</c:v>
                </c:pt>
                <c:pt idx="113">
                  <c:v>-2.6194429357809481</c:v>
                </c:pt>
                <c:pt idx="114">
                  <c:v>1.6616600520073725</c:v>
                </c:pt>
                <c:pt idx="115">
                  <c:v>-0.56925935309301567</c:v>
                </c:pt>
                <c:pt idx="116">
                  <c:v>-0.56925935309320197</c:v>
                </c:pt>
                <c:pt idx="117">
                  <c:v>1.6616600520075437</c:v>
                </c:pt>
                <c:pt idx="118">
                  <c:v>-2.6194429357812621</c:v>
                </c:pt>
                <c:pt idx="119">
                  <c:v>3.3650141313247772</c:v>
                </c:pt>
                <c:pt idx="120">
                  <c:v>-3.8379718944580627</c:v>
                </c:pt>
                <c:pt idx="121">
                  <c:v>4</c:v>
                </c:pt>
                <c:pt idx="122">
                  <c:v>-3.8379718944579526</c:v>
                </c:pt>
                <c:pt idx="123">
                  <c:v>3.365014131324688</c:v>
                </c:pt>
                <c:pt idx="124">
                  <c:v>-2.6194429357811377</c:v>
                </c:pt>
                <c:pt idx="125">
                  <c:v>1.6616600520073941</c:v>
                </c:pt>
                <c:pt idx="126">
                  <c:v>-0.56925935309303899</c:v>
                </c:pt>
                <c:pt idx="127">
                  <c:v>-0.5692593530934037</c:v>
                </c:pt>
                <c:pt idx="128">
                  <c:v>1.6616600520077291</c:v>
                </c:pt>
                <c:pt idx="129">
                  <c:v>-2.6194429357812443</c:v>
                </c:pt>
                <c:pt idx="130">
                  <c:v>3.3650141313247643</c:v>
                </c:pt>
                <c:pt idx="131">
                  <c:v>-3.8379718944579921</c:v>
                </c:pt>
                <c:pt idx="132">
                  <c:v>4</c:v>
                </c:pt>
                <c:pt idx="133">
                  <c:v>-3.8379718944579588</c:v>
                </c:pt>
                <c:pt idx="134">
                  <c:v>3.3650141313245778</c:v>
                </c:pt>
                <c:pt idx="135">
                  <c:v>-2.6194429357809836</c:v>
                </c:pt>
                <c:pt idx="136">
                  <c:v>1.6616600520074154</c:v>
                </c:pt>
                <c:pt idx="137">
                  <c:v>-0.56925935309283715</c:v>
                </c:pt>
                <c:pt idx="138">
                  <c:v>-0.56925935309315534</c:v>
                </c:pt>
                <c:pt idx="139">
                  <c:v>1.6616600520075009</c:v>
                </c:pt>
                <c:pt idx="140">
                  <c:v>-2.6194429357813984</c:v>
                </c:pt>
                <c:pt idx="141">
                  <c:v>3.3650141313248745</c:v>
                </c:pt>
                <c:pt idx="142">
                  <c:v>-3.8379718944580494</c:v>
                </c:pt>
                <c:pt idx="143">
                  <c:v>4</c:v>
                </c:pt>
                <c:pt idx="144">
                  <c:v>-3.8379718944579655</c:v>
                </c:pt>
                <c:pt idx="145">
                  <c:v>3.3650141313245907</c:v>
                </c:pt>
                <c:pt idx="146">
                  <c:v>-2.6194429357810014</c:v>
                </c:pt>
                <c:pt idx="147">
                  <c:v>1.6616600520074367</c:v>
                </c:pt>
                <c:pt idx="148">
                  <c:v>-0.56925935309308551</c:v>
                </c:pt>
                <c:pt idx="149">
                  <c:v>-0.56925935309313214</c:v>
                </c:pt>
                <c:pt idx="150">
                  <c:v>1.6616600520078932</c:v>
                </c:pt>
                <c:pt idx="151">
                  <c:v>-2.6194429357813807</c:v>
                </c:pt>
                <c:pt idx="152">
                  <c:v>3.365014131324862</c:v>
                </c:pt>
                <c:pt idx="153">
                  <c:v>-3.8379718944580428</c:v>
                </c:pt>
                <c:pt idx="154">
                  <c:v>4</c:v>
                </c:pt>
                <c:pt idx="155">
                  <c:v>-3.8379718944579082</c:v>
                </c:pt>
                <c:pt idx="156">
                  <c:v>3.3650141313246031</c:v>
                </c:pt>
                <c:pt idx="157">
                  <c:v>-2.6194429357810192</c:v>
                </c:pt>
                <c:pt idx="158">
                  <c:v>1.6616600520074583</c:v>
                </c:pt>
                <c:pt idx="159">
                  <c:v>-0.56925935309288378</c:v>
                </c:pt>
                <c:pt idx="160">
                  <c:v>-0.56925935309333386</c:v>
                </c:pt>
                <c:pt idx="161">
                  <c:v>1.661660052007665</c:v>
                </c:pt>
                <c:pt idx="162">
                  <c:v>-2.619442935781191</c:v>
                </c:pt>
                <c:pt idx="163">
                  <c:v>3.3650141313247262</c:v>
                </c:pt>
                <c:pt idx="164">
                  <c:v>-3.8379718944581005</c:v>
                </c:pt>
                <c:pt idx="165">
                  <c:v>4</c:v>
                </c:pt>
                <c:pt idx="166">
                  <c:v>-3.8379718944579149</c:v>
                </c:pt>
                <c:pt idx="167">
                  <c:v>3.365014131324616</c:v>
                </c:pt>
                <c:pt idx="168">
                  <c:v>-2.6194429357810369</c:v>
                </c:pt>
                <c:pt idx="169">
                  <c:v>1.6616600520072728</c:v>
                </c:pt>
                <c:pt idx="170">
                  <c:v>-0.56925935309290698</c:v>
                </c:pt>
                <c:pt idx="171">
                  <c:v>-0.56925935309331055</c:v>
                </c:pt>
                <c:pt idx="172">
                  <c:v>1.6616600520076437</c:v>
                </c:pt>
                <c:pt idx="173">
                  <c:v>-2.6194429357811733</c:v>
                </c:pt>
                <c:pt idx="174">
                  <c:v>3.3650141313248363</c:v>
                </c:pt>
                <c:pt idx="175">
                  <c:v>-3.8379718944580299</c:v>
                </c:pt>
                <c:pt idx="176">
                  <c:v>4</c:v>
                </c:pt>
                <c:pt idx="177">
                  <c:v>-3.8379718944579855</c:v>
                </c:pt>
                <c:pt idx="178">
                  <c:v>3.3650141313245059</c:v>
                </c:pt>
                <c:pt idx="179">
                  <c:v>-2.6194429357808828</c:v>
                </c:pt>
                <c:pt idx="180">
                  <c:v>1.6616600520072942</c:v>
                </c:pt>
                <c:pt idx="181">
                  <c:v>-0.56925935309315534</c:v>
                </c:pt>
                <c:pt idx="182">
                  <c:v>-0.56925935309328735</c:v>
                </c:pt>
                <c:pt idx="183">
                  <c:v>1.6616600520078291</c:v>
                </c:pt>
                <c:pt idx="184">
                  <c:v>-2.6194429357814992</c:v>
                </c:pt>
                <c:pt idx="185">
                  <c:v>3.3650141313248239</c:v>
                </c:pt>
                <c:pt idx="186">
                  <c:v>-3.8379718944580872</c:v>
                </c:pt>
                <c:pt idx="187">
                  <c:v>4</c:v>
                </c:pt>
                <c:pt idx="188">
                  <c:v>-3.8379718944579282</c:v>
                </c:pt>
                <c:pt idx="189">
                  <c:v>3.3650141313245183</c:v>
                </c:pt>
                <c:pt idx="190">
                  <c:v>-2.6194429357810725</c:v>
                </c:pt>
                <c:pt idx="191">
                  <c:v>1.6616600520073155</c:v>
                </c:pt>
                <c:pt idx="192">
                  <c:v>-0.56925935309317865</c:v>
                </c:pt>
                <c:pt idx="193">
                  <c:v>-0.56925935309326403</c:v>
                </c:pt>
                <c:pt idx="194">
                  <c:v>1.6616600520078078</c:v>
                </c:pt>
                <c:pt idx="195">
                  <c:v>-2.6194429357811377</c:v>
                </c:pt>
                <c:pt idx="196">
                  <c:v>3.365014131324811</c:v>
                </c:pt>
                <c:pt idx="197">
                  <c:v>-3.8379718944580805</c:v>
                </c:pt>
                <c:pt idx="198">
                  <c:v>4</c:v>
                </c:pt>
                <c:pt idx="199">
                  <c:v>-3.8379718944579349</c:v>
                </c:pt>
                <c:pt idx="200">
                  <c:v>3.3650141313245312</c:v>
                </c:pt>
                <c:pt idx="201">
                  <c:v>-2.6194429357810902</c:v>
                </c:pt>
                <c:pt idx="202">
                  <c:v>1.661660052007337</c:v>
                </c:pt>
                <c:pt idx="203">
                  <c:v>-0.56925935309275177</c:v>
                </c:pt>
                <c:pt idx="204">
                  <c:v>-0.56925935309324072</c:v>
                </c:pt>
                <c:pt idx="205">
                  <c:v>1.6616600520077862</c:v>
                </c:pt>
                <c:pt idx="206">
                  <c:v>-2.61944293578112</c:v>
                </c:pt>
                <c:pt idx="207">
                  <c:v>3.3650141313247981</c:v>
                </c:pt>
                <c:pt idx="208">
                  <c:v>-3.8379718944580739</c:v>
                </c:pt>
                <c:pt idx="209">
                  <c:v>4</c:v>
                </c:pt>
                <c:pt idx="210">
                  <c:v>-3.8379718944579415</c:v>
                </c:pt>
                <c:pt idx="211">
                  <c:v>3.3650141313245441</c:v>
                </c:pt>
                <c:pt idx="212">
                  <c:v>-2.6194429357807643</c:v>
                </c:pt>
                <c:pt idx="213">
                  <c:v>1.6616600520073583</c:v>
                </c:pt>
                <c:pt idx="214">
                  <c:v>-0.56925935309277509</c:v>
                </c:pt>
                <c:pt idx="215">
                  <c:v>-0.56925935309321751</c:v>
                </c:pt>
                <c:pt idx="216">
                  <c:v>1.6616600520077649</c:v>
                </c:pt>
                <c:pt idx="217">
                  <c:v>-2.6194429357814455</c:v>
                </c:pt>
                <c:pt idx="218">
                  <c:v>3.3650141313247857</c:v>
                </c:pt>
                <c:pt idx="219">
                  <c:v>-3.8379718944580672</c:v>
                </c:pt>
                <c:pt idx="220">
                  <c:v>4</c:v>
                </c:pt>
                <c:pt idx="221">
                  <c:v>-3.8379718944578198</c:v>
                </c:pt>
                <c:pt idx="222">
                  <c:v>3.3650141313245565</c:v>
                </c:pt>
                <c:pt idx="223">
                  <c:v>-2.619442935780782</c:v>
                </c:pt>
                <c:pt idx="224">
                  <c:v>1.6616600520073797</c:v>
                </c:pt>
                <c:pt idx="225">
                  <c:v>-0.56925935309324849</c:v>
                </c:pt>
                <c:pt idx="226">
                  <c:v>-0.56925935309364428</c:v>
                </c:pt>
                <c:pt idx="227">
                  <c:v>1.6616600520077434</c:v>
                </c:pt>
                <c:pt idx="228">
                  <c:v>-2.6194429357814277</c:v>
                </c:pt>
                <c:pt idx="229">
                  <c:v>3.3650141313247728</c:v>
                </c:pt>
                <c:pt idx="230">
                  <c:v>-3.8379718944580605</c:v>
                </c:pt>
                <c:pt idx="231">
                  <c:v>4</c:v>
                </c:pt>
                <c:pt idx="232">
                  <c:v>-3.8379718944579548</c:v>
                </c:pt>
                <c:pt idx="233">
                  <c:v>3.3650141313245694</c:v>
                </c:pt>
                <c:pt idx="234">
                  <c:v>-2.6194429357811435</c:v>
                </c:pt>
                <c:pt idx="235">
                  <c:v>1.6616600520069875</c:v>
                </c:pt>
                <c:pt idx="236">
                  <c:v>-0.56925935309282161</c:v>
                </c:pt>
                <c:pt idx="237">
                  <c:v>-0.56925935309362108</c:v>
                </c:pt>
                <c:pt idx="238">
                  <c:v>1.661660052007722</c:v>
                </c:pt>
                <c:pt idx="239">
                  <c:v>-2.61944293578141</c:v>
                </c:pt>
                <c:pt idx="240">
                  <c:v>3.3650141313250059</c:v>
                </c:pt>
                <c:pt idx="241">
                  <c:v>-3.8379718944580539</c:v>
                </c:pt>
                <c:pt idx="242">
                  <c:v>4</c:v>
                </c:pt>
                <c:pt idx="243">
                  <c:v>-3.8379718944579611</c:v>
                </c:pt>
                <c:pt idx="244">
                  <c:v>3.3650141313245823</c:v>
                </c:pt>
                <c:pt idx="245">
                  <c:v>-2.6194429357808175</c:v>
                </c:pt>
                <c:pt idx="246">
                  <c:v>1.6616600520074225</c:v>
                </c:pt>
                <c:pt idx="247">
                  <c:v>-0.56925935309284492</c:v>
                </c:pt>
                <c:pt idx="248">
                  <c:v>-0.56925935309314757</c:v>
                </c:pt>
                <c:pt idx="249">
                  <c:v>1.6616600520081144</c:v>
                </c:pt>
                <c:pt idx="250">
                  <c:v>-2.6194429357813922</c:v>
                </c:pt>
                <c:pt idx="251">
                  <c:v>3.3650141313249931</c:v>
                </c:pt>
                <c:pt idx="252">
                  <c:v>-3.8379718944580472</c:v>
                </c:pt>
                <c:pt idx="253">
                  <c:v>4</c:v>
                </c:pt>
                <c:pt idx="254">
                  <c:v>-3.8379718944578398</c:v>
                </c:pt>
                <c:pt idx="255">
                  <c:v>3.3650141313245947</c:v>
                </c:pt>
                <c:pt idx="256">
                  <c:v>-2.6194429357808353</c:v>
                </c:pt>
                <c:pt idx="257">
                  <c:v>1.6616600520074438</c:v>
                </c:pt>
                <c:pt idx="258">
                  <c:v>-0.56925935309286824</c:v>
                </c:pt>
                <c:pt idx="259">
                  <c:v>-0.56925935309357445</c:v>
                </c:pt>
                <c:pt idx="260">
                  <c:v>1.6616600520076792</c:v>
                </c:pt>
                <c:pt idx="261">
                  <c:v>-2.6194429357813744</c:v>
                </c:pt>
                <c:pt idx="262">
                  <c:v>3.3650141313247346</c:v>
                </c:pt>
                <c:pt idx="263">
                  <c:v>-3.837971894458041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62A-42AA-B536-11F4A89583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3"/>
        </c:scaling>
        <c:delete val="1"/>
        <c:axPos val="b"/>
        <c:numFmt formatCode="General" sourceLinked="1"/>
        <c:majorTickMark val="none"/>
        <c:minorTickMark val="none"/>
        <c:tickLblPos val="nextTo"/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2736883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0"/>
          <c:tx>
            <c:v>Sampled 1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rgbClr val="7030A0"/>
              </a:solidFill>
              <a:ln w="9525">
                <a:solidFill>
                  <a:srgbClr val="7030A0"/>
                </a:solidFill>
              </a:ln>
              <a:effectLst/>
            </c:spPr>
          </c:marker>
          <c:xVal>
            <c:numRef>
              <c:f>'1.8 kHz Sampling'!$H$9:$H$272</c:f>
              <c:numCache>
                <c:formatCode>General</c:formatCode>
                <c:ptCount val="264"/>
                <c:pt idx="0">
                  <c:v>0</c:v>
                </c:pt>
                <c:pt idx="1">
                  <c:v>5.5555555555555556E-4</c:v>
                </c:pt>
                <c:pt idx="2">
                  <c:v>1.1111111111111111E-3</c:v>
                </c:pt>
                <c:pt idx="3">
                  <c:v>1.6666666666666666E-3</c:v>
                </c:pt>
                <c:pt idx="4">
                  <c:v>2.2222222222222222E-3</c:v>
                </c:pt>
                <c:pt idx="5">
                  <c:v>2.7777777777777779E-3</c:v>
                </c:pt>
                <c:pt idx="6">
                  <c:v>3.3333333333333331E-3</c:v>
                </c:pt>
                <c:pt idx="7">
                  <c:v>3.8888888888888888E-3</c:v>
                </c:pt>
                <c:pt idx="8">
                  <c:v>4.4444444444444444E-3</c:v>
                </c:pt>
                <c:pt idx="9">
                  <c:v>5.0000000000000001E-3</c:v>
                </c:pt>
                <c:pt idx="10">
                  <c:v>5.5555555555555558E-3</c:v>
                </c:pt>
                <c:pt idx="11">
                  <c:v>6.1111111111111114E-3</c:v>
                </c:pt>
                <c:pt idx="12">
                  <c:v>6.6666666666666662E-3</c:v>
                </c:pt>
                <c:pt idx="13">
                  <c:v>7.2222222222222219E-3</c:v>
                </c:pt>
                <c:pt idx="14">
                  <c:v>7.7777777777777776E-3</c:v>
                </c:pt>
                <c:pt idx="15">
                  <c:v>8.3333333333333332E-3</c:v>
                </c:pt>
                <c:pt idx="16">
                  <c:v>8.8888888888888889E-3</c:v>
                </c:pt>
                <c:pt idx="17">
                  <c:v>9.4444444444444445E-3</c:v>
                </c:pt>
                <c:pt idx="18">
                  <c:v>0.01</c:v>
                </c:pt>
                <c:pt idx="19">
                  <c:v>1.0555555555555556E-2</c:v>
                </c:pt>
                <c:pt idx="20">
                  <c:v>1.1111111111111112E-2</c:v>
                </c:pt>
                <c:pt idx="21">
                  <c:v>1.1666666666666667E-2</c:v>
                </c:pt>
                <c:pt idx="22">
                  <c:v>1.2222222222222223E-2</c:v>
                </c:pt>
                <c:pt idx="23">
                  <c:v>1.2777777777777779E-2</c:v>
                </c:pt>
                <c:pt idx="24">
                  <c:v>1.3333333333333332E-2</c:v>
                </c:pt>
                <c:pt idx="25">
                  <c:v>1.3888888888888888E-2</c:v>
                </c:pt>
                <c:pt idx="26">
                  <c:v>1.4444444444444444E-2</c:v>
                </c:pt>
                <c:pt idx="27">
                  <c:v>1.4999999999999999E-2</c:v>
                </c:pt>
                <c:pt idx="28">
                  <c:v>1.5555555555555555E-2</c:v>
                </c:pt>
                <c:pt idx="29">
                  <c:v>1.6111111111111111E-2</c:v>
                </c:pt>
                <c:pt idx="30">
                  <c:v>1.6666666666666666E-2</c:v>
                </c:pt>
                <c:pt idx="31">
                  <c:v>1.7222222222222222E-2</c:v>
                </c:pt>
                <c:pt idx="32">
                  <c:v>1.7777777777777778E-2</c:v>
                </c:pt>
                <c:pt idx="33">
                  <c:v>1.8333333333333333E-2</c:v>
                </c:pt>
                <c:pt idx="34">
                  <c:v>1.8888888888888889E-2</c:v>
                </c:pt>
                <c:pt idx="35">
                  <c:v>1.9444444444444445E-2</c:v>
                </c:pt>
                <c:pt idx="36">
                  <c:v>0.02</c:v>
                </c:pt>
                <c:pt idx="37">
                  <c:v>2.0555555555555556E-2</c:v>
                </c:pt>
                <c:pt idx="38">
                  <c:v>2.1111111111111112E-2</c:v>
                </c:pt>
                <c:pt idx="39">
                  <c:v>2.1666666666666667E-2</c:v>
                </c:pt>
                <c:pt idx="40">
                  <c:v>2.2222222222222223E-2</c:v>
                </c:pt>
                <c:pt idx="41">
                  <c:v>2.2777777777777779E-2</c:v>
                </c:pt>
                <c:pt idx="42">
                  <c:v>2.3333333333333334E-2</c:v>
                </c:pt>
                <c:pt idx="43">
                  <c:v>2.388888888888889E-2</c:v>
                </c:pt>
                <c:pt idx="44">
                  <c:v>2.4444444444444446E-2</c:v>
                </c:pt>
                <c:pt idx="45">
                  <c:v>2.5000000000000001E-2</c:v>
                </c:pt>
                <c:pt idx="46">
                  <c:v>2.5555555555555557E-2</c:v>
                </c:pt>
                <c:pt idx="47">
                  <c:v>2.6111111111111113E-2</c:v>
                </c:pt>
                <c:pt idx="48">
                  <c:v>2.6666666666666665E-2</c:v>
                </c:pt>
                <c:pt idx="49">
                  <c:v>2.7222222222222221E-2</c:v>
                </c:pt>
                <c:pt idx="50">
                  <c:v>2.7777777777777776E-2</c:v>
                </c:pt>
                <c:pt idx="51">
                  <c:v>2.8333333333333332E-2</c:v>
                </c:pt>
                <c:pt idx="52">
                  <c:v>2.8888888888888888E-2</c:v>
                </c:pt>
                <c:pt idx="53">
                  <c:v>2.9444444444444443E-2</c:v>
                </c:pt>
                <c:pt idx="54">
                  <c:v>0.03</c:v>
                </c:pt>
                <c:pt idx="55">
                  <c:v>3.0555555555555555E-2</c:v>
                </c:pt>
                <c:pt idx="56">
                  <c:v>3.111111111111111E-2</c:v>
                </c:pt>
                <c:pt idx="57">
                  <c:v>3.1666666666666669E-2</c:v>
                </c:pt>
                <c:pt idx="58">
                  <c:v>3.2222222222222222E-2</c:v>
                </c:pt>
                <c:pt idx="59">
                  <c:v>3.2777777777777781E-2</c:v>
                </c:pt>
                <c:pt idx="60">
                  <c:v>3.3333333333333333E-2</c:v>
                </c:pt>
                <c:pt idx="61">
                  <c:v>3.3888888888888892E-2</c:v>
                </c:pt>
                <c:pt idx="62">
                  <c:v>3.4444444444444444E-2</c:v>
                </c:pt>
                <c:pt idx="63">
                  <c:v>3.5000000000000003E-2</c:v>
                </c:pt>
                <c:pt idx="64">
                  <c:v>3.5555555555555556E-2</c:v>
                </c:pt>
                <c:pt idx="65">
                  <c:v>3.6111111111111108E-2</c:v>
                </c:pt>
                <c:pt idx="66">
                  <c:v>3.6666666666666667E-2</c:v>
                </c:pt>
                <c:pt idx="67">
                  <c:v>3.7222222222222219E-2</c:v>
                </c:pt>
                <c:pt idx="68">
                  <c:v>3.7777777777777778E-2</c:v>
                </c:pt>
                <c:pt idx="69">
                  <c:v>3.833333333333333E-2</c:v>
                </c:pt>
                <c:pt idx="70">
                  <c:v>3.888888888888889E-2</c:v>
                </c:pt>
                <c:pt idx="71">
                  <c:v>3.9444444444444442E-2</c:v>
                </c:pt>
                <c:pt idx="72">
                  <c:v>0.04</c:v>
                </c:pt>
                <c:pt idx="73">
                  <c:v>4.0555555555555553E-2</c:v>
                </c:pt>
                <c:pt idx="74">
                  <c:v>4.1111111111111112E-2</c:v>
                </c:pt>
                <c:pt idx="75">
                  <c:v>4.1666666666666664E-2</c:v>
                </c:pt>
                <c:pt idx="76">
                  <c:v>4.2222222222222223E-2</c:v>
                </c:pt>
                <c:pt idx="77">
                  <c:v>4.2777777777777776E-2</c:v>
                </c:pt>
                <c:pt idx="78">
                  <c:v>4.3333333333333335E-2</c:v>
                </c:pt>
                <c:pt idx="79">
                  <c:v>4.3888888888888887E-2</c:v>
                </c:pt>
                <c:pt idx="80">
                  <c:v>4.4444444444444446E-2</c:v>
                </c:pt>
                <c:pt idx="81">
                  <c:v>4.4999999999999998E-2</c:v>
                </c:pt>
                <c:pt idx="82">
                  <c:v>4.5555555555555557E-2</c:v>
                </c:pt>
                <c:pt idx="83">
                  <c:v>4.611111111111111E-2</c:v>
                </c:pt>
                <c:pt idx="84">
                  <c:v>4.6666666666666669E-2</c:v>
                </c:pt>
                <c:pt idx="85">
                  <c:v>4.7222222222222221E-2</c:v>
                </c:pt>
                <c:pt idx="86">
                  <c:v>4.777777777777778E-2</c:v>
                </c:pt>
                <c:pt idx="87">
                  <c:v>4.8333333333333332E-2</c:v>
                </c:pt>
                <c:pt idx="88">
                  <c:v>4.8888888888888891E-2</c:v>
                </c:pt>
                <c:pt idx="89">
                  <c:v>4.9444444444444444E-2</c:v>
                </c:pt>
                <c:pt idx="90">
                  <c:v>0.05</c:v>
                </c:pt>
                <c:pt idx="91">
                  <c:v>5.0555555555555555E-2</c:v>
                </c:pt>
                <c:pt idx="92">
                  <c:v>5.1111111111111114E-2</c:v>
                </c:pt>
                <c:pt idx="93">
                  <c:v>5.1666666666666666E-2</c:v>
                </c:pt>
                <c:pt idx="94">
                  <c:v>5.2222222222222225E-2</c:v>
                </c:pt>
                <c:pt idx="95">
                  <c:v>5.2777777777777778E-2</c:v>
                </c:pt>
                <c:pt idx="96">
                  <c:v>5.333333333333333E-2</c:v>
                </c:pt>
                <c:pt idx="97">
                  <c:v>5.3888888888888889E-2</c:v>
                </c:pt>
                <c:pt idx="98">
                  <c:v>5.4444444444444441E-2</c:v>
                </c:pt>
                <c:pt idx="99">
                  <c:v>5.5E-2</c:v>
                </c:pt>
                <c:pt idx="100">
                  <c:v>5.5555555555555552E-2</c:v>
                </c:pt>
                <c:pt idx="101">
                  <c:v>5.6111111111111112E-2</c:v>
                </c:pt>
                <c:pt idx="102">
                  <c:v>5.6666666666666664E-2</c:v>
                </c:pt>
                <c:pt idx="103">
                  <c:v>5.7222222222222223E-2</c:v>
                </c:pt>
                <c:pt idx="104">
                  <c:v>5.7777777777777775E-2</c:v>
                </c:pt>
                <c:pt idx="105">
                  <c:v>5.8333333333333334E-2</c:v>
                </c:pt>
                <c:pt idx="106">
                  <c:v>5.8888888888888886E-2</c:v>
                </c:pt>
                <c:pt idx="107">
                  <c:v>5.9444444444444446E-2</c:v>
                </c:pt>
                <c:pt idx="108">
                  <c:v>0.06</c:v>
                </c:pt>
                <c:pt idx="109">
                  <c:v>6.0555555555555557E-2</c:v>
                </c:pt>
                <c:pt idx="110">
                  <c:v>6.1111111111111109E-2</c:v>
                </c:pt>
                <c:pt idx="111">
                  <c:v>6.1666666666666668E-2</c:v>
                </c:pt>
                <c:pt idx="112">
                  <c:v>6.222222222222222E-2</c:v>
                </c:pt>
                <c:pt idx="113">
                  <c:v>6.277777777777778E-2</c:v>
                </c:pt>
                <c:pt idx="114">
                  <c:v>6.3333333333333339E-2</c:v>
                </c:pt>
                <c:pt idx="115">
                  <c:v>6.3888888888888884E-2</c:v>
                </c:pt>
                <c:pt idx="116">
                  <c:v>6.4444444444444443E-2</c:v>
                </c:pt>
                <c:pt idx="117">
                  <c:v>6.5000000000000002E-2</c:v>
                </c:pt>
                <c:pt idx="118">
                  <c:v>6.5555555555555561E-2</c:v>
                </c:pt>
                <c:pt idx="119">
                  <c:v>6.6111111111111107E-2</c:v>
                </c:pt>
                <c:pt idx="120">
                  <c:v>6.6666666666666666E-2</c:v>
                </c:pt>
                <c:pt idx="121">
                  <c:v>6.7222222222222225E-2</c:v>
                </c:pt>
                <c:pt idx="122">
                  <c:v>6.7777777777777784E-2</c:v>
                </c:pt>
                <c:pt idx="123">
                  <c:v>6.8333333333333329E-2</c:v>
                </c:pt>
                <c:pt idx="124">
                  <c:v>6.8888888888888888E-2</c:v>
                </c:pt>
                <c:pt idx="125">
                  <c:v>6.9444444444444448E-2</c:v>
                </c:pt>
                <c:pt idx="126">
                  <c:v>7.0000000000000007E-2</c:v>
                </c:pt>
                <c:pt idx="127">
                  <c:v>7.0555555555555552E-2</c:v>
                </c:pt>
                <c:pt idx="128">
                  <c:v>7.1111111111111111E-2</c:v>
                </c:pt>
                <c:pt idx="129">
                  <c:v>7.166666666666667E-2</c:v>
                </c:pt>
                <c:pt idx="130">
                  <c:v>7.2222222222222215E-2</c:v>
                </c:pt>
                <c:pt idx="131">
                  <c:v>7.2777777777777775E-2</c:v>
                </c:pt>
                <c:pt idx="132">
                  <c:v>7.3333333333333334E-2</c:v>
                </c:pt>
                <c:pt idx="133">
                  <c:v>7.3888888888888893E-2</c:v>
                </c:pt>
                <c:pt idx="134">
                  <c:v>7.4444444444444438E-2</c:v>
                </c:pt>
                <c:pt idx="135">
                  <c:v>7.4999999999999997E-2</c:v>
                </c:pt>
                <c:pt idx="136">
                  <c:v>7.5555555555555556E-2</c:v>
                </c:pt>
                <c:pt idx="137">
                  <c:v>7.6111111111111115E-2</c:v>
                </c:pt>
                <c:pt idx="138">
                  <c:v>7.6666666666666661E-2</c:v>
                </c:pt>
                <c:pt idx="139">
                  <c:v>7.722222222222222E-2</c:v>
                </c:pt>
                <c:pt idx="140">
                  <c:v>7.7777777777777779E-2</c:v>
                </c:pt>
                <c:pt idx="141">
                  <c:v>7.8333333333333338E-2</c:v>
                </c:pt>
                <c:pt idx="142">
                  <c:v>7.8888888888888883E-2</c:v>
                </c:pt>
                <c:pt idx="143">
                  <c:v>7.9444444444444443E-2</c:v>
                </c:pt>
                <c:pt idx="144">
                  <c:v>0.08</c:v>
                </c:pt>
                <c:pt idx="145">
                  <c:v>8.0555555555555561E-2</c:v>
                </c:pt>
                <c:pt idx="146">
                  <c:v>8.1111111111111106E-2</c:v>
                </c:pt>
                <c:pt idx="147">
                  <c:v>8.1666666666666665E-2</c:v>
                </c:pt>
                <c:pt idx="148">
                  <c:v>8.2222222222222224E-2</c:v>
                </c:pt>
                <c:pt idx="149">
                  <c:v>8.2777777777777783E-2</c:v>
                </c:pt>
                <c:pt idx="150">
                  <c:v>8.3333333333333329E-2</c:v>
                </c:pt>
                <c:pt idx="151">
                  <c:v>8.3888888888888888E-2</c:v>
                </c:pt>
                <c:pt idx="152">
                  <c:v>8.4444444444444447E-2</c:v>
                </c:pt>
                <c:pt idx="153">
                  <c:v>8.5000000000000006E-2</c:v>
                </c:pt>
                <c:pt idx="154">
                  <c:v>8.5555555555555551E-2</c:v>
                </c:pt>
                <c:pt idx="155">
                  <c:v>8.611111111111111E-2</c:v>
                </c:pt>
                <c:pt idx="156">
                  <c:v>8.666666666666667E-2</c:v>
                </c:pt>
                <c:pt idx="157">
                  <c:v>8.7222222222222229E-2</c:v>
                </c:pt>
                <c:pt idx="158">
                  <c:v>8.7777777777777774E-2</c:v>
                </c:pt>
                <c:pt idx="159">
                  <c:v>8.8333333333333333E-2</c:v>
                </c:pt>
                <c:pt idx="160">
                  <c:v>8.8888888888888892E-2</c:v>
                </c:pt>
                <c:pt idx="161">
                  <c:v>8.9444444444444438E-2</c:v>
                </c:pt>
                <c:pt idx="162">
                  <c:v>0.09</c:v>
                </c:pt>
                <c:pt idx="163">
                  <c:v>9.0555555555555556E-2</c:v>
                </c:pt>
                <c:pt idx="164">
                  <c:v>9.1111111111111115E-2</c:v>
                </c:pt>
                <c:pt idx="165">
                  <c:v>9.166666666666666E-2</c:v>
                </c:pt>
                <c:pt idx="166">
                  <c:v>9.2222222222222219E-2</c:v>
                </c:pt>
                <c:pt idx="167">
                  <c:v>9.2777777777777778E-2</c:v>
                </c:pt>
                <c:pt idx="168">
                  <c:v>9.3333333333333338E-2</c:v>
                </c:pt>
                <c:pt idx="169">
                  <c:v>9.3888888888888883E-2</c:v>
                </c:pt>
                <c:pt idx="170">
                  <c:v>9.4444444444444442E-2</c:v>
                </c:pt>
                <c:pt idx="171">
                  <c:v>9.5000000000000001E-2</c:v>
                </c:pt>
                <c:pt idx="172">
                  <c:v>9.555555555555556E-2</c:v>
                </c:pt>
                <c:pt idx="173">
                  <c:v>9.6111111111111105E-2</c:v>
                </c:pt>
                <c:pt idx="174">
                  <c:v>9.6666666666666665E-2</c:v>
                </c:pt>
                <c:pt idx="175">
                  <c:v>9.7222222222222224E-2</c:v>
                </c:pt>
                <c:pt idx="176">
                  <c:v>9.7777777777777783E-2</c:v>
                </c:pt>
                <c:pt idx="177">
                  <c:v>9.8333333333333328E-2</c:v>
                </c:pt>
                <c:pt idx="178">
                  <c:v>9.8888888888888887E-2</c:v>
                </c:pt>
                <c:pt idx="179">
                  <c:v>9.9444444444444446E-2</c:v>
                </c:pt>
                <c:pt idx="180">
                  <c:v>0.1</c:v>
                </c:pt>
                <c:pt idx="181">
                  <c:v>0.10055555555555555</c:v>
                </c:pt>
                <c:pt idx="182">
                  <c:v>0.10111111111111111</c:v>
                </c:pt>
                <c:pt idx="183">
                  <c:v>0.10166666666666667</c:v>
                </c:pt>
                <c:pt idx="184">
                  <c:v>0.10222222222222223</c:v>
                </c:pt>
                <c:pt idx="185">
                  <c:v>0.10277777777777777</c:v>
                </c:pt>
                <c:pt idx="186">
                  <c:v>0.10333333333333333</c:v>
                </c:pt>
                <c:pt idx="187">
                  <c:v>0.10388888888888889</c:v>
                </c:pt>
                <c:pt idx="188">
                  <c:v>0.10444444444444445</c:v>
                </c:pt>
                <c:pt idx="189">
                  <c:v>0.105</c:v>
                </c:pt>
                <c:pt idx="190">
                  <c:v>0.10555555555555556</c:v>
                </c:pt>
                <c:pt idx="191">
                  <c:v>0.10611111111111111</c:v>
                </c:pt>
                <c:pt idx="192">
                  <c:v>0.10666666666666666</c:v>
                </c:pt>
                <c:pt idx="193">
                  <c:v>0.10722222222222222</c:v>
                </c:pt>
                <c:pt idx="194">
                  <c:v>0.10777777777777778</c:v>
                </c:pt>
                <c:pt idx="195">
                  <c:v>0.10833333333333334</c:v>
                </c:pt>
                <c:pt idx="196">
                  <c:v>0.10888888888888888</c:v>
                </c:pt>
                <c:pt idx="197">
                  <c:v>0.10944444444444444</c:v>
                </c:pt>
                <c:pt idx="198">
                  <c:v>0.11</c:v>
                </c:pt>
                <c:pt idx="199">
                  <c:v>0.11055555555555556</c:v>
                </c:pt>
                <c:pt idx="200">
                  <c:v>0.1111111111111111</c:v>
                </c:pt>
                <c:pt idx="201">
                  <c:v>0.11166666666666666</c:v>
                </c:pt>
                <c:pt idx="202">
                  <c:v>0.11222222222222222</c:v>
                </c:pt>
                <c:pt idx="203">
                  <c:v>0.11277777777777778</c:v>
                </c:pt>
                <c:pt idx="204">
                  <c:v>0.11333333333333333</c:v>
                </c:pt>
                <c:pt idx="205">
                  <c:v>0.11388888888888889</c:v>
                </c:pt>
                <c:pt idx="206">
                  <c:v>0.11444444444444445</c:v>
                </c:pt>
                <c:pt idx="207">
                  <c:v>0.115</c:v>
                </c:pt>
                <c:pt idx="208">
                  <c:v>0.11555555555555555</c:v>
                </c:pt>
                <c:pt idx="209">
                  <c:v>0.11611111111111111</c:v>
                </c:pt>
                <c:pt idx="210">
                  <c:v>0.11666666666666667</c:v>
                </c:pt>
                <c:pt idx="211">
                  <c:v>0.11722222222222223</c:v>
                </c:pt>
                <c:pt idx="212">
                  <c:v>0.11777777777777777</c:v>
                </c:pt>
                <c:pt idx="213">
                  <c:v>0.11833333333333333</c:v>
                </c:pt>
                <c:pt idx="214">
                  <c:v>0.11888888888888889</c:v>
                </c:pt>
                <c:pt idx="215">
                  <c:v>0.11944444444444445</c:v>
                </c:pt>
                <c:pt idx="216">
                  <c:v>0.12</c:v>
                </c:pt>
                <c:pt idx="217">
                  <c:v>0.12055555555555555</c:v>
                </c:pt>
                <c:pt idx="218">
                  <c:v>0.12111111111111111</c:v>
                </c:pt>
                <c:pt idx="219">
                  <c:v>0.12166666666666667</c:v>
                </c:pt>
                <c:pt idx="220">
                  <c:v>0.12222222222222222</c:v>
                </c:pt>
                <c:pt idx="221">
                  <c:v>0.12277777777777778</c:v>
                </c:pt>
                <c:pt idx="222">
                  <c:v>0.12333333333333334</c:v>
                </c:pt>
                <c:pt idx="223">
                  <c:v>0.1238888888888889</c:v>
                </c:pt>
                <c:pt idx="224">
                  <c:v>0.12444444444444444</c:v>
                </c:pt>
                <c:pt idx="225">
                  <c:v>0.125</c:v>
                </c:pt>
                <c:pt idx="226">
                  <c:v>0.12555555555555556</c:v>
                </c:pt>
                <c:pt idx="227">
                  <c:v>0.12611111111111112</c:v>
                </c:pt>
                <c:pt idx="228">
                  <c:v>0.12666666666666668</c:v>
                </c:pt>
                <c:pt idx="229">
                  <c:v>0.12722222222222221</c:v>
                </c:pt>
                <c:pt idx="230">
                  <c:v>0.12777777777777777</c:v>
                </c:pt>
                <c:pt idx="231">
                  <c:v>0.12833333333333333</c:v>
                </c:pt>
                <c:pt idx="232">
                  <c:v>0.12888888888888889</c:v>
                </c:pt>
                <c:pt idx="233">
                  <c:v>0.12944444444444445</c:v>
                </c:pt>
                <c:pt idx="234">
                  <c:v>0.13</c:v>
                </c:pt>
                <c:pt idx="235">
                  <c:v>0.13055555555555556</c:v>
                </c:pt>
                <c:pt idx="236">
                  <c:v>0.13111111111111112</c:v>
                </c:pt>
                <c:pt idx="237">
                  <c:v>0.13166666666666665</c:v>
                </c:pt>
                <c:pt idx="238">
                  <c:v>0.13222222222222221</c:v>
                </c:pt>
                <c:pt idx="239">
                  <c:v>0.13277777777777777</c:v>
                </c:pt>
                <c:pt idx="240">
                  <c:v>0.13333333333333333</c:v>
                </c:pt>
                <c:pt idx="241">
                  <c:v>0.13388888888888889</c:v>
                </c:pt>
                <c:pt idx="242">
                  <c:v>0.13444444444444445</c:v>
                </c:pt>
                <c:pt idx="243">
                  <c:v>0.13500000000000001</c:v>
                </c:pt>
                <c:pt idx="244">
                  <c:v>0.13555555555555557</c:v>
                </c:pt>
                <c:pt idx="245">
                  <c:v>0.1361111111111111</c:v>
                </c:pt>
                <c:pt idx="246">
                  <c:v>0.13666666666666666</c:v>
                </c:pt>
                <c:pt idx="247">
                  <c:v>0.13722222222222222</c:v>
                </c:pt>
                <c:pt idx="248">
                  <c:v>0.13777777777777778</c:v>
                </c:pt>
                <c:pt idx="249">
                  <c:v>0.13833333333333334</c:v>
                </c:pt>
                <c:pt idx="250">
                  <c:v>0.1388888888888889</c:v>
                </c:pt>
                <c:pt idx="251">
                  <c:v>0.13944444444444445</c:v>
                </c:pt>
                <c:pt idx="252">
                  <c:v>0.14000000000000001</c:v>
                </c:pt>
                <c:pt idx="253">
                  <c:v>0.14055555555555554</c:v>
                </c:pt>
                <c:pt idx="254">
                  <c:v>0.1411111111111111</c:v>
                </c:pt>
                <c:pt idx="255">
                  <c:v>0.14166666666666666</c:v>
                </c:pt>
                <c:pt idx="256">
                  <c:v>0.14222222222222222</c:v>
                </c:pt>
                <c:pt idx="257">
                  <c:v>0.14277777777777778</c:v>
                </c:pt>
                <c:pt idx="258">
                  <c:v>0.14333333333333334</c:v>
                </c:pt>
                <c:pt idx="259">
                  <c:v>0.1438888888888889</c:v>
                </c:pt>
                <c:pt idx="260">
                  <c:v>0.14444444444444443</c:v>
                </c:pt>
                <c:pt idx="261">
                  <c:v>0.14499999999999999</c:v>
                </c:pt>
                <c:pt idx="262">
                  <c:v>0.14555555555555555</c:v>
                </c:pt>
                <c:pt idx="263">
                  <c:v>0.14611111111111111</c:v>
                </c:pt>
              </c:numCache>
            </c:numRef>
          </c:xVal>
          <c:yVal>
            <c:numRef>
              <c:f>'1.8 kHz Sampling'!$I$9:$I$272</c:f>
              <c:numCache>
                <c:formatCode>General</c:formatCode>
                <c:ptCount val="264"/>
                <c:pt idx="0">
                  <c:v>4</c:v>
                </c:pt>
                <c:pt idx="1">
                  <c:v>-3.7587704831436342</c:v>
                </c:pt>
                <c:pt idx="2">
                  <c:v>3.0641777724759147</c:v>
                </c:pt>
                <c:pt idx="3">
                  <c:v>-2.0000000000000053</c:v>
                </c:pt>
                <c:pt idx="4">
                  <c:v>0.69459271066772976</c:v>
                </c:pt>
                <c:pt idx="5">
                  <c:v>0.69459271066771089</c:v>
                </c:pt>
                <c:pt idx="6">
                  <c:v>-1.9999999999999889</c:v>
                </c:pt>
                <c:pt idx="7">
                  <c:v>3.0641777724759027</c:v>
                </c:pt>
                <c:pt idx="8">
                  <c:v>-3.7587704831436279</c:v>
                </c:pt>
                <c:pt idx="9">
                  <c:v>4</c:v>
                </c:pt>
                <c:pt idx="10">
                  <c:v>-3.7587704831436408</c:v>
                </c:pt>
                <c:pt idx="11">
                  <c:v>3.0641777724759178</c:v>
                </c:pt>
                <c:pt idx="12">
                  <c:v>-2.0000000000000222</c:v>
                </c:pt>
                <c:pt idx="13">
                  <c:v>0.69459271066773454</c:v>
                </c:pt>
                <c:pt idx="14">
                  <c:v>0.69459271066769213</c:v>
                </c:pt>
                <c:pt idx="15">
                  <c:v>-1.9999999999999847</c:v>
                </c:pt>
                <c:pt idx="16">
                  <c:v>3.0641777724758903</c:v>
                </c:pt>
                <c:pt idx="17">
                  <c:v>-3.7587704831436262</c:v>
                </c:pt>
                <c:pt idx="18">
                  <c:v>4</c:v>
                </c:pt>
                <c:pt idx="19">
                  <c:v>-3.7587704831436426</c:v>
                </c:pt>
                <c:pt idx="20">
                  <c:v>3.0641777724759396</c:v>
                </c:pt>
                <c:pt idx="21">
                  <c:v>-2.0000000000000018</c:v>
                </c:pt>
                <c:pt idx="22">
                  <c:v>0.69459271066773942</c:v>
                </c:pt>
                <c:pt idx="23">
                  <c:v>0.69459271066768724</c:v>
                </c:pt>
                <c:pt idx="24">
                  <c:v>-1.9999999999999558</c:v>
                </c:pt>
                <c:pt idx="25">
                  <c:v>3.064177772475869</c:v>
                </c:pt>
                <c:pt idx="26">
                  <c:v>-3.7587704831436244</c:v>
                </c:pt>
                <c:pt idx="27">
                  <c:v>4</c:v>
                </c:pt>
                <c:pt idx="28">
                  <c:v>-3.7587704831436537</c:v>
                </c:pt>
                <c:pt idx="29">
                  <c:v>3.0641777724759609</c:v>
                </c:pt>
                <c:pt idx="30">
                  <c:v>-2.0000000000000306</c:v>
                </c:pt>
                <c:pt idx="31">
                  <c:v>0.69459271066777228</c:v>
                </c:pt>
                <c:pt idx="32">
                  <c:v>0.69459271066765449</c:v>
                </c:pt>
                <c:pt idx="33">
                  <c:v>-1.9999999999999762</c:v>
                </c:pt>
                <c:pt idx="34">
                  <c:v>3.0641777724758841</c:v>
                </c:pt>
                <c:pt idx="35">
                  <c:v>-3.7587704831436128</c:v>
                </c:pt>
                <c:pt idx="36">
                  <c:v>4</c:v>
                </c:pt>
                <c:pt idx="37">
                  <c:v>-3.7587704831436652</c:v>
                </c:pt>
                <c:pt idx="38">
                  <c:v>3.0641777724759458</c:v>
                </c:pt>
                <c:pt idx="39">
                  <c:v>-2.0000000000000102</c:v>
                </c:pt>
                <c:pt idx="40">
                  <c:v>0.69459271066780504</c:v>
                </c:pt>
                <c:pt idx="41">
                  <c:v>0.69459271066767769</c:v>
                </c:pt>
                <c:pt idx="42">
                  <c:v>-1.9999999999999967</c:v>
                </c:pt>
                <c:pt idx="43">
                  <c:v>3.0641777724758628</c:v>
                </c:pt>
                <c:pt idx="44">
                  <c:v>-3.7587704831436208</c:v>
                </c:pt>
                <c:pt idx="45">
                  <c:v>4</c:v>
                </c:pt>
                <c:pt idx="46">
                  <c:v>-3.7587704831436572</c:v>
                </c:pt>
                <c:pt idx="47">
                  <c:v>3.0641777724759307</c:v>
                </c:pt>
                <c:pt idx="48">
                  <c:v>-2.0000000000000884</c:v>
                </c:pt>
                <c:pt idx="49">
                  <c:v>0.69459271066778183</c:v>
                </c:pt>
                <c:pt idx="50">
                  <c:v>0.69459271066758888</c:v>
                </c:pt>
                <c:pt idx="51">
                  <c:v>-1.9999999999999185</c:v>
                </c:pt>
                <c:pt idx="52">
                  <c:v>3.0641777724758779</c:v>
                </c:pt>
                <c:pt idx="53">
                  <c:v>-3.7587704831435902</c:v>
                </c:pt>
                <c:pt idx="54">
                  <c:v>4</c:v>
                </c:pt>
                <c:pt idx="55">
                  <c:v>-3.7587704831436879</c:v>
                </c:pt>
                <c:pt idx="56">
                  <c:v>3.0641777724759884</c:v>
                </c:pt>
                <c:pt idx="57">
                  <c:v>-1.9999999999999694</c:v>
                </c:pt>
                <c:pt idx="58">
                  <c:v>0.69459271066787065</c:v>
                </c:pt>
                <c:pt idx="59">
                  <c:v>0.69459271066772399</c:v>
                </c:pt>
                <c:pt idx="60">
                  <c:v>-1.9999999999999389</c:v>
                </c:pt>
                <c:pt idx="61">
                  <c:v>3.064177772475893</c:v>
                </c:pt>
                <c:pt idx="62">
                  <c:v>-3.7587704831435982</c:v>
                </c:pt>
                <c:pt idx="63">
                  <c:v>4</c:v>
                </c:pt>
                <c:pt idx="64">
                  <c:v>-3.7587704831436799</c:v>
                </c:pt>
                <c:pt idx="65">
                  <c:v>3.0641777724760466</c:v>
                </c:pt>
                <c:pt idx="66">
                  <c:v>-2.0000000000000475</c:v>
                </c:pt>
                <c:pt idx="67">
                  <c:v>0.69459271066784756</c:v>
                </c:pt>
                <c:pt idx="68">
                  <c:v>0.69459271066763517</c:v>
                </c:pt>
                <c:pt idx="69">
                  <c:v>-1.9999999999998608</c:v>
                </c:pt>
                <c:pt idx="70">
                  <c:v>3.0641777724758348</c:v>
                </c:pt>
                <c:pt idx="71">
                  <c:v>-3.7587704831435675</c:v>
                </c:pt>
                <c:pt idx="72">
                  <c:v>4</c:v>
                </c:pt>
                <c:pt idx="73">
                  <c:v>-3.7587704831436719</c:v>
                </c:pt>
                <c:pt idx="74">
                  <c:v>3.0641777724760315</c:v>
                </c:pt>
                <c:pt idx="75">
                  <c:v>-2.0000000000002243</c:v>
                </c:pt>
                <c:pt idx="76">
                  <c:v>0.69459271066782435</c:v>
                </c:pt>
                <c:pt idx="77">
                  <c:v>0.69459271066754635</c:v>
                </c:pt>
                <c:pt idx="78">
                  <c:v>-1.9999999999999796</c:v>
                </c:pt>
                <c:pt idx="79">
                  <c:v>3.0641777724758499</c:v>
                </c:pt>
                <c:pt idx="80">
                  <c:v>-3.7587704831435755</c:v>
                </c:pt>
                <c:pt idx="81">
                  <c:v>4</c:v>
                </c:pt>
                <c:pt idx="82">
                  <c:v>-3.7587704831436639</c:v>
                </c:pt>
                <c:pt idx="83">
                  <c:v>3.0641777724760164</c:v>
                </c:pt>
                <c:pt idx="84">
                  <c:v>-2.0000000000000067</c:v>
                </c:pt>
                <c:pt idx="85">
                  <c:v>0.69459271066780115</c:v>
                </c:pt>
                <c:pt idx="86">
                  <c:v>0.69459271066756956</c:v>
                </c:pt>
                <c:pt idx="87">
                  <c:v>-1.999999999999803</c:v>
                </c:pt>
                <c:pt idx="88">
                  <c:v>3.064177772475865</c:v>
                </c:pt>
                <c:pt idx="89">
                  <c:v>-3.7587704831435835</c:v>
                </c:pt>
                <c:pt idx="90">
                  <c:v>4</c:v>
                </c:pt>
                <c:pt idx="91">
                  <c:v>-3.7587704831436559</c:v>
                </c:pt>
                <c:pt idx="92">
                  <c:v>3.0641777724760013</c:v>
                </c:pt>
                <c:pt idx="93">
                  <c:v>-2.0000000000001834</c:v>
                </c:pt>
                <c:pt idx="94">
                  <c:v>0.69459271066777806</c:v>
                </c:pt>
                <c:pt idx="95">
                  <c:v>0.69459271066759265</c:v>
                </c:pt>
                <c:pt idx="96">
                  <c:v>-1.9999999999998235</c:v>
                </c:pt>
                <c:pt idx="97">
                  <c:v>3.0641777724758801</c:v>
                </c:pt>
                <c:pt idx="98">
                  <c:v>-3.7587704831435915</c:v>
                </c:pt>
                <c:pt idx="99">
                  <c:v>4</c:v>
                </c:pt>
                <c:pt idx="100">
                  <c:v>-3.7587704831437256</c:v>
                </c:pt>
                <c:pt idx="101">
                  <c:v>3.0641777724759862</c:v>
                </c:pt>
                <c:pt idx="102">
                  <c:v>-2.000000000000163</c:v>
                </c:pt>
                <c:pt idx="103">
                  <c:v>0.69459271066775485</c:v>
                </c:pt>
                <c:pt idx="104">
                  <c:v>0.69459271066761585</c:v>
                </c:pt>
                <c:pt idx="105">
                  <c:v>-1.9999999999998439</c:v>
                </c:pt>
                <c:pt idx="106">
                  <c:v>3.0641777724757491</c:v>
                </c:pt>
                <c:pt idx="107">
                  <c:v>-3.7587704831435995</c:v>
                </c:pt>
                <c:pt idx="108">
                  <c:v>4</c:v>
                </c:pt>
                <c:pt idx="109">
                  <c:v>-3.7587704831436399</c:v>
                </c:pt>
                <c:pt idx="110">
                  <c:v>3.0641777724761172</c:v>
                </c:pt>
                <c:pt idx="111">
                  <c:v>-2.0000000000001426</c:v>
                </c:pt>
                <c:pt idx="112">
                  <c:v>0.69459271066795558</c:v>
                </c:pt>
                <c:pt idx="113">
                  <c:v>0.69459271066763906</c:v>
                </c:pt>
                <c:pt idx="114">
                  <c:v>-2.0000000000000613</c:v>
                </c:pt>
                <c:pt idx="115">
                  <c:v>3.0641777724757642</c:v>
                </c:pt>
                <c:pt idx="116">
                  <c:v>-3.7587704831435298</c:v>
                </c:pt>
                <c:pt idx="117">
                  <c:v>4</c:v>
                </c:pt>
                <c:pt idx="118">
                  <c:v>-3.7587704831436319</c:v>
                </c:pt>
                <c:pt idx="119">
                  <c:v>3.0641777724761021</c:v>
                </c:pt>
                <c:pt idx="120">
                  <c:v>-2.0000000000001221</c:v>
                </c:pt>
                <c:pt idx="121">
                  <c:v>0.69459271066793249</c:v>
                </c:pt>
                <c:pt idx="122">
                  <c:v>0.69459271066766215</c:v>
                </c:pt>
                <c:pt idx="123">
                  <c:v>-1.9999999999996876</c:v>
                </c:pt>
                <c:pt idx="124">
                  <c:v>3.0641777724757793</c:v>
                </c:pt>
                <c:pt idx="125">
                  <c:v>-3.7587704831436155</c:v>
                </c:pt>
                <c:pt idx="126">
                  <c:v>4</c:v>
                </c:pt>
                <c:pt idx="127">
                  <c:v>-3.7587704831437017</c:v>
                </c:pt>
                <c:pt idx="128">
                  <c:v>3.064177772476087</c:v>
                </c:pt>
                <c:pt idx="129">
                  <c:v>-2.0000000000001017</c:v>
                </c:pt>
                <c:pt idx="130">
                  <c:v>0.69459271066813322</c:v>
                </c:pt>
                <c:pt idx="131">
                  <c:v>0.69459271066746142</c:v>
                </c:pt>
                <c:pt idx="132">
                  <c:v>-1.999999999999905</c:v>
                </c:pt>
                <c:pt idx="133">
                  <c:v>3.0641777724757944</c:v>
                </c:pt>
                <c:pt idx="134">
                  <c:v>-3.7587704831435458</c:v>
                </c:pt>
                <c:pt idx="135">
                  <c:v>4</c:v>
                </c:pt>
                <c:pt idx="136">
                  <c:v>-3.7587704831436932</c:v>
                </c:pt>
                <c:pt idx="137">
                  <c:v>3.0641777724759254</c:v>
                </c:pt>
                <c:pt idx="138">
                  <c:v>-2.0000000000002784</c:v>
                </c:pt>
                <c:pt idx="139">
                  <c:v>0.69459271066788608</c:v>
                </c:pt>
                <c:pt idx="140">
                  <c:v>0.69459271066748463</c:v>
                </c:pt>
                <c:pt idx="141">
                  <c:v>-1.9999999999999254</c:v>
                </c:pt>
                <c:pt idx="142">
                  <c:v>3.0641777724756634</c:v>
                </c:pt>
                <c:pt idx="143">
                  <c:v>-3.7587704831435538</c:v>
                </c:pt>
                <c:pt idx="144">
                  <c:v>4</c:v>
                </c:pt>
                <c:pt idx="145">
                  <c:v>-3.7587704831436852</c:v>
                </c:pt>
                <c:pt idx="146">
                  <c:v>3.0641777724760568</c:v>
                </c:pt>
                <c:pt idx="147">
                  <c:v>-2.0000000000000613</c:v>
                </c:pt>
                <c:pt idx="148">
                  <c:v>0.69459271066808692</c:v>
                </c:pt>
                <c:pt idx="149">
                  <c:v>0.69459271066750772</c:v>
                </c:pt>
                <c:pt idx="150">
                  <c:v>-1.9999999999995519</c:v>
                </c:pt>
                <c:pt idx="151">
                  <c:v>3.0641777724756785</c:v>
                </c:pt>
                <c:pt idx="152">
                  <c:v>-3.7587704831435622</c:v>
                </c:pt>
                <c:pt idx="153">
                  <c:v>4</c:v>
                </c:pt>
                <c:pt idx="154">
                  <c:v>-3.7587704831437549</c:v>
                </c:pt>
                <c:pt idx="155">
                  <c:v>3.0641777724760413</c:v>
                </c:pt>
                <c:pt idx="156">
                  <c:v>-2.0000000000000409</c:v>
                </c:pt>
                <c:pt idx="157">
                  <c:v>0.69459271066761585</c:v>
                </c:pt>
                <c:pt idx="158">
                  <c:v>0.69459271066753092</c:v>
                </c:pt>
                <c:pt idx="159">
                  <c:v>-1.999999999999966</c:v>
                </c:pt>
                <c:pt idx="160">
                  <c:v>3.0641777724756936</c:v>
                </c:pt>
                <c:pt idx="161">
                  <c:v>-3.7587704831435702</c:v>
                </c:pt>
                <c:pt idx="162">
                  <c:v>4</c:v>
                </c:pt>
                <c:pt idx="163">
                  <c:v>-3.758770483143747</c:v>
                </c:pt>
                <c:pt idx="164">
                  <c:v>3.0641777724760262</c:v>
                </c:pt>
                <c:pt idx="165">
                  <c:v>-2.0000000000004143</c:v>
                </c:pt>
                <c:pt idx="166">
                  <c:v>0.69459271066804051</c:v>
                </c:pt>
                <c:pt idx="167">
                  <c:v>0.69459271066755413</c:v>
                </c:pt>
                <c:pt idx="168">
                  <c:v>-1.9999999999999865</c:v>
                </c:pt>
                <c:pt idx="169">
                  <c:v>3.0641777724757087</c:v>
                </c:pt>
                <c:pt idx="170">
                  <c:v>-3.7587704831435782</c:v>
                </c:pt>
                <c:pt idx="171">
                  <c:v>4</c:v>
                </c:pt>
                <c:pt idx="172">
                  <c:v>-3.758770483143739</c:v>
                </c:pt>
                <c:pt idx="173">
                  <c:v>3.0641777724763037</c:v>
                </c:pt>
                <c:pt idx="174">
                  <c:v>-2.0000000000003939</c:v>
                </c:pt>
                <c:pt idx="175">
                  <c:v>0.69459271066801742</c:v>
                </c:pt>
                <c:pt idx="176">
                  <c:v>0.69459271066757722</c:v>
                </c:pt>
                <c:pt idx="177">
                  <c:v>-1.999999999999613</c:v>
                </c:pt>
                <c:pt idx="178">
                  <c:v>3.0641777724757242</c:v>
                </c:pt>
                <c:pt idx="179">
                  <c:v>-3.7587704831435862</c:v>
                </c:pt>
                <c:pt idx="180">
                  <c:v>4</c:v>
                </c:pt>
                <c:pt idx="181">
                  <c:v>-3.758770483143731</c:v>
                </c:pt>
                <c:pt idx="182">
                  <c:v>3.064177772475996</c:v>
                </c:pt>
                <c:pt idx="183">
                  <c:v>-1.9999999999999796</c:v>
                </c:pt>
                <c:pt idx="184">
                  <c:v>0.69459271066799422</c:v>
                </c:pt>
                <c:pt idx="185">
                  <c:v>0.69459271066715256</c:v>
                </c:pt>
                <c:pt idx="186">
                  <c:v>-1.9999999999996334</c:v>
                </c:pt>
                <c:pt idx="187">
                  <c:v>3.0641777724757393</c:v>
                </c:pt>
                <c:pt idx="188">
                  <c:v>-3.7587704831435942</c:v>
                </c:pt>
                <c:pt idx="189">
                  <c:v>4</c:v>
                </c:pt>
                <c:pt idx="190">
                  <c:v>-3.758770483143723</c:v>
                </c:pt>
                <c:pt idx="191">
                  <c:v>3.0641777724759809</c:v>
                </c:pt>
                <c:pt idx="192">
                  <c:v>-2.0000000000003531</c:v>
                </c:pt>
                <c:pt idx="193">
                  <c:v>0.69459271066797101</c:v>
                </c:pt>
                <c:pt idx="194">
                  <c:v>0.69459271066762363</c:v>
                </c:pt>
                <c:pt idx="195">
                  <c:v>-1.9999999999996536</c:v>
                </c:pt>
                <c:pt idx="196">
                  <c:v>3.0641777724757544</c:v>
                </c:pt>
                <c:pt idx="197">
                  <c:v>-3.7587704831434468</c:v>
                </c:pt>
                <c:pt idx="198">
                  <c:v>4</c:v>
                </c:pt>
                <c:pt idx="199">
                  <c:v>-3.758770483143715</c:v>
                </c:pt>
                <c:pt idx="200">
                  <c:v>3.064177772476258</c:v>
                </c:pt>
                <c:pt idx="201">
                  <c:v>-2.0000000000003326</c:v>
                </c:pt>
                <c:pt idx="202">
                  <c:v>0.69459271066794792</c:v>
                </c:pt>
                <c:pt idx="203">
                  <c:v>0.69459271066764672</c:v>
                </c:pt>
                <c:pt idx="204">
                  <c:v>-1.999999999999674</c:v>
                </c:pt>
                <c:pt idx="205">
                  <c:v>3.0641777724757695</c:v>
                </c:pt>
                <c:pt idx="206">
                  <c:v>-3.7587704831436102</c:v>
                </c:pt>
                <c:pt idx="207">
                  <c:v>4</c:v>
                </c:pt>
                <c:pt idx="208">
                  <c:v>-3.758770483143707</c:v>
                </c:pt>
                <c:pt idx="209">
                  <c:v>3.0641777724762429</c:v>
                </c:pt>
                <c:pt idx="210">
                  <c:v>-2.0000000000003122</c:v>
                </c:pt>
                <c:pt idx="211">
                  <c:v>0.69459271066792472</c:v>
                </c:pt>
                <c:pt idx="212">
                  <c:v>0.69459271066722206</c:v>
                </c:pt>
                <c:pt idx="213">
                  <c:v>-1.9999999999996945</c:v>
                </c:pt>
                <c:pt idx="214">
                  <c:v>3.0641777724757846</c:v>
                </c:pt>
                <c:pt idx="215">
                  <c:v>-3.7587704831436182</c:v>
                </c:pt>
                <c:pt idx="216">
                  <c:v>4</c:v>
                </c:pt>
                <c:pt idx="217">
                  <c:v>-3.758770483143699</c:v>
                </c:pt>
                <c:pt idx="218">
                  <c:v>3.0641777724759356</c:v>
                </c:pt>
                <c:pt idx="219">
                  <c:v>-2.0000000000002918</c:v>
                </c:pt>
                <c:pt idx="220">
                  <c:v>0.69459271066834938</c:v>
                </c:pt>
                <c:pt idx="221">
                  <c:v>0.69459271066724526</c:v>
                </c:pt>
                <c:pt idx="222">
                  <c:v>-1.9999999999997149</c:v>
                </c:pt>
                <c:pt idx="223">
                  <c:v>3.0641777724757997</c:v>
                </c:pt>
                <c:pt idx="224">
                  <c:v>-3.7587704831434707</c:v>
                </c:pt>
                <c:pt idx="225">
                  <c:v>4</c:v>
                </c:pt>
                <c:pt idx="226">
                  <c:v>-3.7587704831436906</c:v>
                </c:pt>
                <c:pt idx="227">
                  <c:v>3.0641777724759205</c:v>
                </c:pt>
                <c:pt idx="228">
                  <c:v>-1.9999999999998779</c:v>
                </c:pt>
                <c:pt idx="229">
                  <c:v>0.69459271066832629</c:v>
                </c:pt>
                <c:pt idx="230">
                  <c:v>0.69459271066726835</c:v>
                </c:pt>
                <c:pt idx="231">
                  <c:v>-1.9999999999997351</c:v>
                </c:pt>
                <c:pt idx="232">
                  <c:v>3.0641777724755226</c:v>
                </c:pt>
                <c:pt idx="233">
                  <c:v>-3.7587704831434787</c:v>
                </c:pt>
                <c:pt idx="234">
                  <c:v>4</c:v>
                </c:pt>
                <c:pt idx="235">
                  <c:v>-3.7587704831436826</c:v>
                </c:pt>
                <c:pt idx="236">
                  <c:v>3.0641777724759054</c:v>
                </c:pt>
                <c:pt idx="237">
                  <c:v>-2.0000000000006453</c:v>
                </c:pt>
                <c:pt idx="238">
                  <c:v>0.69459271066830308</c:v>
                </c:pt>
                <c:pt idx="239">
                  <c:v>0.69459271066729156</c:v>
                </c:pt>
                <c:pt idx="240">
                  <c:v>-1.9999999999997555</c:v>
                </c:pt>
                <c:pt idx="241">
                  <c:v>3.0641777724758299</c:v>
                </c:pt>
                <c:pt idx="242">
                  <c:v>-3.7587704831434867</c:v>
                </c:pt>
                <c:pt idx="243">
                  <c:v>4</c:v>
                </c:pt>
                <c:pt idx="244">
                  <c:v>-3.7587704831436746</c:v>
                </c:pt>
                <c:pt idx="245">
                  <c:v>3.0641777724761825</c:v>
                </c:pt>
                <c:pt idx="246">
                  <c:v>-2.0000000000006248</c:v>
                </c:pt>
                <c:pt idx="247">
                  <c:v>0.69459271066827988</c:v>
                </c:pt>
                <c:pt idx="248">
                  <c:v>0.69459271066731476</c:v>
                </c:pt>
                <c:pt idx="249">
                  <c:v>-1.999999999999776</c:v>
                </c:pt>
                <c:pt idx="250">
                  <c:v>3.064177772475845</c:v>
                </c:pt>
                <c:pt idx="251">
                  <c:v>-3.7587704831436506</c:v>
                </c:pt>
                <c:pt idx="252">
                  <c:v>4</c:v>
                </c:pt>
                <c:pt idx="253">
                  <c:v>-3.758770483143822</c:v>
                </c:pt>
                <c:pt idx="254">
                  <c:v>3.0641777724761674</c:v>
                </c:pt>
                <c:pt idx="255">
                  <c:v>-2.0000000000002105</c:v>
                </c:pt>
                <c:pt idx="256">
                  <c:v>0.69459271066825679</c:v>
                </c:pt>
                <c:pt idx="257">
                  <c:v>0.69459271066733785</c:v>
                </c:pt>
                <c:pt idx="258">
                  <c:v>-1.9999999999997964</c:v>
                </c:pt>
                <c:pt idx="259">
                  <c:v>3.0641777724758601</c:v>
                </c:pt>
                <c:pt idx="260">
                  <c:v>-3.7587704831433473</c:v>
                </c:pt>
                <c:pt idx="261">
                  <c:v>4</c:v>
                </c:pt>
                <c:pt idx="262">
                  <c:v>-3.758770483143814</c:v>
                </c:pt>
                <c:pt idx="263">
                  <c:v>3.0641777724761523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0694-4E58-9EEF-A26A6CE5D4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3"/>
        </c:scaling>
        <c:delete val="1"/>
        <c:axPos val="b"/>
        <c:numFmt formatCode="General" sourceLinked="1"/>
        <c:majorTickMark val="none"/>
        <c:minorTickMark val="none"/>
        <c:tickLblPos val="nextTo"/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1 kHz Signal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v>Signal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Pt>
            <c:idx val="61"/>
            <c:marker>
              <c:symbol val="none"/>
            </c:marker>
            <c:bubble3D val="0"/>
            <c:spPr>
              <a:ln w="19050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E491-4910-B8A2-F7AC3EC54234}"/>
              </c:ext>
            </c:extLst>
          </c:dPt>
          <c:xVal>
            <c:numRef>
              <c:f>Sheet1!$C$9:$C$272</c:f>
              <c:numCache>
                <c:formatCode>General</c:formatCode>
                <c:ptCount val="264"/>
                <c:pt idx="0">
                  <c:v>0</c:v>
                </c:pt>
                <c:pt idx="1">
                  <c:v>2.0000000000000002E-5</c:v>
                </c:pt>
                <c:pt idx="2">
                  <c:v>4.0000000000000003E-5</c:v>
                </c:pt>
                <c:pt idx="3">
                  <c:v>6.0000000000000008E-5</c:v>
                </c:pt>
                <c:pt idx="4">
                  <c:v>8.0000000000000007E-5</c:v>
                </c:pt>
                <c:pt idx="5">
                  <c:v>1E-4</c:v>
                </c:pt>
                <c:pt idx="6">
                  <c:v>1.2E-4</c:v>
                </c:pt>
                <c:pt idx="7">
                  <c:v>1.4000000000000001E-4</c:v>
                </c:pt>
                <c:pt idx="8">
                  <c:v>1.6000000000000001E-4</c:v>
                </c:pt>
                <c:pt idx="9">
                  <c:v>1.8000000000000001E-4</c:v>
                </c:pt>
                <c:pt idx="10">
                  <c:v>2.0000000000000001E-4</c:v>
                </c:pt>
                <c:pt idx="11">
                  <c:v>2.2000000000000001E-4</c:v>
                </c:pt>
                <c:pt idx="12">
                  <c:v>2.4000000000000001E-4</c:v>
                </c:pt>
                <c:pt idx="13">
                  <c:v>2.6000000000000003E-4</c:v>
                </c:pt>
                <c:pt idx="14">
                  <c:v>2.8000000000000003E-4</c:v>
                </c:pt>
                <c:pt idx="15">
                  <c:v>3.0000000000000003E-4</c:v>
                </c:pt>
                <c:pt idx="16">
                  <c:v>3.2000000000000003E-4</c:v>
                </c:pt>
                <c:pt idx="17">
                  <c:v>3.4000000000000002E-4</c:v>
                </c:pt>
                <c:pt idx="18">
                  <c:v>3.6000000000000002E-4</c:v>
                </c:pt>
                <c:pt idx="19">
                  <c:v>3.8000000000000002E-4</c:v>
                </c:pt>
                <c:pt idx="20">
                  <c:v>4.0000000000000002E-4</c:v>
                </c:pt>
                <c:pt idx="21">
                  <c:v>4.2000000000000002E-4</c:v>
                </c:pt>
                <c:pt idx="22">
                  <c:v>4.4000000000000002E-4</c:v>
                </c:pt>
                <c:pt idx="23">
                  <c:v>4.6000000000000001E-4</c:v>
                </c:pt>
                <c:pt idx="24">
                  <c:v>4.8000000000000001E-4</c:v>
                </c:pt>
                <c:pt idx="25">
                  <c:v>5.0000000000000001E-4</c:v>
                </c:pt>
                <c:pt idx="26">
                  <c:v>5.2000000000000006E-4</c:v>
                </c:pt>
                <c:pt idx="27">
                  <c:v>5.4000000000000012E-4</c:v>
                </c:pt>
                <c:pt idx="28">
                  <c:v>5.6000000000000017E-4</c:v>
                </c:pt>
                <c:pt idx="29">
                  <c:v>5.8000000000000022E-4</c:v>
                </c:pt>
                <c:pt idx="30">
                  <c:v>6.0000000000000027E-4</c:v>
                </c:pt>
                <c:pt idx="31">
                  <c:v>6.2000000000000033E-4</c:v>
                </c:pt>
                <c:pt idx="32">
                  <c:v>6.4000000000000038E-4</c:v>
                </c:pt>
                <c:pt idx="33">
                  <c:v>6.6000000000000043E-4</c:v>
                </c:pt>
                <c:pt idx="34">
                  <c:v>6.8000000000000048E-4</c:v>
                </c:pt>
                <c:pt idx="35">
                  <c:v>7.0000000000000053E-4</c:v>
                </c:pt>
                <c:pt idx="36">
                  <c:v>7.2000000000000059E-4</c:v>
                </c:pt>
                <c:pt idx="37">
                  <c:v>7.4000000000000064E-4</c:v>
                </c:pt>
                <c:pt idx="38">
                  <c:v>7.6000000000000069E-4</c:v>
                </c:pt>
                <c:pt idx="39">
                  <c:v>7.8000000000000074E-4</c:v>
                </c:pt>
                <c:pt idx="40">
                  <c:v>8.000000000000008E-4</c:v>
                </c:pt>
                <c:pt idx="41">
                  <c:v>8.2000000000000085E-4</c:v>
                </c:pt>
                <c:pt idx="42">
                  <c:v>8.400000000000009E-4</c:v>
                </c:pt>
                <c:pt idx="43">
                  <c:v>8.6000000000000095E-4</c:v>
                </c:pt>
                <c:pt idx="44">
                  <c:v>8.8000000000000101E-4</c:v>
                </c:pt>
                <c:pt idx="45">
                  <c:v>9.0000000000000106E-4</c:v>
                </c:pt>
                <c:pt idx="46">
                  <c:v>9.2000000000000111E-4</c:v>
                </c:pt>
                <c:pt idx="47">
                  <c:v>9.4000000000000116E-4</c:v>
                </c:pt>
                <c:pt idx="48">
                  <c:v>9.6000000000000122E-4</c:v>
                </c:pt>
                <c:pt idx="49">
                  <c:v>9.8000000000000127E-4</c:v>
                </c:pt>
                <c:pt idx="50">
                  <c:v>1.0000000000000013E-3</c:v>
                </c:pt>
                <c:pt idx="51">
                  <c:v>1.0200000000000014E-3</c:v>
                </c:pt>
                <c:pt idx="52">
                  <c:v>1.0400000000000014E-3</c:v>
                </c:pt>
                <c:pt idx="53">
                  <c:v>1.0600000000000015E-3</c:v>
                </c:pt>
                <c:pt idx="54">
                  <c:v>1.0800000000000015E-3</c:v>
                </c:pt>
                <c:pt idx="55">
                  <c:v>1.1000000000000016E-3</c:v>
                </c:pt>
                <c:pt idx="56">
                  <c:v>1.1200000000000016E-3</c:v>
                </c:pt>
                <c:pt idx="57">
                  <c:v>1.1400000000000017E-3</c:v>
                </c:pt>
                <c:pt idx="58">
                  <c:v>1.1600000000000017E-3</c:v>
                </c:pt>
                <c:pt idx="59">
                  <c:v>1.1800000000000018E-3</c:v>
                </c:pt>
                <c:pt idx="60">
                  <c:v>1.2000000000000018E-3</c:v>
                </c:pt>
                <c:pt idx="61">
                  <c:v>1.2200000000000019E-3</c:v>
                </c:pt>
                <c:pt idx="62">
                  <c:v>1.240000000000002E-3</c:v>
                </c:pt>
                <c:pt idx="63">
                  <c:v>1.260000000000002E-3</c:v>
                </c:pt>
                <c:pt idx="64">
                  <c:v>1.2800000000000021E-3</c:v>
                </c:pt>
                <c:pt idx="65">
                  <c:v>1.3000000000000021E-3</c:v>
                </c:pt>
                <c:pt idx="66">
                  <c:v>1.3200000000000022E-3</c:v>
                </c:pt>
                <c:pt idx="67">
                  <c:v>1.3400000000000022E-3</c:v>
                </c:pt>
                <c:pt idx="68">
                  <c:v>1.3600000000000023E-3</c:v>
                </c:pt>
                <c:pt idx="69">
                  <c:v>1.3800000000000023E-3</c:v>
                </c:pt>
                <c:pt idx="70">
                  <c:v>1.4000000000000024E-3</c:v>
                </c:pt>
                <c:pt idx="71">
                  <c:v>1.4200000000000024E-3</c:v>
                </c:pt>
                <c:pt idx="72">
                  <c:v>1.4400000000000025E-3</c:v>
                </c:pt>
                <c:pt idx="73">
                  <c:v>1.4600000000000025E-3</c:v>
                </c:pt>
                <c:pt idx="74">
                  <c:v>1.4800000000000026E-3</c:v>
                </c:pt>
                <c:pt idx="75">
                  <c:v>1.5000000000000026E-3</c:v>
                </c:pt>
                <c:pt idx="76">
                  <c:v>1.5200000000000027E-3</c:v>
                </c:pt>
                <c:pt idx="77">
                  <c:v>1.5400000000000027E-3</c:v>
                </c:pt>
                <c:pt idx="78">
                  <c:v>1.5600000000000028E-3</c:v>
                </c:pt>
                <c:pt idx="79">
                  <c:v>1.5800000000000028E-3</c:v>
                </c:pt>
                <c:pt idx="80">
                  <c:v>1.6000000000000029E-3</c:v>
                </c:pt>
                <c:pt idx="81">
                  <c:v>1.6200000000000029E-3</c:v>
                </c:pt>
                <c:pt idx="82">
                  <c:v>1.640000000000003E-3</c:v>
                </c:pt>
                <c:pt idx="83">
                  <c:v>1.6600000000000031E-3</c:v>
                </c:pt>
                <c:pt idx="84">
                  <c:v>1.6800000000000031E-3</c:v>
                </c:pt>
                <c:pt idx="85">
                  <c:v>1.7000000000000032E-3</c:v>
                </c:pt>
                <c:pt idx="86">
                  <c:v>1.7200000000000032E-3</c:v>
                </c:pt>
                <c:pt idx="87">
                  <c:v>1.7400000000000033E-3</c:v>
                </c:pt>
                <c:pt idx="88">
                  <c:v>1.7600000000000033E-3</c:v>
                </c:pt>
                <c:pt idx="89">
                  <c:v>1.7800000000000034E-3</c:v>
                </c:pt>
                <c:pt idx="90">
                  <c:v>1.8000000000000034E-3</c:v>
                </c:pt>
                <c:pt idx="91">
                  <c:v>1.8200000000000035E-3</c:v>
                </c:pt>
                <c:pt idx="92">
                  <c:v>1.8400000000000035E-3</c:v>
                </c:pt>
                <c:pt idx="93">
                  <c:v>1.8600000000000036E-3</c:v>
                </c:pt>
                <c:pt idx="94">
                  <c:v>1.8800000000000036E-3</c:v>
                </c:pt>
                <c:pt idx="95">
                  <c:v>1.9000000000000037E-3</c:v>
                </c:pt>
                <c:pt idx="96">
                  <c:v>1.9200000000000037E-3</c:v>
                </c:pt>
                <c:pt idx="97">
                  <c:v>1.9400000000000038E-3</c:v>
                </c:pt>
                <c:pt idx="98">
                  <c:v>1.9600000000000038E-3</c:v>
                </c:pt>
                <c:pt idx="99">
                  <c:v>1.9800000000000039E-3</c:v>
                </c:pt>
                <c:pt idx="100">
                  <c:v>2.0000000000000039E-3</c:v>
                </c:pt>
                <c:pt idx="101">
                  <c:v>2.020000000000004E-3</c:v>
                </c:pt>
                <c:pt idx="102">
                  <c:v>2.040000000000004E-3</c:v>
                </c:pt>
                <c:pt idx="103">
                  <c:v>2.0600000000000041E-3</c:v>
                </c:pt>
                <c:pt idx="104">
                  <c:v>2.0800000000000042E-3</c:v>
                </c:pt>
                <c:pt idx="105">
                  <c:v>2.1000000000000042E-3</c:v>
                </c:pt>
                <c:pt idx="106">
                  <c:v>2.1200000000000043E-3</c:v>
                </c:pt>
                <c:pt idx="107">
                  <c:v>2.1400000000000043E-3</c:v>
                </c:pt>
                <c:pt idx="108">
                  <c:v>2.1600000000000044E-3</c:v>
                </c:pt>
                <c:pt idx="109">
                  <c:v>2.1800000000000044E-3</c:v>
                </c:pt>
                <c:pt idx="110">
                  <c:v>2.2000000000000045E-3</c:v>
                </c:pt>
                <c:pt idx="111">
                  <c:v>2.2200000000000045E-3</c:v>
                </c:pt>
                <c:pt idx="112">
                  <c:v>2.2400000000000046E-3</c:v>
                </c:pt>
                <c:pt idx="113">
                  <c:v>2.2600000000000046E-3</c:v>
                </c:pt>
                <c:pt idx="114">
                  <c:v>2.2800000000000047E-3</c:v>
                </c:pt>
                <c:pt idx="115">
                  <c:v>2.3000000000000047E-3</c:v>
                </c:pt>
                <c:pt idx="116">
                  <c:v>2.3200000000000048E-3</c:v>
                </c:pt>
                <c:pt idx="117">
                  <c:v>2.3400000000000048E-3</c:v>
                </c:pt>
                <c:pt idx="118">
                  <c:v>2.3600000000000049E-3</c:v>
                </c:pt>
                <c:pt idx="119">
                  <c:v>2.3800000000000049E-3</c:v>
                </c:pt>
                <c:pt idx="120">
                  <c:v>2.400000000000005E-3</c:v>
                </c:pt>
                <c:pt idx="121">
                  <c:v>2.420000000000005E-3</c:v>
                </c:pt>
                <c:pt idx="122">
                  <c:v>2.4400000000000051E-3</c:v>
                </c:pt>
                <c:pt idx="123">
                  <c:v>2.4600000000000052E-3</c:v>
                </c:pt>
                <c:pt idx="124">
                  <c:v>2.4800000000000052E-3</c:v>
                </c:pt>
                <c:pt idx="125">
                  <c:v>2.5000000000000053E-3</c:v>
                </c:pt>
                <c:pt idx="126">
                  <c:v>2.5200000000000053E-3</c:v>
                </c:pt>
                <c:pt idx="127">
                  <c:v>2.5400000000000054E-3</c:v>
                </c:pt>
                <c:pt idx="128">
                  <c:v>2.5600000000000054E-3</c:v>
                </c:pt>
                <c:pt idx="129">
                  <c:v>2.5800000000000055E-3</c:v>
                </c:pt>
                <c:pt idx="130">
                  <c:v>2.6000000000000055E-3</c:v>
                </c:pt>
                <c:pt idx="131">
                  <c:v>2.6200000000000056E-3</c:v>
                </c:pt>
                <c:pt idx="132">
                  <c:v>2.6400000000000056E-3</c:v>
                </c:pt>
                <c:pt idx="133">
                  <c:v>2.6600000000000057E-3</c:v>
                </c:pt>
                <c:pt idx="134">
                  <c:v>2.6800000000000057E-3</c:v>
                </c:pt>
                <c:pt idx="135">
                  <c:v>2.7000000000000058E-3</c:v>
                </c:pt>
                <c:pt idx="136">
                  <c:v>2.7200000000000058E-3</c:v>
                </c:pt>
                <c:pt idx="137">
                  <c:v>2.7400000000000059E-3</c:v>
                </c:pt>
                <c:pt idx="138">
                  <c:v>2.7600000000000059E-3</c:v>
                </c:pt>
                <c:pt idx="139">
                  <c:v>2.780000000000006E-3</c:v>
                </c:pt>
                <c:pt idx="140">
                  <c:v>2.800000000000006E-3</c:v>
                </c:pt>
                <c:pt idx="141">
                  <c:v>2.8200000000000061E-3</c:v>
                </c:pt>
                <c:pt idx="142">
                  <c:v>2.8400000000000061E-3</c:v>
                </c:pt>
                <c:pt idx="143">
                  <c:v>2.8600000000000062E-3</c:v>
                </c:pt>
                <c:pt idx="144">
                  <c:v>2.8800000000000063E-3</c:v>
                </c:pt>
                <c:pt idx="145">
                  <c:v>2.9000000000000063E-3</c:v>
                </c:pt>
                <c:pt idx="146">
                  <c:v>2.9200000000000064E-3</c:v>
                </c:pt>
                <c:pt idx="147">
                  <c:v>2.9400000000000064E-3</c:v>
                </c:pt>
                <c:pt idx="148">
                  <c:v>2.9600000000000065E-3</c:v>
                </c:pt>
                <c:pt idx="149">
                  <c:v>2.9800000000000065E-3</c:v>
                </c:pt>
                <c:pt idx="150">
                  <c:v>3.0000000000000066E-3</c:v>
                </c:pt>
                <c:pt idx="151">
                  <c:v>3.0200000000000066E-3</c:v>
                </c:pt>
                <c:pt idx="152">
                  <c:v>3.0400000000000067E-3</c:v>
                </c:pt>
                <c:pt idx="153">
                  <c:v>3.0600000000000067E-3</c:v>
                </c:pt>
                <c:pt idx="154">
                  <c:v>3.0800000000000068E-3</c:v>
                </c:pt>
                <c:pt idx="155">
                  <c:v>3.1000000000000068E-3</c:v>
                </c:pt>
                <c:pt idx="156">
                  <c:v>3.1200000000000069E-3</c:v>
                </c:pt>
                <c:pt idx="157">
                  <c:v>3.1400000000000069E-3</c:v>
                </c:pt>
                <c:pt idx="158">
                  <c:v>3.160000000000007E-3</c:v>
                </c:pt>
                <c:pt idx="159">
                  <c:v>3.180000000000007E-3</c:v>
                </c:pt>
                <c:pt idx="160">
                  <c:v>3.2000000000000071E-3</c:v>
                </c:pt>
                <c:pt idx="161">
                  <c:v>3.2200000000000071E-3</c:v>
                </c:pt>
                <c:pt idx="162">
                  <c:v>3.2400000000000072E-3</c:v>
                </c:pt>
                <c:pt idx="163">
                  <c:v>3.2600000000000072E-3</c:v>
                </c:pt>
                <c:pt idx="164">
                  <c:v>3.2800000000000073E-3</c:v>
                </c:pt>
                <c:pt idx="165">
                  <c:v>3.3000000000000074E-3</c:v>
                </c:pt>
                <c:pt idx="166">
                  <c:v>3.3200000000000074E-3</c:v>
                </c:pt>
                <c:pt idx="167">
                  <c:v>3.3400000000000075E-3</c:v>
                </c:pt>
                <c:pt idx="168">
                  <c:v>3.3600000000000075E-3</c:v>
                </c:pt>
                <c:pt idx="169">
                  <c:v>3.3800000000000076E-3</c:v>
                </c:pt>
                <c:pt idx="170">
                  <c:v>3.4000000000000076E-3</c:v>
                </c:pt>
                <c:pt idx="171">
                  <c:v>3.4200000000000077E-3</c:v>
                </c:pt>
                <c:pt idx="172">
                  <c:v>3.4400000000000077E-3</c:v>
                </c:pt>
                <c:pt idx="173">
                  <c:v>3.4600000000000078E-3</c:v>
                </c:pt>
                <c:pt idx="174">
                  <c:v>3.4800000000000078E-3</c:v>
                </c:pt>
                <c:pt idx="175">
                  <c:v>3.5000000000000079E-3</c:v>
                </c:pt>
                <c:pt idx="176">
                  <c:v>3.5200000000000079E-3</c:v>
                </c:pt>
                <c:pt idx="177">
                  <c:v>3.540000000000008E-3</c:v>
                </c:pt>
                <c:pt idx="178">
                  <c:v>3.560000000000008E-3</c:v>
                </c:pt>
                <c:pt idx="179">
                  <c:v>3.5800000000000081E-3</c:v>
                </c:pt>
                <c:pt idx="180">
                  <c:v>3.6000000000000081E-3</c:v>
                </c:pt>
                <c:pt idx="181">
                  <c:v>3.6200000000000082E-3</c:v>
                </c:pt>
                <c:pt idx="182">
                  <c:v>3.6400000000000082E-3</c:v>
                </c:pt>
                <c:pt idx="183">
                  <c:v>3.6600000000000083E-3</c:v>
                </c:pt>
                <c:pt idx="184">
                  <c:v>3.6800000000000084E-3</c:v>
                </c:pt>
                <c:pt idx="185">
                  <c:v>3.7000000000000084E-3</c:v>
                </c:pt>
                <c:pt idx="186">
                  <c:v>3.7200000000000085E-3</c:v>
                </c:pt>
                <c:pt idx="187">
                  <c:v>3.7400000000000085E-3</c:v>
                </c:pt>
                <c:pt idx="188">
                  <c:v>3.7600000000000086E-3</c:v>
                </c:pt>
                <c:pt idx="189">
                  <c:v>3.7800000000000086E-3</c:v>
                </c:pt>
                <c:pt idx="190">
                  <c:v>3.8000000000000087E-3</c:v>
                </c:pt>
                <c:pt idx="191">
                  <c:v>3.8200000000000087E-3</c:v>
                </c:pt>
                <c:pt idx="192">
                  <c:v>3.8400000000000088E-3</c:v>
                </c:pt>
                <c:pt idx="193">
                  <c:v>3.8600000000000088E-3</c:v>
                </c:pt>
                <c:pt idx="194">
                  <c:v>3.8800000000000089E-3</c:v>
                </c:pt>
                <c:pt idx="195">
                  <c:v>3.9000000000000089E-3</c:v>
                </c:pt>
                <c:pt idx="196">
                  <c:v>3.9200000000000085E-3</c:v>
                </c:pt>
                <c:pt idx="197">
                  <c:v>3.9400000000000086E-3</c:v>
                </c:pt>
                <c:pt idx="198">
                  <c:v>3.9600000000000087E-3</c:v>
                </c:pt>
                <c:pt idx="199">
                  <c:v>3.9800000000000087E-3</c:v>
                </c:pt>
                <c:pt idx="200">
                  <c:v>4.0000000000000088E-3</c:v>
                </c:pt>
                <c:pt idx="201">
                  <c:v>4.0200000000000088E-3</c:v>
                </c:pt>
                <c:pt idx="202">
                  <c:v>4.0400000000000089E-3</c:v>
                </c:pt>
                <c:pt idx="203">
                  <c:v>4.0600000000000089E-3</c:v>
                </c:pt>
                <c:pt idx="204">
                  <c:v>4.080000000000009E-3</c:v>
                </c:pt>
                <c:pt idx="205">
                  <c:v>4.100000000000009E-3</c:v>
                </c:pt>
                <c:pt idx="206">
                  <c:v>4.1200000000000091E-3</c:v>
                </c:pt>
                <c:pt idx="207">
                  <c:v>4.1400000000000091E-3</c:v>
                </c:pt>
                <c:pt idx="208">
                  <c:v>4.1600000000000092E-3</c:v>
                </c:pt>
                <c:pt idx="209">
                  <c:v>4.1800000000000092E-3</c:v>
                </c:pt>
                <c:pt idx="210">
                  <c:v>4.2000000000000093E-3</c:v>
                </c:pt>
                <c:pt idx="211">
                  <c:v>4.2200000000000093E-3</c:v>
                </c:pt>
                <c:pt idx="212">
                  <c:v>4.2400000000000094E-3</c:v>
                </c:pt>
                <c:pt idx="213">
                  <c:v>4.2600000000000094E-3</c:v>
                </c:pt>
                <c:pt idx="214">
                  <c:v>4.2800000000000095E-3</c:v>
                </c:pt>
                <c:pt idx="215">
                  <c:v>4.3000000000000095E-3</c:v>
                </c:pt>
                <c:pt idx="216">
                  <c:v>4.3200000000000096E-3</c:v>
                </c:pt>
                <c:pt idx="217">
                  <c:v>4.3400000000000096E-3</c:v>
                </c:pt>
                <c:pt idx="218">
                  <c:v>4.3600000000000097E-3</c:v>
                </c:pt>
                <c:pt idx="219">
                  <c:v>4.3800000000000098E-3</c:v>
                </c:pt>
                <c:pt idx="220">
                  <c:v>4.4000000000000098E-3</c:v>
                </c:pt>
                <c:pt idx="221">
                  <c:v>4.4200000000000099E-3</c:v>
                </c:pt>
                <c:pt idx="222">
                  <c:v>4.4400000000000099E-3</c:v>
                </c:pt>
                <c:pt idx="223">
                  <c:v>4.46000000000001E-3</c:v>
                </c:pt>
                <c:pt idx="224">
                  <c:v>4.48000000000001E-3</c:v>
                </c:pt>
                <c:pt idx="225">
                  <c:v>4.5000000000000101E-3</c:v>
                </c:pt>
                <c:pt idx="226">
                  <c:v>4.5200000000000101E-3</c:v>
                </c:pt>
                <c:pt idx="227">
                  <c:v>4.5400000000000102E-3</c:v>
                </c:pt>
                <c:pt idx="228">
                  <c:v>4.5600000000000102E-3</c:v>
                </c:pt>
                <c:pt idx="229">
                  <c:v>4.5800000000000103E-3</c:v>
                </c:pt>
                <c:pt idx="230">
                  <c:v>4.6000000000000103E-3</c:v>
                </c:pt>
                <c:pt idx="231">
                  <c:v>4.6200000000000104E-3</c:v>
                </c:pt>
                <c:pt idx="232">
                  <c:v>4.6400000000000104E-3</c:v>
                </c:pt>
                <c:pt idx="233">
                  <c:v>4.6600000000000105E-3</c:v>
                </c:pt>
                <c:pt idx="234">
                  <c:v>4.6800000000000105E-3</c:v>
                </c:pt>
                <c:pt idx="235">
                  <c:v>4.7000000000000106E-3</c:v>
                </c:pt>
                <c:pt idx="236">
                  <c:v>4.7200000000000106E-3</c:v>
                </c:pt>
                <c:pt idx="237">
                  <c:v>4.7400000000000107E-3</c:v>
                </c:pt>
                <c:pt idx="238">
                  <c:v>4.7600000000000108E-3</c:v>
                </c:pt>
                <c:pt idx="239">
                  <c:v>4.7800000000000108E-3</c:v>
                </c:pt>
                <c:pt idx="240">
                  <c:v>4.8000000000000109E-3</c:v>
                </c:pt>
                <c:pt idx="241">
                  <c:v>4.8200000000000109E-3</c:v>
                </c:pt>
                <c:pt idx="242">
                  <c:v>4.840000000000011E-3</c:v>
                </c:pt>
                <c:pt idx="243">
                  <c:v>4.860000000000011E-3</c:v>
                </c:pt>
                <c:pt idx="244">
                  <c:v>4.8800000000000111E-3</c:v>
                </c:pt>
                <c:pt idx="245">
                  <c:v>4.9000000000000111E-3</c:v>
                </c:pt>
                <c:pt idx="246">
                  <c:v>4.9200000000000112E-3</c:v>
                </c:pt>
                <c:pt idx="247">
                  <c:v>4.9400000000000112E-3</c:v>
                </c:pt>
                <c:pt idx="248">
                  <c:v>4.9600000000000113E-3</c:v>
                </c:pt>
                <c:pt idx="249">
                  <c:v>4.9800000000000113E-3</c:v>
                </c:pt>
                <c:pt idx="250">
                  <c:v>5.0000000000000114E-3</c:v>
                </c:pt>
                <c:pt idx="251">
                  <c:v>5.0200000000000114E-3</c:v>
                </c:pt>
                <c:pt idx="252">
                  <c:v>5.0400000000000115E-3</c:v>
                </c:pt>
                <c:pt idx="253">
                  <c:v>5.0600000000000115E-3</c:v>
                </c:pt>
                <c:pt idx="254">
                  <c:v>5.0800000000000116E-3</c:v>
                </c:pt>
                <c:pt idx="255">
                  <c:v>5.1000000000000116E-3</c:v>
                </c:pt>
                <c:pt idx="256">
                  <c:v>5.1200000000000117E-3</c:v>
                </c:pt>
                <c:pt idx="257">
                  <c:v>5.1400000000000117E-3</c:v>
                </c:pt>
                <c:pt idx="258">
                  <c:v>5.1600000000000118E-3</c:v>
                </c:pt>
                <c:pt idx="259">
                  <c:v>5.1800000000000119E-3</c:v>
                </c:pt>
                <c:pt idx="260">
                  <c:v>5.2000000000000119E-3</c:v>
                </c:pt>
                <c:pt idx="261">
                  <c:v>5.220000000000012E-3</c:v>
                </c:pt>
                <c:pt idx="262">
                  <c:v>5.240000000000012E-3</c:v>
                </c:pt>
                <c:pt idx="263">
                  <c:v>5.2600000000000121E-3</c:v>
                </c:pt>
              </c:numCache>
            </c:numRef>
          </c:xVal>
          <c:yVal>
            <c:numRef>
              <c:f>Sheet1!$D$9:$D$272</c:f>
              <c:numCache>
                <c:formatCode>General</c:formatCode>
                <c:ptCount val="264"/>
                <c:pt idx="0">
                  <c:v>4</c:v>
                </c:pt>
                <c:pt idx="1">
                  <c:v>3.9684588052579115</c:v>
                </c:pt>
                <c:pt idx="2">
                  <c:v>3.8743326445145243</c:v>
                </c:pt>
                <c:pt idx="3">
                  <c:v>3.7191059435530054</c:v>
                </c:pt>
                <c:pt idx="4">
                  <c:v>3.5052267201754543</c:v>
                </c:pt>
                <c:pt idx="5">
                  <c:v>3.2360679774997898</c:v>
                </c:pt>
                <c:pt idx="6">
                  <c:v>2.9158745096856462</c:v>
                </c:pt>
                <c:pt idx="7">
                  <c:v>2.549695958994759</c:v>
                </c:pt>
                <c:pt idx="8">
                  <c:v>2.1433071799159862</c:v>
                </c:pt>
                <c:pt idx="9">
                  <c:v>1.7031171662602906</c:v>
                </c:pt>
                <c:pt idx="10">
                  <c:v>1.2360679774997898</c:v>
                </c:pt>
                <c:pt idx="11">
                  <c:v>0.74952525834289896</c:v>
                </c:pt>
                <c:pt idx="12">
                  <c:v>0.25116207811725411</c:v>
                </c:pt>
                <c:pt idx="13">
                  <c:v>-0.25116207811725361</c:v>
                </c:pt>
                <c:pt idx="14">
                  <c:v>-0.7495252583428984</c:v>
                </c:pt>
                <c:pt idx="15">
                  <c:v>-1.2360679774997894</c:v>
                </c:pt>
                <c:pt idx="16">
                  <c:v>-1.7031171662602909</c:v>
                </c:pt>
                <c:pt idx="17">
                  <c:v>-2.1433071799159857</c:v>
                </c:pt>
                <c:pt idx="18">
                  <c:v>-2.549695958994759</c:v>
                </c:pt>
                <c:pt idx="19">
                  <c:v>-2.9158745096856453</c:v>
                </c:pt>
                <c:pt idx="20">
                  <c:v>-3.2360679774997894</c:v>
                </c:pt>
                <c:pt idx="21">
                  <c:v>-3.5052267201754534</c:v>
                </c:pt>
                <c:pt idx="22">
                  <c:v>-3.7191059435530054</c:v>
                </c:pt>
                <c:pt idx="23">
                  <c:v>-3.8743326445145243</c:v>
                </c:pt>
                <c:pt idx="24">
                  <c:v>-3.9684588052579111</c:v>
                </c:pt>
                <c:pt idx="25">
                  <c:v>-4</c:v>
                </c:pt>
                <c:pt idx="26">
                  <c:v>-3.9684588052579115</c:v>
                </c:pt>
                <c:pt idx="27">
                  <c:v>-3.8743326445145243</c:v>
                </c:pt>
                <c:pt idx="28">
                  <c:v>-3.7191059435530045</c:v>
                </c:pt>
                <c:pt idx="29">
                  <c:v>-3.5052267201754526</c:v>
                </c:pt>
                <c:pt idx="30">
                  <c:v>-3.2360679774997867</c:v>
                </c:pt>
                <c:pt idx="31">
                  <c:v>-2.9158745096856413</c:v>
                </c:pt>
                <c:pt idx="32">
                  <c:v>-2.5496959589947528</c:v>
                </c:pt>
                <c:pt idx="33">
                  <c:v>-2.1433071799159791</c:v>
                </c:pt>
                <c:pt idx="34">
                  <c:v>-1.7031171662602822</c:v>
                </c:pt>
                <c:pt idx="35">
                  <c:v>-1.2360679774997803</c:v>
                </c:pt>
                <c:pt idx="36">
                  <c:v>-0.74952525834288453</c:v>
                </c:pt>
                <c:pt idx="37">
                  <c:v>-0.25116207811723862</c:v>
                </c:pt>
                <c:pt idx="38">
                  <c:v>0.25116207811726909</c:v>
                </c:pt>
                <c:pt idx="39">
                  <c:v>0.7495252583429145</c:v>
                </c:pt>
                <c:pt idx="40">
                  <c:v>1.2360679774998058</c:v>
                </c:pt>
                <c:pt idx="41">
                  <c:v>1.7031171662603066</c:v>
                </c:pt>
                <c:pt idx="42">
                  <c:v>2.1433071799160048</c:v>
                </c:pt>
                <c:pt idx="43">
                  <c:v>2.5496959589947763</c:v>
                </c:pt>
                <c:pt idx="44">
                  <c:v>2.9158745096856622</c:v>
                </c:pt>
                <c:pt idx="45">
                  <c:v>3.236067977499804</c:v>
                </c:pt>
                <c:pt idx="46">
                  <c:v>3.5052267201754663</c:v>
                </c:pt>
                <c:pt idx="47">
                  <c:v>3.7191059435530152</c:v>
                </c:pt>
                <c:pt idx="48">
                  <c:v>3.8743326445145319</c:v>
                </c:pt>
                <c:pt idx="49">
                  <c:v>3.9684588052579151</c:v>
                </c:pt>
                <c:pt idx="50">
                  <c:v>4</c:v>
                </c:pt>
                <c:pt idx="51">
                  <c:v>3.9684588052579075</c:v>
                </c:pt>
                <c:pt idx="52">
                  <c:v>3.8743326445145163</c:v>
                </c:pt>
                <c:pt idx="53">
                  <c:v>3.7191059435529934</c:v>
                </c:pt>
                <c:pt idx="54">
                  <c:v>3.5052267201754366</c:v>
                </c:pt>
                <c:pt idx="55">
                  <c:v>3.2360679774997672</c:v>
                </c:pt>
                <c:pt idx="56">
                  <c:v>2.9158745096856196</c:v>
                </c:pt>
                <c:pt idx="57">
                  <c:v>2.5496959589947283</c:v>
                </c:pt>
                <c:pt idx="58">
                  <c:v>2.1433071799159524</c:v>
                </c:pt>
                <c:pt idx="59">
                  <c:v>1.7031171662602538</c:v>
                </c:pt>
                <c:pt idx="60">
                  <c:v>1.236067977499747</c:v>
                </c:pt>
                <c:pt idx="61">
                  <c:v>0.74952525834285366</c:v>
                </c:pt>
                <c:pt idx="62">
                  <c:v>0.2511620781172072</c:v>
                </c:pt>
                <c:pt idx="63">
                  <c:v>-0.25116207811730051</c:v>
                </c:pt>
                <c:pt idx="64">
                  <c:v>-0.74952525834294892</c:v>
                </c:pt>
                <c:pt idx="65">
                  <c:v>-1.2360679774998358</c:v>
                </c:pt>
                <c:pt idx="66">
                  <c:v>-1.7031171662603384</c:v>
                </c:pt>
                <c:pt idx="67">
                  <c:v>-2.1433071799160284</c:v>
                </c:pt>
                <c:pt idx="68">
                  <c:v>-2.5496959589948007</c:v>
                </c:pt>
                <c:pt idx="69">
                  <c:v>-2.9158745096856813</c:v>
                </c:pt>
                <c:pt idx="70">
                  <c:v>-3.2360679774998222</c:v>
                </c:pt>
                <c:pt idx="71">
                  <c:v>-3.5052267201754832</c:v>
                </c:pt>
                <c:pt idx="72">
                  <c:v>-3.7191059435530267</c:v>
                </c:pt>
                <c:pt idx="73">
                  <c:v>-3.8743326445145398</c:v>
                </c:pt>
                <c:pt idx="74">
                  <c:v>-3.9684588052579186</c:v>
                </c:pt>
                <c:pt idx="75">
                  <c:v>-4</c:v>
                </c:pt>
                <c:pt idx="76">
                  <c:v>-3.9684588052579031</c:v>
                </c:pt>
                <c:pt idx="77">
                  <c:v>-3.8743326445145088</c:v>
                </c:pt>
                <c:pt idx="78">
                  <c:v>-3.7191059435529805</c:v>
                </c:pt>
                <c:pt idx="79">
                  <c:v>-3.5052267201754228</c:v>
                </c:pt>
                <c:pt idx="80">
                  <c:v>-3.2360679774997489</c:v>
                </c:pt>
                <c:pt idx="81">
                  <c:v>-2.9158745096856005</c:v>
                </c:pt>
                <c:pt idx="82">
                  <c:v>-2.5496959589947044</c:v>
                </c:pt>
                <c:pt idx="83">
                  <c:v>-2.1433071799159231</c:v>
                </c:pt>
                <c:pt idx="84">
                  <c:v>-1.7031171662602251</c:v>
                </c:pt>
                <c:pt idx="85">
                  <c:v>-1.236067977499717</c:v>
                </c:pt>
                <c:pt idx="86">
                  <c:v>-0.74952525834282624</c:v>
                </c:pt>
                <c:pt idx="87">
                  <c:v>-0.25116207811717578</c:v>
                </c:pt>
                <c:pt idx="88">
                  <c:v>0.25116207811733549</c:v>
                </c:pt>
                <c:pt idx="89">
                  <c:v>0.74952525834297634</c:v>
                </c:pt>
                <c:pt idx="90">
                  <c:v>1.2360679774998691</c:v>
                </c:pt>
                <c:pt idx="91">
                  <c:v>1.7031171662603635</c:v>
                </c:pt>
                <c:pt idx="92">
                  <c:v>2.1433071799160581</c:v>
                </c:pt>
                <c:pt idx="93">
                  <c:v>2.549695958994822</c:v>
                </c:pt>
                <c:pt idx="94">
                  <c:v>2.9158745096857053</c:v>
                </c:pt>
                <c:pt idx="95">
                  <c:v>3.2360679774998431</c:v>
                </c:pt>
                <c:pt idx="96">
                  <c:v>3.5052267201754965</c:v>
                </c:pt>
                <c:pt idx="97">
                  <c:v>3.7191059435530396</c:v>
                </c:pt>
                <c:pt idx="98">
                  <c:v>3.8743326445145465</c:v>
                </c:pt>
                <c:pt idx="99">
                  <c:v>3.968458805257923</c:v>
                </c:pt>
                <c:pt idx="100">
                  <c:v>4</c:v>
                </c:pt>
                <c:pt idx="101">
                  <c:v>3.9684588052578995</c:v>
                </c:pt>
                <c:pt idx="102">
                  <c:v>3.8743326445144999</c:v>
                </c:pt>
                <c:pt idx="103">
                  <c:v>3.7191059435529703</c:v>
                </c:pt>
                <c:pt idx="104">
                  <c:v>3.5052267201754059</c:v>
                </c:pt>
                <c:pt idx="105">
                  <c:v>3.2360679774997325</c:v>
                </c:pt>
                <c:pt idx="106">
                  <c:v>2.9158745096855765</c:v>
                </c:pt>
                <c:pt idx="107">
                  <c:v>2.5496959589946773</c:v>
                </c:pt>
                <c:pt idx="108">
                  <c:v>2.1433071799158996</c:v>
                </c:pt>
                <c:pt idx="109">
                  <c:v>1.7031171662601936</c:v>
                </c:pt>
                <c:pt idx="110">
                  <c:v>1.2360679774996903</c:v>
                </c:pt>
                <c:pt idx="111">
                  <c:v>0.74952525834279182</c:v>
                </c:pt>
                <c:pt idx="112">
                  <c:v>0.25116207811714791</c:v>
                </c:pt>
                <c:pt idx="113">
                  <c:v>-0.25116207811736335</c:v>
                </c:pt>
                <c:pt idx="114">
                  <c:v>-0.74952525834301076</c:v>
                </c:pt>
                <c:pt idx="115">
                  <c:v>-1.2360679774998957</c:v>
                </c:pt>
                <c:pt idx="116">
                  <c:v>-1.7031171662603952</c:v>
                </c:pt>
                <c:pt idx="117">
                  <c:v>-2.1433071799160817</c:v>
                </c:pt>
                <c:pt idx="118">
                  <c:v>-2.5496959589948491</c:v>
                </c:pt>
                <c:pt idx="119">
                  <c:v>-2.9158745096857293</c:v>
                </c:pt>
                <c:pt idx="120">
                  <c:v>-3.2360679774998595</c:v>
                </c:pt>
                <c:pt idx="121">
                  <c:v>-3.5052267201755134</c:v>
                </c:pt>
                <c:pt idx="122">
                  <c:v>-3.7191059435530498</c:v>
                </c:pt>
                <c:pt idx="123">
                  <c:v>-3.8743326445145554</c:v>
                </c:pt>
                <c:pt idx="124">
                  <c:v>-3.9684588052579266</c:v>
                </c:pt>
                <c:pt idx="125">
                  <c:v>-4</c:v>
                </c:pt>
                <c:pt idx="126">
                  <c:v>-3.9684588052578951</c:v>
                </c:pt>
                <c:pt idx="127">
                  <c:v>-3.8743326445144928</c:v>
                </c:pt>
                <c:pt idx="128">
                  <c:v>-3.7191059435529574</c:v>
                </c:pt>
                <c:pt idx="129">
                  <c:v>-3.5052267201753926</c:v>
                </c:pt>
                <c:pt idx="130">
                  <c:v>-3.2360679774997161</c:v>
                </c:pt>
                <c:pt idx="131">
                  <c:v>-2.9158745096855525</c:v>
                </c:pt>
                <c:pt idx="132">
                  <c:v>-2.5496959589946555</c:v>
                </c:pt>
                <c:pt idx="133">
                  <c:v>-2.143307179915876</c:v>
                </c:pt>
                <c:pt idx="134">
                  <c:v>-1.7031171662601619</c:v>
                </c:pt>
                <c:pt idx="135">
                  <c:v>-1.236067977499657</c:v>
                </c:pt>
                <c:pt idx="136">
                  <c:v>-0.74952525834276429</c:v>
                </c:pt>
                <c:pt idx="137">
                  <c:v>-0.25116207811710584</c:v>
                </c:pt>
                <c:pt idx="138">
                  <c:v>0.25116207811739832</c:v>
                </c:pt>
                <c:pt idx="139">
                  <c:v>0.74952525834303818</c:v>
                </c:pt>
                <c:pt idx="140">
                  <c:v>1.2360679774999221</c:v>
                </c:pt>
                <c:pt idx="141">
                  <c:v>1.703117166260427</c:v>
                </c:pt>
                <c:pt idx="142">
                  <c:v>2.1433071799161114</c:v>
                </c:pt>
                <c:pt idx="143">
                  <c:v>2.5496959589948704</c:v>
                </c:pt>
                <c:pt idx="144">
                  <c:v>2.9158745096857532</c:v>
                </c:pt>
                <c:pt idx="145">
                  <c:v>3.23606797749988</c:v>
                </c:pt>
                <c:pt idx="146">
                  <c:v>3.5052267201755267</c:v>
                </c:pt>
                <c:pt idx="147">
                  <c:v>3.71910594355306</c:v>
                </c:pt>
                <c:pt idx="148">
                  <c:v>3.8743326445145638</c:v>
                </c:pt>
                <c:pt idx="149">
                  <c:v>3.968458805257931</c:v>
                </c:pt>
                <c:pt idx="150">
                  <c:v>4</c:v>
                </c:pt>
                <c:pt idx="151">
                  <c:v>3.9684588052578906</c:v>
                </c:pt>
                <c:pt idx="152">
                  <c:v>3.8743326445144843</c:v>
                </c:pt>
                <c:pt idx="153">
                  <c:v>3.7191059435529472</c:v>
                </c:pt>
                <c:pt idx="154">
                  <c:v>3.5052267201753793</c:v>
                </c:pt>
                <c:pt idx="155">
                  <c:v>3.2360679774996912</c:v>
                </c:pt>
                <c:pt idx="156">
                  <c:v>2.9158745096855334</c:v>
                </c:pt>
                <c:pt idx="157">
                  <c:v>2.5496959589946342</c:v>
                </c:pt>
                <c:pt idx="158">
                  <c:v>2.1433071799158405</c:v>
                </c:pt>
                <c:pt idx="159">
                  <c:v>1.7031171662601365</c:v>
                </c:pt>
                <c:pt idx="160">
                  <c:v>1.2360679774996306</c:v>
                </c:pt>
                <c:pt idx="161">
                  <c:v>0.74952525834273687</c:v>
                </c:pt>
                <c:pt idx="162">
                  <c:v>0.25116207811707797</c:v>
                </c:pt>
                <c:pt idx="163">
                  <c:v>-0.25116207811742619</c:v>
                </c:pt>
                <c:pt idx="164">
                  <c:v>-0.74952525834306571</c:v>
                </c:pt>
                <c:pt idx="165">
                  <c:v>-1.2360679774999623</c:v>
                </c:pt>
                <c:pt idx="166">
                  <c:v>-1.7031171662604523</c:v>
                </c:pt>
                <c:pt idx="167">
                  <c:v>-2.143307179916135</c:v>
                </c:pt>
                <c:pt idx="168">
                  <c:v>-2.5496959589949029</c:v>
                </c:pt>
                <c:pt idx="169">
                  <c:v>-2.9158745096857723</c:v>
                </c:pt>
                <c:pt idx="170">
                  <c:v>-3.2360679774998964</c:v>
                </c:pt>
                <c:pt idx="171">
                  <c:v>-3.5052267201755405</c:v>
                </c:pt>
                <c:pt idx="172">
                  <c:v>-3.7191059435530756</c:v>
                </c:pt>
                <c:pt idx="173">
                  <c:v>-3.8743326445145709</c:v>
                </c:pt>
                <c:pt idx="174">
                  <c:v>-3.9684588052579346</c:v>
                </c:pt>
                <c:pt idx="175">
                  <c:v>-4</c:v>
                </c:pt>
                <c:pt idx="176">
                  <c:v>-3.9684588052578871</c:v>
                </c:pt>
                <c:pt idx="177">
                  <c:v>-3.8743326445144772</c:v>
                </c:pt>
                <c:pt idx="178">
                  <c:v>-3.719105943552937</c:v>
                </c:pt>
                <c:pt idx="179">
                  <c:v>-3.5052267201753589</c:v>
                </c:pt>
                <c:pt idx="180">
                  <c:v>-3.2360679774996748</c:v>
                </c:pt>
                <c:pt idx="181">
                  <c:v>-2.9158745096855143</c:v>
                </c:pt>
                <c:pt idx="182">
                  <c:v>-2.5496959589946018</c:v>
                </c:pt>
                <c:pt idx="183">
                  <c:v>-2.1433071799158165</c:v>
                </c:pt>
                <c:pt idx="184">
                  <c:v>-1.7031171662601112</c:v>
                </c:pt>
                <c:pt idx="185">
                  <c:v>-1.236067977499604</c:v>
                </c:pt>
                <c:pt idx="186">
                  <c:v>-0.74952525834269546</c:v>
                </c:pt>
                <c:pt idx="187">
                  <c:v>-0.2511620781170501</c:v>
                </c:pt>
                <c:pt idx="188">
                  <c:v>0.25116207811745406</c:v>
                </c:pt>
                <c:pt idx="189">
                  <c:v>0.74952525834310701</c:v>
                </c:pt>
                <c:pt idx="190">
                  <c:v>1.236067977499989</c:v>
                </c:pt>
                <c:pt idx="191">
                  <c:v>1.7031171662604776</c:v>
                </c:pt>
                <c:pt idx="192">
                  <c:v>2.1433071799161585</c:v>
                </c:pt>
                <c:pt idx="193">
                  <c:v>2.5496959589949246</c:v>
                </c:pt>
                <c:pt idx="194">
                  <c:v>2.9158745096857914</c:v>
                </c:pt>
                <c:pt idx="195">
                  <c:v>3.2360679774999128</c:v>
                </c:pt>
                <c:pt idx="196">
                  <c:v>3.5052267201755538</c:v>
                </c:pt>
                <c:pt idx="197">
                  <c:v>3.7191059435530804</c:v>
                </c:pt>
                <c:pt idx="198">
                  <c:v>3.8743326445145745</c:v>
                </c:pt>
                <c:pt idx="199">
                  <c:v>3.9684588052579377</c:v>
                </c:pt>
                <c:pt idx="200">
                  <c:v>4</c:v>
                </c:pt>
                <c:pt idx="201">
                  <c:v>3.9684588052578853</c:v>
                </c:pt>
                <c:pt idx="202">
                  <c:v>3.8743326445144701</c:v>
                </c:pt>
                <c:pt idx="203">
                  <c:v>3.7191059435529263</c:v>
                </c:pt>
                <c:pt idx="204">
                  <c:v>3.5052267201753522</c:v>
                </c:pt>
                <c:pt idx="205">
                  <c:v>3.2360679774996668</c:v>
                </c:pt>
                <c:pt idx="206">
                  <c:v>2.9158745096854952</c:v>
                </c:pt>
                <c:pt idx="207">
                  <c:v>2.5496959589945911</c:v>
                </c:pt>
                <c:pt idx="208">
                  <c:v>2.143307179915805</c:v>
                </c:pt>
                <c:pt idx="209">
                  <c:v>1.7031171662600859</c:v>
                </c:pt>
                <c:pt idx="210">
                  <c:v>1.2360679774995773</c:v>
                </c:pt>
                <c:pt idx="211">
                  <c:v>0.74952525834268202</c:v>
                </c:pt>
                <c:pt idx="212">
                  <c:v>0.25116207811702224</c:v>
                </c:pt>
                <c:pt idx="213">
                  <c:v>-0.25116207811748192</c:v>
                </c:pt>
                <c:pt idx="214">
                  <c:v>-0.74952525834312056</c:v>
                </c:pt>
                <c:pt idx="215">
                  <c:v>-1.2360679775000019</c:v>
                </c:pt>
                <c:pt idx="216">
                  <c:v>-1.7031171662605027</c:v>
                </c:pt>
                <c:pt idx="217">
                  <c:v>-2.143307179916182</c:v>
                </c:pt>
                <c:pt idx="218">
                  <c:v>-2.5496959589949353</c:v>
                </c:pt>
                <c:pt idx="219">
                  <c:v>-2.9158745096858105</c:v>
                </c:pt>
                <c:pt idx="220">
                  <c:v>-3.2360679774999292</c:v>
                </c:pt>
                <c:pt idx="221">
                  <c:v>-3.5052267201755671</c:v>
                </c:pt>
                <c:pt idx="222">
                  <c:v>-3.7191059435530907</c:v>
                </c:pt>
                <c:pt idx="223">
                  <c:v>-3.8743326445145847</c:v>
                </c:pt>
                <c:pt idx="224">
                  <c:v>-3.9684588052579413</c:v>
                </c:pt>
                <c:pt idx="225">
                  <c:v>-4</c:v>
                </c:pt>
                <c:pt idx="226">
                  <c:v>-3.96845880525788</c:v>
                </c:pt>
                <c:pt idx="227">
                  <c:v>-3.8743326445144635</c:v>
                </c:pt>
                <c:pt idx="228">
                  <c:v>-3.7191059435529161</c:v>
                </c:pt>
                <c:pt idx="229">
                  <c:v>-3.5052267201753389</c:v>
                </c:pt>
                <c:pt idx="230">
                  <c:v>-3.2360679774996419</c:v>
                </c:pt>
                <c:pt idx="231">
                  <c:v>-2.9158745096854761</c:v>
                </c:pt>
                <c:pt idx="232">
                  <c:v>-2.5496959589945698</c:v>
                </c:pt>
                <c:pt idx="233">
                  <c:v>-2.1433071799157695</c:v>
                </c:pt>
                <c:pt idx="234">
                  <c:v>-1.7031171662600608</c:v>
                </c:pt>
                <c:pt idx="235">
                  <c:v>-1.2360679774995509</c:v>
                </c:pt>
                <c:pt idx="236">
                  <c:v>-0.7495252583426546</c:v>
                </c:pt>
                <c:pt idx="237">
                  <c:v>-0.25116207811699431</c:v>
                </c:pt>
                <c:pt idx="238">
                  <c:v>0.25116207811750979</c:v>
                </c:pt>
                <c:pt idx="239">
                  <c:v>0.74952525834314798</c:v>
                </c:pt>
                <c:pt idx="240">
                  <c:v>1.236067977500042</c:v>
                </c:pt>
                <c:pt idx="241">
                  <c:v>1.703117166260528</c:v>
                </c:pt>
                <c:pt idx="242">
                  <c:v>2.1433071799162056</c:v>
                </c:pt>
                <c:pt idx="243">
                  <c:v>2.5496959589949677</c:v>
                </c:pt>
                <c:pt idx="244">
                  <c:v>2.9158745096858296</c:v>
                </c:pt>
                <c:pt idx="245">
                  <c:v>3.2360679774999457</c:v>
                </c:pt>
                <c:pt idx="246">
                  <c:v>3.5052267201755809</c:v>
                </c:pt>
                <c:pt idx="247">
                  <c:v>3.7191059435531062</c:v>
                </c:pt>
                <c:pt idx="248">
                  <c:v>3.8743326445145918</c:v>
                </c:pt>
                <c:pt idx="249">
                  <c:v>3.9684588052579448</c:v>
                </c:pt>
                <c:pt idx="250">
                  <c:v>4</c:v>
                </c:pt>
                <c:pt idx="251">
                  <c:v>3.9684588052578769</c:v>
                </c:pt>
                <c:pt idx="252">
                  <c:v>3.8743326445144564</c:v>
                </c:pt>
                <c:pt idx="253">
                  <c:v>3.7191059435529059</c:v>
                </c:pt>
                <c:pt idx="254">
                  <c:v>3.5052267201753184</c:v>
                </c:pt>
                <c:pt idx="255">
                  <c:v>3.2360679774996171</c:v>
                </c:pt>
                <c:pt idx="256">
                  <c:v>2.9158745096854473</c:v>
                </c:pt>
                <c:pt idx="257">
                  <c:v>2.5496959589945374</c:v>
                </c:pt>
                <c:pt idx="258">
                  <c:v>2.1433071799157459</c:v>
                </c:pt>
                <c:pt idx="259">
                  <c:v>1.7031171662600355</c:v>
                </c:pt>
                <c:pt idx="260">
                  <c:v>1.2360679774995242</c:v>
                </c:pt>
                <c:pt idx="261">
                  <c:v>0.74952525834262718</c:v>
                </c:pt>
                <c:pt idx="262">
                  <c:v>0.25116207811695229</c:v>
                </c:pt>
                <c:pt idx="263">
                  <c:v>-0.25116207811755187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E491-4910-B8A2-F7AC3EC542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3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0"/>
          <c:tx>
            <c:v>Sampled 1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Sheet1!$H$9:$H$272</c:f>
              <c:numCache>
                <c:formatCode>General</c:formatCode>
                <c:ptCount val="264"/>
                <c:pt idx="0">
                  <c:v>0</c:v>
                </c:pt>
                <c:pt idx="1">
                  <c:v>9.0909090909090909E-4</c:v>
                </c:pt>
                <c:pt idx="2">
                  <c:v>1.8181818181818182E-3</c:v>
                </c:pt>
                <c:pt idx="3">
                  <c:v>2.7272727272727275E-3</c:v>
                </c:pt>
                <c:pt idx="4">
                  <c:v>3.6363636363636364E-3</c:v>
                </c:pt>
                <c:pt idx="5">
                  <c:v>4.5454545454545452E-3</c:v>
                </c:pt>
                <c:pt idx="6">
                  <c:v>5.454545454545455E-3</c:v>
                </c:pt>
                <c:pt idx="7">
                  <c:v>6.3636363636363638E-3</c:v>
                </c:pt>
                <c:pt idx="8">
                  <c:v>7.2727272727272727E-3</c:v>
                </c:pt>
                <c:pt idx="9">
                  <c:v>8.1818181818181825E-3</c:v>
                </c:pt>
                <c:pt idx="10">
                  <c:v>9.0909090909090905E-3</c:v>
                </c:pt>
                <c:pt idx="11">
                  <c:v>0.01</c:v>
                </c:pt>
                <c:pt idx="12">
                  <c:v>1.090909090909091E-2</c:v>
                </c:pt>
                <c:pt idx="13">
                  <c:v>1.1818181818181818E-2</c:v>
                </c:pt>
                <c:pt idx="14">
                  <c:v>1.2727272727272728E-2</c:v>
                </c:pt>
                <c:pt idx="15">
                  <c:v>1.3636363636363636E-2</c:v>
                </c:pt>
                <c:pt idx="16">
                  <c:v>1.4545454545454545E-2</c:v>
                </c:pt>
                <c:pt idx="17">
                  <c:v>1.5454545454545455E-2</c:v>
                </c:pt>
                <c:pt idx="18">
                  <c:v>1.6363636363636365E-2</c:v>
                </c:pt>
                <c:pt idx="19">
                  <c:v>1.7272727272727273E-2</c:v>
                </c:pt>
                <c:pt idx="20">
                  <c:v>1.8181818181818181E-2</c:v>
                </c:pt>
                <c:pt idx="21">
                  <c:v>1.9090909090909092E-2</c:v>
                </c:pt>
                <c:pt idx="22">
                  <c:v>0.02</c:v>
                </c:pt>
                <c:pt idx="23">
                  <c:v>2.0909090909090908E-2</c:v>
                </c:pt>
                <c:pt idx="24">
                  <c:v>2.181818181818182E-2</c:v>
                </c:pt>
                <c:pt idx="25">
                  <c:v>2.2727272727272728E-2</c:v>
                </c:pt>
                <c:pt idx="26">
                  <c:v>2.3636363636363636E-2</c:v>
                </c:pt>
                <c:pt idx="27">
                  <c:v>2.4545454545454544E-2</c:v>
                </c:pt>
                <c:pt idx="28">
                  <c:v>2.5454545454545455E-2</c:v>
                </c:pt>
                <c:pt idx="29">
                  <c:v>2.6363636363636363E-2</c:v>
                </c:pt>
                <c:pt idx="30">
                  <c:v>2.7272727272727271E-2</c:v>
                </c:pt>
                <c:pt idx="31">
                  <c:v>2.8181818181818183E-2</c:v>
                </c:pt>
                <c:pt idx="32">
                  <c:v>2.9090909090909091E-2</c:v>
                </c:pt>
                <c:pt idx="33">
                  <c:v>0.03</c:v>
                </c:pt>
                <c:pt idx="34">
                  <c:v>3.090909090909091E-2</c:v>
                </c:pt>
                <c:pt idx="35">
                  <c:v>3.1818181818181815E-2</c:v>
                </c:pt>
                <c:pt idx="36">
                  <c:v>3.272727272727273E-2</c:v>
                </c:pt>
                <c:pt idx="37">
                  <c:v>3.3636363636363638E-2</c:v>
                </c:pt>
                <c:pt idx="38">
                  <c:v>3.4545454545454546E-2</c:v>
                </c:pt>
                <c:pt idx="39">
                  <c:v>3.5454545454545454E-2</c:v>
                </c:pt>
                <c:pt idx="40">
                  <c:v>3.6363636363636362E-2</c:v>
                </c:pt>
                <c:pt idx="41">
                  <c:v>3.727272727272727E-2</c:v>
                </c:pt>
                <c:pt idx="42">
                  <c:v>3.8181818181818185E-2</c:v>
                </c:pt>
                <c:pt idx="43">
                  <c:v>3.9090909090909093E-2</c:v>
                </c:pt>
                <c:pt idx="44">
                  <c:v>0.04</c:v>
                </c:pt>
                <c:pt idx="45">
                  <c:v>4.0909090909090909E-2</c:v>
                </c:pt>
                <c:pt idx="46">
                  <c:v>4.1818181818181817E-2</c:v>
                </c:pt>
                <c:pt idx="47">
                  <c:v>4.2727272727272725E-2</c:v>
                </c:pt>
                <c:pt idx="48">
                  <c:v>4.363636363636364E-2</c:v>
                </c:pt>
                <c:pt idx="49">
                  <c:v>4.4545454545454548E-2</c:v>
                </c:pt>
                <c:pt idx="50">
                  <c:v>4.5454545454545456E-2</c:v>
                </c:pt>
                <c:pt idx="51">
                  <c:v>4.6363636363636364E-2</c:v>
                </c:pt>
                <c:pt idx="52">
                  <c:v>4.7272727272727272E-2</c:v>
                </c:pt>
                <c:pt idx="53">
                  <c:v>4.818181818181818E-2</c:v>
                </c:pt>
                <c:pt idx="54">
                  <c:v>4.9090909090909088E-2</c:v>
                </c:pt>
                <c:pt idx="55">
                  <c:v>0.05</c:v>
                </c:pt>
                <c:pt idx="56">
                  <c:v>5.0909090909090911E-2</c:v>
                </c:pt>
                <c:pt idx="57">
                  <c:v>5.1818181818181819E-2</c:v>
                </c:pt>
                <c:pt idx="58">
                  <c:v>5.2727272727272727E-2</c:v>
                </c:pt>
                <c:pt idx="59">
                  <c:v>5.3636363636363635E-2</c:v>
                </c:pt>
                <c:pt idx="60">
                  <c:v>5.4545454545454543E-2</c:v>
                </c:pt>
                <c:pt idx="61">
                  <c:v>5.5454545454545458E-2</c:v>
                </c:pt>
                <c:pt idx="62">
                  <c:v>5.6363636363636366E-2</c:v>
                </c:pt>
                <c:pt idx="63">
                  <c:v>5.7272727272727274E-2</c:v>
                </c:pt>
                <c:pt idx="64">
                  <c:v>5.8181818181818182E-2</c:v>
                </c:pt>
                <c:pt idx="65">
                  <c:v>5.909090909090909E-2</c:v>
                </c:pt>
                <c:pt idx="66">
                  <c:v>0.06</c:v>
                </c:pt>
                <c:pt idx="67">
                  <c:v>6.0909090909090906E-2</c:v>
                </c:pt>
                <c:pt idx="68">
                  <c:v>6.1818181818181821E-2</c:v>
                </c:pt>
                <c:pt idx="69">
                  <c:v>6.2727272727272729E-2</c:v>
                </c:pt>
                <c:pt idx="70">
                  <c:v>6.363636363636363E-2</c:v>
                </c:pt>
                <c:pt idx="71">
                  <c:v>6.4545454545454545E-2</c:v>
                </c:pt>
                <c:pt idx="72">
                  <c:v>6.545454545454546E-2</c:v>
                </c:pt>
                <c:pt idx="73">
                  <c:v>6.6363636363636361E-2</c:v>
                </c:pt>
                <c:pt idx="74">
                  <c:v>6.7272727272727276E-2</c:v>
                </c:pt>
                <c:pt idx="75">
                  <c:v>6.8181818181818177E-2</c:v>
                </c:pt>
                <c:pt idx="76">
                  <c:v>6.9090909090909092E-2</c:v>
                </c:pt>
                <c:pt idx="77">
                  <c:v>7.0000000000000007E-2</c:v>
                </c:pt>
                <c:pt idx="78">
                  <c:v>7.0909090909090908E-2</c:v>
                </c:pt>
                <c:pt idx="79">
                  <c:v>7.1818181818181823E-2</c:v>
                </c:pt>
                <c:pt idx="80">
                  <c:v>7.2727272727272724E-2</c:v>
                </c:pt>
                <c:pt idx="81">
                  <c:v>7.3636363636363639E-2</c:v>
                </c:pt>
                <c:pt idx="82">
                  <c:v>7.454545454545454E-2</c:v>
                </c:pt>
                <c:pt idx="83">
                  <c:v>7.5454545454545455E-2</c:v>
                </c:pt>
                <c:pt idx="84">
                  <c:v>7.636363636363637E-2</c:v>
                </c:pt>
                <c:pt idx="85">
                  <c:v>7.7272727272727271E-2</c:v>
                </c:pt>
                <c:pt idx="86">
                  <c:v>7.8181818181818186E-2</c:v>
                </c:pt>
                <c:pt idx="87">
                  <c:v>7.9090909090909087E-2</c:v>
                </c:pt>
                <c:pt idx="88">
                  <c:v>0.08</c:v>
                </c:pt>
                <c:pt idx="89">
                  <c:v>8.0909090909090903E-2</c:v>
                </c:pt>
                <c:pt idx="90">
                  <c:v>8.1818181818181818E-2</c:v>
                </c:pt>
                <c:pt idx="91">
                  <c:v>8.2727272727272733E-2</c:v>
                </c:pt>
                <c:pt idx="92">
                  <c:v>8.3636363636363634E-2</c:v>
                </c:pt>
                <c:pt idx="93">
                  <c:v>8.4545454545454549E-2</c:v>
                </c:pt>
                <c:pt idx="94">
                  <c:v>8.545454545454545E-2</c:v>
                </c:pt>
                <c:pt idx="95">
                  <c:v>8.6363636363636365E-2</c:v>
                </c:pt>
                <c:pt idx="96">
                  <c:v>8.727272727272728E-2</c:v>
                </c:pt>
                <c:pt idx="97">
                  <c:v>8.8181818181818181E-2</c:v>
                </c:pt>
                <c:pt idx="98">
                  <c:v>8.9090909090909096E-2</c:v>
                </c:pt>
                <c:pt idx="99">
                  <c:v>0.09</c:v>
                </c:pt>
                <c:pt idx="100">
                  <c:v>9.0909090909090912E-2</c:v>
                </c:pt>
                <c:pt idx="101">
                  <c:v>9.1818181818181813E-2</c:v>
                </c:pt>
                <c:pt idx="102">
                  <c:v>9.2727272727272728E-2</c:v>
                </c:pt>
                <c:pt idx="103">
                  <c:v>9.3636363636363643E-2</c:v>
                </c:pt>
                <c:pt idx="104">
                  <c:v>9.4545454545454544E-2</c:v>
                </c:pt>
                <c:pt idx="105">
                  <c:v>9.5454545454545459E-2</c:v>
                </c:pt>
                <c:pt idx="106">
                  <c:v>9.636363636363636E-2</c:v>
                </c:pt>
                <c:pt idx="107">
                  <c:v>9.7272727272727275E-2</c:v>
                </c:pt>
                <c:pt idx="108">
                  <c:v>9.8181818181818176E-2</c:v>
                </c:pt>
                <c:pt idx="109">
                  <c:v>9.9090909090909091E-2</c:v>
                </c:pt>
                <c:pt idx="110">
                  <c:v>0.1</c:v>
                </c:pt>
                <c:pt idx="111">
                  <c:v>0.10090909090909091</c:v>
                </c:pt>
                <c:pt idx="112">
                  <c:v>0.10181818181818182</c:v>
                </c:pt>
                <c:pt idx="113">
                  <c:v>0.10272727272727272</c:v>
                </c:pt>
                <c:pt idx="114">
                  <c:v>0.10363636363636364</c:v>
                </c:pt>
                <c:pt idx="115">
                  <c:v>0.10454545454545454</c:v>
                </c:pt>
                <c:pt idx="116">
                  <c:v>0.10545454545454545</c:v>
                </c:pt>
                <c:pt idx="117">
                  <c:v>0.10636363636363637</c:v>
                </c:pt>
                <c:pt idx="118">
                  <c:v>0.10727272727272727</c:v>
                </c:pt>
                <c:pt idx="119">
                  <c:v>0.10818181818181818</c:v>
                </c:pt>
                <c:pt idx="120">
                  <c:v>0.10909090909090909</c:v>
                </c:pt>
                <c:pt idx="121">
                  <c:v>0.11</c:v>
                </c:pt>
                <c:pt idx="122">
                  <c:v>0.11090909090909092</c:v>
                </c:pt>
                <c:pt idx="123">
                  <c:v>0.11181818181818182</c:v>
                </c:pt>
                <c:pt idx="124">
                  <c:v>0.11272727272727273</c:v>
                </c:pt>
                <c:pt idx="125">
                  <c:v>0.11363636363636363</c:v>
                </c:pt>
                <c:pt idx="126">
                  <c:v>0.11454545454545455</c:v>
                </c:pt>
                <c:pt idx="127">
                  <c:v>0.11545454545454545</c:v>
                </c:pt>
                <c:pt idx="128">
                  <c:v>0.11636363636363636</c:v>
                </c:pt>
                <c:pt idx="129">
                  <c:v>0.11727272727272728</c:v>
                </c:pt>
                <c:pt idx="130">
                  <c:v>0.11818181818181818</c:v>
                </c:pt>
                <c:pt idx="131">
                  <c:v>0.11909090909090909</c:v>
                </c:pt>
                <c:pt idx="132">
                  <c:v>0.12</c:v>
                </c:pt>
                <c:pt idx="133">
                  <c:v>0.12090909090909091</c:v>
                </c:pt>
                <c:pt idx="134">
                  <c:v>0.12181818181818181</c:v>
                </c:pt>
                <c:pt idx="135">
                  <c:v>0.12272727272727273</c:v>
                </c:pt>
                <c:pt idx="136">
                  <c:v>0.12363636363636364</c:v>
                </c:pt>
                <c:pt idx="137">
                  <c:v>0.12454545454545454</c:v>
                </c:pt>
                <c:pt idx="138">
                  <c:v>0.12545454545454546</c:v>
                </c:pt>
                <c:pt idx="139">
                  <c:v>0.12636363636363637</c:v>
                </c:pt>
                <c:pt idx="140">
                  <c:v>0.12727272727272726</c:v>
                </c:pt>
                <c:pt idx="141">
                  <c:v>0.12818181818181817</c:v>
                </c:pt>
                <c:pt idx="142">
                  <c:v>0.12909090909090909</c:v>
                </c:pt>
                <c:pt idx="143">
                  <c:v>0.13</c:v>
                </c:pt>
                <c:pt idx="144">
                  <c:v>0.13090909090909092</c:v>
                </c:pt>
                <c:pt idx="145">
                  <c:v>0.13181818181818181</c:v>
                </c:pt>
                <c:pt idx="146">
                  <c:v>0.13272727272727272</c:v>
                </c:pt>
                <c:pt idx="147">
                  <c:v>0.13363636363636364</c:v>
                </c:pt>
                <c:pt idx="148">
                  <c:v>0.13454545454545455</c:v>
                </c:pt>
                <c:pt idx="149">
                  <c:v>0.13545454545454547</c:v>
                </c:pt>
                <c:pt idx="150">
                  <c:v>0.13636363636363635</c:v>
                </c:pt>
                <c:pt idx="151">
                  <c:v>0.13727272727272727</c:v>
                </c:pt>
                <c:pt idx="152">
                  <c:v>0.13818181818181818</c:v>
                </c:pt>
                <c:pt idx="153">
                  <c:v>0.1390909090909091</c:v>
                </c:pt>
                <c:pt idx="154">
                  <c:v>0.14000000000000001</c:v>
                </c:pt>
                <c:pt idx="155">
                  <c:v>0.1409090909090909</c:v>
                </c:pt>
                <c:pt idx="156">
                  <c:v>0.14181818181818182</c:v>
                </c:pt>
                <c:pt idx="157">
                  <c:v>0.14272727272727273</c:v>
                </c:pt>
                <c:pt idx="158">
                  <c:v>0.14363636363636365</c:v>
                </c:pt>
                <c:pt idx="159">
                  <c:v>0.14454545454545453</c:v>
                </c:pt>
                <c:pt idx="160">
                  <c:v>0.14545454545454545</c:v>
                </c:pt>
                <c:pt idx="161">
                  <c:v>0.14636363636363636</c:v>
                </c:pt>
                <c:pt idx="162">
                  <c:v>0.14727272727272728</c:v>
                </c:pt>
                <c:pt idx="163">
                  <c:v>0.14818181818181819</c:v>
                </c:pt>
                <c:pt idx="164">
                  <c:v>0.14909090909090908</c:v>
                </c:pt>
                <c:pt idx="165">
                  <c:v>0.15</c:v>
                </c:pt>
                <c:pt idx="166">
                  <c:v>0.15090909090909091</c:v>
                </c:pt>
                <c:pt idx="167">
                  <c:v>0.15181818181818182</c:v>
                </c:pt>
                <c:pt idx="168">
                  <c:v>0.15272727272727274</c:v>
                </c:pt>
                <c:pt idx="169">
                  <c:v>0.15363636363636363</c:v>
                </c:pt>
                <c:pt idx="170">
                  <c:v>0.15454545454545454</c:v>
                </c:pt>
                <c:pt idx="171">
                  <c:v>0.15545454545454546</c:v>
                </c:pt>
                <c:pt idx="172">
                  <c:v>0.15636363636363637</c:v>
                </c:pt>
                <c:pt idx="173">
                  <c:v>0.15727272727272729</c:v>
                </c:pt>
                <c:pt idx="174">
                  <c:v>0.15818181818181817</c:v>
                </c:pt>
                <c:pt idx="175">
                  <c:v>0.15909090909090909</c:v>
                </c:pt>
                <c:pt idx="176">
                  <c:v>0.16</c:v>
                </c:pt>
                <c:pt idx="177">
                  <c:v>0.16090909090909092</c:v>
                </c:pt>
                <c:pt idx="178">
                  <c:v>0.16181818181818181</c:v>
                </c:pt>
                <c:pt idx="179">
                  <c:v>0.16272727272727272</c:v>
                </c:pt>
                <c:pt idx="180">
                  <c:v>0.16363636363636364</c:v>
                </c:pt>
                <c:pt idx="181">
                  <c:v>0.16454545454545455</c:v>
                </c:pt>
                <c:pt idx="182">
                  <c:v>0.16545454545454547</c:v>
                </c:pt>
                <c:pt idx="183">
                  <c:v>0.16636363636363635</c:v>
                </c:pt>
                <c:pt idx="184">
                  <c:v>0.16727272727272727</c:v>
                </c:pt>
                <c:pt idx="185">
                  <c:v>0.16818181818181818</c:v>
                </c:pt>
                <c:pt idx="186">
                  <c:v>0.1690909090909091</c:v>
                </c:pt>
                <c:pt idx="187">
                  <c:v>0.17</c:v>
                </c:pt>
                <c:pt idx="188">
                  <c:v>0.1709090909090909</c:v>
                </c:pt>
                <c:pt idx="189">
                  <c:v>0.17181818181818181</c:v>
                </c:pt>
                <c:pt idx="190">
                  <c:v>0.17272727272727273</c:v>
                </c:pt>
                <c:pt idx="191">
                  <c:v>0.17363636363636364</c:v>
                </c:pt>
                <c:pt idx="192">
                  <c:v>0.17454545454545456</c:v>
                </c:pt>
                <c:pt idx="193">
                  <c:v>0.17545454545454545</c:v>
                </c:pt>
                <c:pt idx="194">
                  <c:v>0.17636363636363636</c:v>
                </c:pt>
                <c:pt idx="195">
                  <c:v>0.17727272727272728</c:v>
                </c:pt>
                <c:pt idx="196">
                  <c:v>0.17818181818181819</c:v>
                </c:pt>
                <c:pt idx="197">
                  <c:v>0.17909090909090908</c:v>
                </c:pt>
                <c:pt idx="198">
                  <c:v>0.18</c:v>
                </c:pt>
                <c:pt idx="199">
                  <c:v>0.18090909090909091</c:v>
                </c:pt>
                <c:pt idx="200">
                  <c:v>0.18181818181818182</c:v>
                </c:pt>
                <c:pt idx="201">
                  <c:v>0.18272727272727274</c:v>
                </c:pt>
                <c:pt idx="202">
                  <c:v>0.18363636363636363</c:v>
                </c:pt>
                <c:pt idx="203">
                  <c:v>0.18454545454545454</c:v>
                </c:pt>
                <c:pt idx="204">
                  <c:v>0.18545454545454546</c:v>
                </c:pt>
                <c:pt idx="205">
                  <c:v>0.18636363636363637</c:v>
                </c:pt>
                <c:pt idx="206">
                  <c:v>0.18727272727272729</c:v>
                </c:pt>
                <c:pt idx="207">
                  <c:v>0.18818181818181817</c:v>
                </c:pt>
                <c:pt idx="208">
                  <c:v>0.18909090909090909</c:v>
                </c:pt>
                <c:pt idx="209">
                  <c:v>0.19</c:v>
                </c:pt>
                <c:pt idx="210">
                  <c:v>0.19090909090909092</c:v>
                </c:pt>
                <c:pt idx="211">
                  <c:v>0.1918181818181818</c:v>
                </c:pt>
                <c:pt idx="212">
                  <c:v>0.19272727272727272</c:v>
                </c:pt>
                <c:pt idx="213">
                  <c:v>0.19363636363636363</c:v>
                </c:pt>
                <c:pt idx="214">
                  <c:v>0.19454545454545455</c:v>
                </c:pt>
                <c:pt idx="215">
                  <c:v>0.19545454545454546</c:v>
                </c:pt>
                <c:pt idx="216">
                  <c:v>0.19636363636363635</c:v>
                </c:pt>
                <c:pt idx="217">
                  <c:v>0.19727272727272727</c:v>
                </c:pt>
                <c:pt idx="218">
                  <c:v>0.19818181818181818</c:v>
                </c:pt>
                <c:pt idx="219">
                  <c:v>0.1990909090909091</c:v>
                </c:pt>
                <c:pt idx="220">
                  <c:v>0.2</c:v>
                </c:pt>
                <c:pt idx="221">
                  <c:v>0.2009090909090909</c:v>
                </c:pt>
                <c:pt idx="222">
                  <c:v>0.20181818181818181</c:v>
                </c:pt>
                <c:pt idx="223">
                  <c:v>0.20272727272727273</c:v>
                </c:pt>
                <c:pt idx="224">
                  <c:v>0.20363636363636364</c:v>
                </c:pt>
                <c:pt idx="225">
                  <c:v>0.20454545454545456</c:v>
                </c:pt>
                <c:pt idx="226">
                  <c:v>0.20545454545454545</c:v>
                </c:pt>
                <c:pt idx="227">
                  <c:v>0.20636363636363636</c:v>
                </c:pt>
                <c:pt idx="228">
                  <c:v>0.20727272727272728</c:v>
                </c:pt>
                <c:pt idx="229">
                  <c:v>0.20818181818181819</c:v>
                </c:pt>
                <c:pt idx="230">
                  <c:v>0.20909090909090908</c:v>
                </c:pt>
                <c:pt idx="231">
                  <c:v>0.21</c:v>
                </c:pt>
                <c:pt idx="232">
                  <c:v>0.21090909090909091</c:v>
                </c:pt>
                <c:pt idx="233">
                  <c:v>0.21181818181818182</c:v>
                </c:pt>
                <c:pt idx="234">
                  <c:v>0.21272727272727274</c:v>
                </c:pt>
                <c:pt idx="235">
                  <c:v>0.21363636363636362</c:v>
                </c:pt>
                <c:pt idx="236">
                  <c:v>0.21454545454545454</c:v>
                </c:pt>
                <c:pt idx="237">
                  <c:v>0.21545454545454545</c:v>
                </c:pt>
                <c:pt idx="238">
                  <c:v>0.21636363636363637</c:v>
                </c:pt>
                <c:pt idx="239">
                  <c:v>0.21727272727272728</c:v>
                </c:pt>
                <c:pt idx="240">
                  <c:v>0.21818181818181817</c:v>
                </c:pt>
                <c:pt idx="241">
                  <c:v>0.21909090909090909</c:v>
                </c:pt>
                <c:pt idx="242">
                  <c:v>0.22</c:v>
                </c:pt>
                <c:pt idx="243">
                  <c:v>0.22090909090909092</c:v>
                </c:pt>
                <c:pt idx="244">
                  <c:v>0.22181818181818183</c:v>
                </c:pt>
                <c:pt idx="245">
                  <c:v>0.22272727272727272</c:v>
                </c:pt>
                <c:pt idx="246">
                  <c:v>0.22363636363636363</c:v>
                </c:pt>
                <c:pt idx="247">
                  <c:v>0.22454545454545455</c:v>
                </c:pt>
                <c:pt idx="248">
                  <c:v>0.22545454545454546</c:v>
                </c:pt>
                <c:pt idx="249">
                  <c:v>0.22636363636363635</c:v>
                </c:pt>
                <c:pt idx="250">
                  <c:v>0.22727272727272727</c:v>
                </c:pt>
                <c:pt idx="251">
                  <c:v>0.22818181818181818</c:v>
                </c:pt>
                <c:pt idx="252">
                  <c:v>0.2290909090909091</c:v>
                </c:pt>
                <c:pt idx="253">
                  <c:v>0.23</c:v>
                </c:pt>
                <c:pt idx="254">
                  <c:v>0.2309090909090909</c:v>
                </c:pt>
                <c:pt idx="255">
                  <c:v>0.23181818181818181</c:v>
                </c:pt>
                <c:pt idx="256">
                  <c:v>0.23272727272727273</c:v>
                </c:pt>
                <c:pt idx="257">
                  <c:v>0.23363636363636364</c:v>
                </c:pt>
                <c:pt idx="258">
                  <c:v>0.23454545454545456</c:v>
                </c:pt>
                <c:pt idx="259">
                  <c:v>0.23545454545454544</c:v>
                </c:pt>
                <c:pt idx="260">
                  <c:v>0.23636363636363636</c:v>
                </c:pt>
                <c:pt idx="261">
                  <c:v>0.23727272727272727</c:v>
                </c:pt>
                <c:pt idx="262">
                  <c:v>0.23818181818181819</c:v>
                </c:pt>
                <c:pt idx="263">
                  <c:v>0.2390909090909091</c:v>
                </c:pt>
              </c:numCache>
            </c:numRef>
          </c:xVal>
          <c:yVal>
            <c:numRef>
              <c:f>Sheet1!$I$9:$I$272</c:f>
              <c:numCache>
                <c:formatCode>General</c:formatCode>
                <c:ptCount val="264"/>
                <c:pt idx="0">
                  <c:v>4</c:v>
                </c:pt>
                <c:pt idx="1">
                  <c:v>3.365014131324723</c:v>
                </c:pt>
                <c:pt idx="2">
                  <c:v>1.66166005200754</c:v>
                </c:pt>
                <c:pt idx="3">
                  <c:v>-0.56925935309313935</c:v>
                </c:pt>
                <c:pt idx="4">
                  <c:v>-2.6194429357811497</c:v>
                </c:pt>
                <c:pt idx="5">
                  <c:v>-3.837971894457993</c:v>
                </c:pt>
                <c:pt idx="6">
                  <c:v>-3.8379718944579904</c:v>
                </c:pt>
                <c:pt idx="7">
                  <c:v>-2.6194429357811315</c:v>
                </c:pt>
                <c:pt idx="8">
                  <c:v>-0.56925935309311559</c:v>
                </c:pt>
                <c:pt idx="9">
                  <c:v>1.6616600520075553</c:v>
                </c:pt>
                <c:pt idx="10">
                  <c:v>3.3650141313247377</c:v>
                </c:pt>
                <c:pt idx="11">
                  <c:v>4</c:v>
                </c:pt>
                <c:pt idx="12">
                  <c:v>3.3650141313247275</c:v>
                </c:pt>
                <c:pt idx="13">
                  <c:v>1.6616600520075118</c:v>
                </c:pt>
                <c:pt idx="14">
                  <c:v>-0.56925935309316311</c:v>
                </c:pt>
                <c:pt idx="15">
                  <c:v>-2.6194429357811893</c:v>
                </c:pt>
                <c:pt idx="16">
                  <c:v>-3.8379718944580037</c:v>
                </c:pt>
                <c:pt idx="17">
                  <c:v>-3.8379718944579793</c:v>
                </c:pt>
                <c:pt idx="18">
                  <c:v>-2.6194429357811244</c:v>
                </c:pt>
                <c:pt idx="19">
                  <c:v>-0.56925935309307774</c:v>
                </c:pt>
                <c:pt idx="20">
                  <c:v>1.6616600520075901</c:v>
                </c:pt>
                <c:pt idx="21">
                  <c:v>3.365014131324743</c:v>
                </c:pt>
                <c:pt idx="22">
                  <c:v>4</c:v>
                </c:pt>
                <c:pt idx="23">
                  <c:v>3.3650141313246604</c:v>
                </c:pt>
                <c:pt idx="24">
                  <c:v>1.6616600520075544</c:v>
                </c:pt>
                <c:pt idx="25">
                  <c:v>-0.56925935309322906</c:v>
                </c:pt>
                <c:pt idx="26">
                  <c:v>-2.6194429357811968</c:v>
                </c:pt>
                <c:pt idx="27">
                  <c:v>-3.8379718944580063</c:v>
                </c:pt>
                <c:pt idx="28">
                  <c:v>-3.8379718944579766</c:v>
                </c:pt>
                <c:pt idx="29">
                  <c:v>-2.6194429357811169</c:v>
                </c:pt>
                <c:pt idx="30">
                  <c:v>-0.56925935309301179</c:v>
                </c:pt>
                <c:pt idx="31">
                  <c:v>1.6616600520075473</c:v>
                </c:pt>
                <c:pt idx="32">
                  <c:v>3.365014131324779</c:v>
                </c:pt>
                <c:pt idx="33">
                  <c:v>4</c:v>
                </c:pt>
                <c:pt idx="34">
                  <c:v>3.3650141313246857</c:v>
                </c:pt>
                <c:pt idx="35">
                  <c:v>1.6616600520073903</c:v>
                </c:pt>
                <c:pt idx="36">
                  <c:v>-0.56925935309318254</c:v>
                </c:pt>
                <c:pt idx="37">
                  <c:v>-2.6194429357811613</c:v>
                </c:pt>
                <c:pt idx="38">
                  <c:v>-3.8379718944580254</c:v>
                </c:pt>
                <c:pt idx="39">
                  <c:v>-3.8379718944579579</c:v>
                </c:pt>
                <c:pt idx="40">
                  <c:v>-2.6194429357810662</c:v>
                </c:pt>
                <c:pt idx="41">
                  <c:v>-0.56925935309294584</c:v>
                </c:pt>
                <c:pt idx="42">
                  <c:v>1.6616600520076079</c:v>
                </c:pt>
                <c:pt idx="43">
                  <c:v>3.3650141313247537</c:v>
                </c:pt>
                <c:pt idx="44">
                  <c:v>4</c:v>
                </c:pt>
                <c:pt idx="45">
                  <c:v>3.3650141313246498</c:v>
                </c:pt>
                <c:pt idx="46">
                  <c:v>1.6616600520073297</c:v>
                </c:pt>
                <c:pt idx="47">
                  <c:v>-0.56925935309324849</c:v>
                </c:pt>
                <c:pt idx="48">
                  <c:v>-2.6194429357811257</c:v>
                </c:pt>
                <c:pt idx="49">
                  <c:v>-3.8379718944580121</c:v>
                </c:pt>
                <c:pt idx="50">
                  <c:v>-3.8379718944579393</c:v>
                </c:pt>
                <c:pt idx="51">
                  <c:v>-2.6194429357811022</c:v>
                </c:pt>
                <c:pt idx="52">
                  <c:v>-0.56925935309299236</c:v>
                </c:pt>
                <c:pt idx="53">
                  <c:v>1.661660052007772</c:v>
                </c:pt>
                <c:pt idx="54">
                  <c:v>3.3650141313247897</c:v>
                </c:pt>
                <c:pt idx="55">
                  <c:v>4</c:v>
                </c:pt>
                <c:pt idx="56">
                  <c:v>3.3650141313246755</c:v>
                </c:pt>
                <c:pt idx="57">
                  <c:v>1.6616600520073725</c:v>
                </c:pt>
                <c:pt idx="58">
                  <c:v>-0.56925935309320197</c:v>
                </c:pt>
                <c:pt idx="59">
                  <c:v>-2.6194429357812621</c:v>
                </c:pt>
                <c:pt idx="60">
                  <c:v>-3.8379718944580627</c:v>
                </c:pt>
                <c:pt idx="61">
                  <c:v>-3.8379718944579526</c:v>
                </c:pt>
                <c:pt idx="62">
                  <c:v>-2.6194429357811377</c:v>
                </c:pt>
                <c:pt idx="63">
                  <c:v>-0.56925935309303899</c:v>
                </c:pt>
                <c:pt idx="64">
                  <c:v>1.6616600520077291</c:v>
                </c:pt>
                <c:pt idx="65">
                  <c:v>3.3650141313247643</c:v>
                </c:pt>
                <c:pt idx="66">
                  <c:v>4</c:v>
                </c:pt>
                <c:pt idx="67">
                  <c:v>3.3650141313245778</c:v>
                </c:pt>
                <c:pt idx="68">
                  <c:v>1.6616600520074154</c:v>
                </c:pt>
                <c:pt idx="69">
                  <c:v>-0.56925935309315534</c:v>
                </c:pt>
                <c:pt idx="70">
                  <c:v>-2.6194429357813984</c:v>
                </c:pt>
                <c:pt idx="71">
                  <c:v>-3.8379718944580494</c:v>
                </c:pt>
                <c:pt idx="72">
                  <c:v>-3.8379718944579655</c:v>
                </c:pt>
                <c:pt idx="73">
                  <c:v>-2.6194429357810014</c:v>
                </c:pt>
                <c:pt idx="74">
                  <c:v>-0.56925935309308551</c:v>
                </c:pt>
                <c:pt idx="75">
                  <c:v>1.6616600520078932</c:v>
                </c:pt>
                <c:pt idx="76">
                  <c:v>3.365014131324862</c:v>
                </c:pt>
                <c:pt idx="77">
                  <c:v>4</c:v>
                </c:pt>
                <c:pt idx="78">
                  <c:v>3.3650141313246031</c:v>
                </c:pt>
                <c:pt idx="79">
                  <c:v>1.6616600520074583</c:v>
                </c:pt>
                <c:pt idx="80">
                  <c:v>-0.56925935309333386</c:v>
                </c:pt>
                <c:pt idx="81">
                  <c:v>-2.619442935781191</c:v>
                </c:pt>
                <c:pt idx="82">
                  <c:v>-3.8379718944581005</c:v>
                </c:pt>
                <c:pt idx="83">
                  <c:v>-3.8379718944579149</c:v>
                </c:pt>
                <c:pt idx="84">
                  <c:v>-2.6194429357810369</c:v>
                </c:pt>
                <c:pt idx="85">
                  <c:v>-0.56925935309290698</c:v>
                </c:pt>
                <c:pt idx="86">
                  <c:v>1.6616600520076437</c:v>
                </c:pt>
                <c:pt idx="87">
                  <c:v>3.3650141313248363</c:v>
                </c:pt>
                <c:pt idx="88">
                  <c:v>4</c:v>
                </c:pt>
                <c:pt idx="89">
                  <c:v>3.3650141313245059</c:v>
                </c:pt>
                <c:pt idx="90">
                  <c:v>1.6616600520072942</c:v>
                </c:pt>
                <c:pt idx="91">
                  <c:v>-0.56925935309328735</c:v>
                </c:pt>
                <c:pt idx="92">
                  <c:v>-2.6194429357814992</c:v>
                </c:pt>
                <c:pt idx="93">
                  <c:v>-3.8379718944580872</c:v>
                </c:pt>
                <c:pt idx="94">
                  <c:v>-3.8379718944579282</c:v>
                </c:pt>
                <c:pt idx="95">
                  <c:v>-2.6194429357810725</c:v>
                </c:pt>
                <c:pt idx="96">
                  <c:v>-0.56925935309317865</c:v>
                </c:pt>
                <c:pt idx="97">
                  <c:v>1.6616600520078078</c:v>
                </c:pt>
                <c:pt idx="98">
                  <c:v>3.365014131324811</c:v>
                </c:pt>
                <c:pt idx="99">
                  <c:v>4</c:v>
                </c:pt>
                <c:pt idx="100">
                  <c:v>3.3650141313245312</c:v>
                </c:pt>
                <c:pt idx="101">
                  <c:v>1.661660052007337</c:v>
                </c:pt>
                <c:pt idx="102">
                  <c:v>-0.56925935309324072</c:v>
                </c:pt>
                <c:pt idx="103">
                  <c:v>-2.61944293578112</c:v>
                </c:pt>
                <c:pt idx="104">
                  <c:v>-3.8379718944580739</c:v>
                </c:pt>
                <c:pt idx="105">
                  <c:v>-3.8379718944579415</c:v>
                </c:pt>
                <c:pt idx="106">
                  <c:v>-2.6194429357807643</c:v>
                </c:pt>
                <c:pt idx="107">
                  <c:v>-0.56925935309277509</c:v>
                </c:pt>
                <c:pt idx="108">
                  <c:v>1.6616600520077649</c:v>
                </c:pt>
                <c:pt idx="109">
                  <c:v>3.3650141313247857</c:v>
                </c:pt>
                <c:pt idx="110">
                  <c:v>4</c:v>
                </c:pt>
                <c:pt idx="111">
                  <c:v>3.3650141313245565</c:v>
                </c:pt>
                <c:pt idx="112">
                  <c:v>1.6616600520073797</c:v>
                </c:pt>
                <c:pt idx="113">
                  <c:v>-0.56925935309364428</c:v>
                </c:pt>
                <c:pt idx="114">
                  <c:v>-2.6194429357814277</c:v>
                </c:pt>
                <c:pt idx="115">
                  <c:v>-3.8379718944580605</c:v>
                </c:pt>
                <c:pt idx="116">
                  <c:v>-3.8379718944579548</c:v>
                </c:pt>
                <c:pt idx="117">
                  <c:v>-2.6194429357811435</c:v>
                </c:pt>
                <c:pt idx="118">
                  <c:v>-0.56925935309282161</c:v>
                </c:pt>
                <c:pt idx="119">
                  <c:v>1.661660052007722</c:v>
                </c:pt>
                <c:pt idx="120">
                  <c:v>3.3650141313250059</c:v>
                </c:pt>
                <c:pt idx="121">
                  <c:v>4</c:v>
                </c:pt>
                <c:pt idx="122">
                  <c:v>3.3650141313245823</c:v>
                </c:pt>
                <c:pt idx="123">
                  <c:v>1.6616600520074225</c:v>
                </c:pt>
                <c:pt idx="124">
                  <c:v>-0.56925935309314757</c:v>
                </c:pt>
                <c:pt idx="125">
                  <c:v>-2.6194429357813922</c:v>
                </c:pt>
                <c:pt idx="126">
                  <c:v>-3.8379718944580472</c:v>
                </c:pt>
                <c:pt idx="127">
                  <c:v>-3.8379718944578398</c:v>
                </c:pt>
                <c:pt idx="128">
                  <c:v>-2.6194429357808353</c:v>
                </c:pt>
                <c:pt idx="129">
                  <c:v>-0.56925935309286824</c:v>
                </c:pt>
                <c:pt idx="130">
                  <c:v>1.6616600520076792</c:v>
                </c:pt>
                <c:pt idx="131">
                  <c:v>3.3650141313247346</c:v>
                </c:pt>
                <c:pt idx="132">
                  <c:v>4</c:v>
                </c:pt>
                <c:pt idx="133">
                  <c:v>3.3650141313246076</c:v>
                </c:pt>
                <c:pt idx="134">
                  <c:v>1.6616600520070517</c:v>
                </c:pt>
                <c:pt idx="135">
                  <c:v>-0.56925935309355113</c:v>
                </c:pt>
                <c:pt idx="136">
                  <c:v>-2.6194429357813567</c:v>
                </c:pt>
                <c:pt idx="137">
                  <c:v>-3.8379718944581622</c:v>
                </c:pt>
                <c:pt idx="138">
                  <c:v>-3.837971894457981</c:v>
                </c:pt>
                <c:pt idx="139">
                  <c:v>-2.6194429357812146</c:v>
                </c:pt>
                <c:pt idx="140">
                  <c:v>-0.56925935309246467</c:v>
                </c:pt>
                <c:pt idx="141">
                  <c:v>1.6616600520080502</c:v>
                </c:pt>
                <c:pt idx="142">
                  <c:v>3.3650141313249553</c:v>
                </c:pt>
                <c:pt idx="143">
                  <c:v>4</c:v>
                </c:pt>
                <c:pt idx="144">
                  <c:v>3.3650141313246329</c:v>
                </c:pt>
                <c:pt idx="145">
                  <c:v>1.6616600520070945</c:v>
                </c:pt>
                <c:pt idx="146">
                  <c:v>-0.56925935309350462</c:v>
                </c:pt>
                <c:pt idx="147">
                  <c:v>-2.6194429357813211</c:v>
                </c:pt>
                <c:pt idx="148">
                  <c:v>-3.837971894458021</c:v>
                </c:pt>
                <c:pt idx="149">
                  <c:v>-3.8379718944579944</c:v>
                </c:pt>
                <c:pt idx="150">
                  <c:v>-2.6194429357805626</c:v>
                </c:pt>
                <c:pt idx="151">
                  <c:v>-0.56925935309251119</c:v>
                </c:pt>
                <c:pt idx="152">
                  <c:v>1.6616600520080074</c:v>
                </c:pt>
                <c:pt idx="153">
                  <c:v>3.3650141313249295</c:v>
                </c:pt>
                <c:pt idx="154">
                  <c:v>4</c:v>
                </c:pt>
                <c:pt idx="155">
                  <c:v>3.3650141313244126</c:v>
                </c:pt>
                <c:pt idx="156">
                  <c:v>1.6616600520071372</c:v>
                </c:pt>
                <c:pt idx="157">
                  <c:v>-0.5692593530934581</c:v>
                </c:pt>
                <c:pt idx="158">
                  <c:v>-2.6194429357812856</c:v>
                </c:pt>
                <c:pt idx="159">
                  <c:v>-3.8379718944581356</c:v>
                </c:pt>
                <c:pt idx="160">
                  <c:v>-3.8379718944578793</c:v>
                </c:pt>
                <c:pt idx="161">
                  <c:v>-2.6194429357809419</c:v>
                </c:pt>
                <c:pt idx="162">
                  <c:v>-0.5692593530930079</c:v>
                </c:pt>
                <c:pt idx="163">
                  <c:v>1.6616600520075508</c:v>
                </c:pt>
                <c:pt idx="164">
                  <c:v>3.3650141313251503</c:v>
                </c:pt>
                <c:pt idx="165">
                  <c:v>4</c:v>
                </c:pt>
                <c:pt idx="166">
                  <c:v>3.3650141313244379</c:v>
                </c:pt>
                <c:pt idx="167">
                  <c:v>1.66166005200718</c:v>
                </c:pt>
                <c:pt idx="168">
                  <c:v>-0.56925935309341147</c:v>
                </c:pt>
                <c:pt idx="169">
                  <c:v>-2.6194429357815938</c:v>
                </c:pt>
                <c:pt idx="170">
                  <c:v>-3.8379718944581227</c:v>
                </c:pt>
                <c:pt idx="171">
                  <c:v>-3.8379718944578927</c:v>
                </c:pt>
                <c:pt idx="172">
                  <c:v>-2.6194429357809774</c:v>
                </c:pt>
                <c:pt idx="173">
                  <c:v>-0.56925935309305453</c:v>
                </c:pt>
                <c:pt idx="174">
                  <c:v>1.6616600520079217</c:v>
                </c:pt>
                <c:pt idx="175">
                  <c:v>3.3650141313248789</c:v>
                </c:pt>
                <c:pt idx="176">
                  <c:v>4</c:v>
                </c:pt>
                <c:pt idx="177">
                  <c:v>3.3650141313247093</c:v>
                </c:pt>
                <c:pt idx="178">
                  <c:v>1.6616600520068092</c:v>
                </c:pt>
                <c:pt idx="179">
                  <c:v>-0.56925935309381503</c:v>
                </c:pt>
                <c:pt idx="180">
                  <c:v>-2.6194429357815583</c:v>
                </c:pt>
                <c:pt idx="181">
                  <c:v>-3.837971894457981</c:v>
                </c:pt>
                <c:pt idx="182">
                  <c:v>-3.837971894457906</c:v>
                </c:pt>
                <c:pt idx="183">
                  <c:v>-2.6194429357806697</c:v>
                </c:pt>
                <c:pt idx="184">
                  <c:v>-0.56925935309220077</c:v>
                </c:pt>
                <c:pt idx="185">
                  <c:v>1.661660052007879</c:v>
                </c:pt>
                <c:pt idx="186">
                  <c:v>3.3650141313250992</c:v>
                </c:pt>
                <c:pt idx="187">
                  <c:v>4</c:v>
                </c:pt>
                <c:pt idx="188">
                  <c:v>3.365014131324489</c:v>
                </c:pt>
                <c:pt idx="189">
                  <c:v>1.6616600520068519</c:v>
                </c:pt>
                <c:pt idx="190">
                  <c:v>-0.56925935309331832</c:v>
                </c:pt>
                <c:pt idx="191">
                  <c:v>-2.6194429357815228</c:v>
                </c:pt>
                <c:pt idx="192">
                  <c:v>-3.8379718944579677</c:v>
                </c:pt>
                <c:pt idx="193">
                  <c:v>-3.8379718944579193</c:v>
                </c:pt>
                <c:pt idx="194">
                  <c:v>-2.6194429357807052</c:v>
                </c:pt>
                <c:pt idx="195">
                  <c:v>-0.56925935309314757</c:v>
                </c:pt>
                <c:pt idx="196">
                  <c:v>1.6616600520078362</c:v>
                </c:pt>
                <c:pt idx="197">
                  <c:v>3.3650141313250739</c:v>
                </c:pt>
                <c:pt idx="198">
                  <c:v>4</c:v>
                </c:pt>
                <c:pt idx="199">
                  <c:v>3.3650141313245143</c:v>
                </c:pt>
                <c:pt idx="200">
                  <c:v>1.6616600520068947</c:v>
                </c:pt>
                <c:pt idx="201">
                  <c:v>-0.5692593530932718</c:v>
                </c:pt>
                <c:pt idx="202">
                  <c:v>-2.6194429357814872</c:v>
                </c:pt>
                <c:pt idx="203">
                  <c:v>-3.8379718944582111</c:v>
                </c:pt>
                <c:pt idx="204">
                  <c:v>-3.8379718944579326</c:v>
                </c:pt>
                <c:pt idx="205">
                  <c:v>-2.6194429357807407</c:v>
                </c:pt>
                <c:pt idx="206">
                  <c:v>-0.5692593530931942</c:v>
                </c:pt>
                <c:pt idx="207">
                  <c:v>1.6616600520077933</c:v>
                </c:pt>
                <c:pt idx="208">
                  <c:v>3.3650141313250486</c:v>
                </c:pt>
                <c:pt idx="209">
                  <c:v>4</c:v>
                </c:pt>
                <c:pt idx="210">
                  <c:v>3.3650141313245396</c:v>
                </c:pt>
                <c:pt idx="211">
                  <c:v>1.6616600520069376</c:v>
                </c:pt>
                <c:pt idx="212">
                  <c:v>-0.56925935309412545</c:v>
                </c:pt>
                <c:pt idx="213">
                  <c:v>-2.6194429357814517</c:v>
                </c:pt>
                <c:pt idx="214">
                  <c:v>-3.8379718944581978</c:v>
                </c:pt>
                <c:pt idx="215">
                  <c:v>-3.837971894457946</c:v>
                </c:pt>
                <c:pt idx="216">
                  <c:v>-2.6194429357807762</c:v>
                </c:pt>
                <c:pt idx="217">
                  <c:v>-0.56925935309234055</c:v>
                </c:pt>
                <c:pt idx="218">
                  <c:v>1.6616600520077507</c:v>
                </c:pt>
                <c:pt idx="219">
                  <c:v>3.3650141313250228</c:v>
                </c:pt>
                <c:pt idx="220">
                  <c:v>4</c:v>
                </c:pt>
                <c:pt idx="221">
                  <c:v>3.3650141313240733</c:v>
                </c:pt>
                <c:pt idx="222">
                  <c:v>1.6616600520069804</c:v>
                </c:pt>
                <c:pt idx="223">
                  <c:v>-0.56925935309407893</c:v>
                </c:pt>
                <c:pt idx="224">
                  <c:v>-2.6194429357814162</c:v>
                </c:pt>
                <c:pt idx="225">
                  <c:v>-3.8379718944579282</c:v>
                </c:pt>
                <c:pt idx="226">
                  <c:v>-3.8379718944577026</c:v>
                </c:pt>
                <c:pt idx="227">
                  <c:v>-2.6194429357808118</c:v>
                </c:pt>
                <c:pt idx="228">
                  <c:v>-0.56925935309238707</c:v>
                </c:pt>
                <c:pt idx="229">
                  <c:v>1.6616600520077078</c:v>
                </c:pt>
                <c:pt idx="230">
                  <c:v>3.3650141313249975</c:v>
                </c:pt>
                <c:pt idx="231">
                  <c:v>4</c:v>
                </c:pt>
                <c:pt idx="232">
                  <c:v>3.3650141313245907</c:v>
                </c:pt>
                <c:pt idx="233">
                  <c:v>1.661660052007023</c:v>
                </c:pt>
                <c:pt idx="234">
                  <c:v>-0.56925935309313214</c:v>
                </c:pt>
                <c:pt idx="235">
                  <c:v>-2.6194429357820677</c:v>
                </c:pt>
                <c:pt idx="236">
                  <c:v>-3.8379718944581711</c:v>
                </c:pt>
                <c:pt idx="237">
                  <c:v>-3.8379718944577159</c:v>
                </c:pt>
                <c:pt idx="238">
                  <c:v>-2.6194429357808473</c:v>
                </c:pt>
                <c:pt idx="239">
                  <c:v>-0.56925935309243358</c:v>
                </c:pt>
                <c:pt idx="240">
                  <c:v>1.6616600520084923</c:v>
                </c:pt>
                <c:pt idx="241">
                  <c:v>3.3650141313249722</c:v>
                </c:pt>
                <c:pt idx="242">
                  <c:v>4</c:v>
                </c:pt>
                <c:pt idx="243">
                  <c:v>3.365014131324616</c:v>
                </c:pt>
                <c:pt idx="244">
                  <c:v>1.6616600520070659</c:v>
                </c:pt>
                <c:pt idx="245">
                  <c:v>-0.56925935309398579</c:v>
                </c:pt>
                <c:pt idx="246">
                  <c:v>-2.6194429357813451</c:v>
                </c:pt>
                <c:pt idx="247">
                  <c:v>-3.8379718944581578</c:v>
                </c:pt>
                <c:pt idx="248">
                  <c:v>-3.8379718944579855</c:v>
                </c:pt>
                <c:pt idx="249">
                  <c:v>-2.6194429357801954</c:v>
                </c:pt>
                <c:pt idx="250">
                  <c:v>-0.56925935309248021</c:v>
                </c:pt>
                <c:pt idx="251">
                  <c:v>1.6616600520084495</c:v>
                </c:pt>
                <c:pt idx="252">
                  <c:v>3.3650141313249469</c:v>
                </c:pt>
                <c:pt idx="253">
                  <c:v>4</c:v>
                </c:pt>
                <c:pt idx="254">
                  <c:v>3.3650141313241497</c:v>
                </c:pt>
                <c:pt idx="255">
                  <c:v>1.6616600520071088</c:v>
                </c:pt>
                <c:pt idx="256">
                  <c:v>-0.56925935309393927</c:v>
                </c:pt>
                <c:pt idx="257">
                  <c:v>-2.6194429357813096</c:v>
                </c:pt>
                <c:pt idx="258">
                  <c:v>-3.8379718944581445</c:v>
                </c:pt>
                <c:pt idx="259">
                  <c:v>-3.8379718944577426</c:v>
                </c:pt>
                <c:pt idx="260">
                  <c:v>-2.6194429357809184</c:v>
                </c:pt>
                <c:pt idx="261">
                  <c:v>-0.56925935309252673</c:v>
                </c:pt>
                <c:pt idx="262">
                  <c:v>1.6616600520075795</c:v>
                </c:pt>
                <c:pt idx="263">
                  <c:v>3.3650141313249211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291-44EF-9AA2-55C8544A33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3"/>
        </c:scaling>
        <c:delete val="1"/>
        <c:axPos val="b"/>
        <c:numFmt formatCode="General" sourceLinked="1"/>
        <c:majorTickMark val="none"/>
        <c:minorTickMark val="none"/>
        <c:tickLblPos val="nextTo"/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2"/>
          <c:order val="0"/>
          <c:tx>
            <c:v>Aliased</c:v>
          </c:tx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Sheet1!$C$9:$C$272</c:f>
              <c:numCache>
                <c:formatCode>General</c:formatCode>
                <c:ptCount val="264"/>
                <c:pt idx="0">
                  <c:v>0</c:v>
                </c:pt>
                <c:pt idx="1">
                  <c:v>2.0000000000000002E-5</c:v>
                </c:pt>
                <c:pt idx="2">
                  <c:v>4.0000000000000003E-5</c:v>
                </c:pt>
                <c:pt idx="3">
                  <c:v>6.0000000000000008E-5</c:v>
                </c:pt>
                <c:pt idx="4">
                  <c:v>8.0000000000000007E-5</c:v>
                </c:pt>
                <c:pt idx="5">
                  <c:v>1E-4</c:v>
                </c:pt>
                <c:pt idx="6">
                  <c:v>1.2E-4</c:v>
                </c:pt>
                <c:pt idx="7">
                  <c:v>1.4000000000000001E-4</c:v>
                </c:pt>
                <c:pt idx="8">
                  <c:v>1.6000000000000001E-4</c:v>
                </c:pt>
                <c:pt idx="9">
                  <c:v>1.8000000000000001E-4</c:v>
                </c:pt>
                <c:pt idx="10">
                  <c:v>2.0000000000000001E-4</c:v>
                </c:pt>
                <c:pt idx="11">
                  <c:v>2.2000000000000001E-4</c:v>
                </c:pt>
                <c:pt idx="12">
                  <c:v>2.4000000000000001E-4</c:v>
                </c:pt>
                <c:pt idx="13">
                  <c:v>2.6000000000000003E-4</c:v>
                </c:pt>
                <c:pt idx="14">
                  <c:v>2.8000000000000003E-4</c:v>
                </c:pt>
                <c:pt idx="15">
                  <c:v>3.0000000000000003E-4</c:v>
                </c:pt>
                <c:pt idx="16">
                  <c:v>3.2000000000000003E-4</c:v>
                </c:pt>
                <c:pt idx="17">
                  <c:v>3.4000000000000002E-4</c:v>
                </c:pt>
                <c:pt idx="18">
                  <c:v>3.6000000000000002E-4</c:v>
                </c:pt>
                <c:pt idx="19">
                  <c:v>3.8000000000000002E-4</c:v>
                </c:pt>
                <c:pt idx="20">
                  <c:v>4.0000000000000002E-4</c:v>
                </c:pt>
                <c:pt idx="21">
                  <c:v>4.2000000000000002E-4</c:v>
                </c:pt>
                <c:pt idx="22">
                  <c:v>4.4000000000000002E-4</c:v>
                </c:pt>
                <c:pt idx="23">
                  <c:v>4.6000000000000001E-4</c:v>
                </c:pt>
                <c:pt idx="24">
                  <c:v>4.8000000000000001E-4</c:v>
                </c:pt>
                <c:pt idx="25">
                  <c:v>5.0000000000000001E-4</c:v>
                </c:pt>
                <c:pt idx="26">
                  <c:v>5.2000000000000006E-4</c:v>
                </c:pt>
                <c:pt idx="27">
                  <c:v>5.4000000000000012E-4</c:v>
                </c:pt>
                <c:pt idx="28">
                  <c:v>5.6000000000000017E-4</c:v>
                </c:pt>
                <c:pt idx="29">
                  <c:v>5.8000000000000022E-4</c:v>
                </c:pt>
                <c:pt idx="30">
                  <c:v>6.0000000000000027E-4</c:v>
                </c:pt>
                <c:pt idx="31">
                  <c:v>6.2000000000000033E-4</c:v>
                </c:pt>
                <c:pt idx="32">
                  <c:v>6.4000000000000038E-4</c:v>
                </c:pt>
                <c:pt idx="33">
                  <c:v>6.6000000000000043E-4</c:v>
                </c:pt>
                <c:pt idx="34">
                  <c:v>6.8000000000000048E-4</c:v>
                </c:pt>
                <c:pt idx="35">
                  <c:v>7.0000000000000053E-4</c:v>
                </c:pt>
                <c:pt idx="36">
                  <c:v>7.2000000000000059E-4</c:v>
                </c:pt>
                <c:pt idx="37">
                  <c:v>7.4000000000000064E-4</c:v>
                </c:pt>
                <c:pt idx="38">
                  <c:v>7.6000000000000069E-4</c:v>
                </c:pt>
                <c:pt idx="39">
                  <c:v>7.8000000000000074E-4</c:v>
                </c:pt>
                <c:pt idx="40">
                  <c:v>8.000000000000008E-4</c:v>
                </c:pt>
                <c:pt idx="41">
                  <c:v>8.2000000000000085E-4</c:v>
                </c:pt>
                <c:pt idx="42">
                  <c:v>8.400000000000009E-4</c:v>
                </c:pt>
                <c:pt idx="43">
                  <c:v>8.6000000000000095E-4</c:v>
                </c:pt>
                <c:pt idx="44">
                  <c:v>8.8000000000000101E-4</c:v>
                </c:pt>
                <c:pt idx="45">
                  <c:v>9.0000000000000106E-4</c:v>
                </c:pt>
                <c:pt idx="46">
                  <c:v>9.2000000000000111E-4</c:v>
                </c:pt>
                <c:pt idx="47">
                  <c:v>9.4000000000000116E-4</c:v>
                </c:pt>
                <c:pt idx="48">
                  <c:v>9.6000000000000122E-4</c:v>
                </c:pt>
                <c:pt idx="49">
                  <c:v>9.8000000000000127E-4</c:v>
                </c:pt>
                <c:pt idx="50">
                  <c:v>1.0000000000000013E-3</c:v>
                </c:pt>
                <c:pt idx="51">
                  <c:v>1.0200000000000014E-3</c:v>
                </c:pt>
                <c:pt idx="52">
                  <c:v>1.0400000000000014E-3</c:v>
                </c:pt>
                <c:pt idx="53">
                  <c:v>1.0600000000000015E-3</c:v>
                </c:pt>
                <c:pt idx="54">
                  <c:v>1.0800000000000015E-3</c:v>
                </c:pt>
                <c:pt idx="55">
                  <c:v>1.1000000000000016E-3</c:v>
                </c:pt>
                <c:pt idx="56">
                  <c:v>1.1200000000000016E-3</c:v>
                </c:pt>
                <c:pt idx="57">
                  <c:v>1.1400000000000017E-3</c:v>
                </c:pt>
                <c:pt idx="58">
                  <c:v>1.1600000000000017E-3</c:v>
                </c:pt>
                <c:pt idx="59">
                  <c:v>1.1800000000000018E-3</c:v>
                </c:pt>
                <c:pt idx="60">
                  <c:v>1.2000000000000018E-3</c:v>
                </c:pt>
                <c:pt idx="61">
                  <c:v>1.2200000000000019E-3</c:v>
                </c:pt>
                <c:pt idx="62">
                  <c:v>1.240000000000002E-3</c:v>
                </c:pt>
                <c:pt idx="63">
                  <c:v>1.260000000000002E-3</c:v>
                </c:pt>
                <c:pt idx="64">
                  <c:v>1.2800000000000021E-3</c:v>
                </c:pt>
                <c:pt idx="65">
                  <c:v>1.3000000000000021E-3</c:v>
                </c:pt>
                <c:pt idx="66">
                  <c:v>1.3200000000000022E-3</c:v>
                </c:pt>
                <c:pt idx="67">
                  <c:v>1.3400000000000022E-3</c:v>
                </c:pt>
                <c:pt idx="68">
                  <c:v>1.3600000000000023E-3</c:v>
                </c:pt>
                <c:pt idx="69">
                  <c:v>1.3800000000000023E-3</c:v>
                </c:pt>
                <c:pt idx="70">
                  <c:v>1.4000000000000024E-3</c:v>
                </c:pt>
                <c:pt idx="71">
                  <c:v>1.4200000000000024E-3</c:v>
                </c:pt>
                <c:pt idx="72">
                  <c:v>1.4400000000000025E-3</c:v>
                </c:pt>
                <c:pt idx="73">
                  <c:v>1.4600000000000025E-3</c:v>
                </c:pt>
                <c:pt idx="74">
                  <c:v>1.4800000000000026E-3</c:v>
                </c:pt>
                <c:pt idx="75">
                  <c:v>1.5000000000000026E-3</c:v>
                </c:pt>
                <c:pt idx="76">
                  <c:v>1.5200000000000027E-3</c:v>
                </c:pt>
                <c:pt idx="77">
                  <c:v>1.5400000000000027E-3</c:v>
                </c:pt>
                <c:pt idx="78">
                  <c:v>1.5600000000000028E-3</c:v>
                </c:pt>
                <c:pt idx="79">
                  <c:v>1.5800000000000028E-3</c:v>
                </c:pt>
                <c:pt idx="80">
                  <c:v>1.6000000000000029E-3</c:v>
                </c:pt>
                <c:pt idx="81">
                  <c:v>1.6200000000000029E-3</c:v>
                </c:pt>
                <c:pt idx="82">
                  <c:v>1.640000000000003E-3</c:v>
                </c:pt>
                <c:pt idx="83">
                  <c:v>1.6600000000000031E-3</c:v>
                </c:pt>
                <c:pt idx="84">
                  <c:v>1.6800000000000031E-3</c:v>
                </c:pt>
                <c:pt idx="85">
                  <c:v>1.7000000000000032E-3</c:v>
                </c:pt>
                <c:pt idx="86">
                  <c:v>1.7200000000000032E-3</c:v>
                </c:pt>
                <c:pt idx="87">
                  <c:v>1.7400000000000033E-3</c:v>
                </c:pt>
                <c:pt idx="88">
                  <c:v>1.7600000000000033E-3</c:v>
                </c:pt>
                <c:pt idx="89">
                  <c:v>1.7800000000000034E-3</c:v>
                </c:pt>
                <c:pt idx="90">
                  <c:v>1.8000000000000034E-3</c:v>
                </c:pt>
                <c:pt idx="91">
                  <c:v>1.8200000000000035E-3</c:v>
                </c:pt>
                <c:pt idx="92">
                  <c:v>1.8400000000000035E-3</c:v>
                </c:pt>
                <c:pt idx="93">
                  <c:v>1.8600000000000036E-3</c:v>
                </c:pt>
                <c:pt idx="94">
                  <c:v>1.8800000000000036E-3</c:v>
                </c:pt>
                <c:pt idx="95">
                  <c:v>1.9000000000000037E-3</c:v>
                </c:pt>
                <c:pt idx="96">
                  <c:v>1.9200000000000037E-3</c:v>
                </c:pt>
                <c:pt idx="97">
                  <c:v>1.9400000000000038E-3</c:v>
                </c:pt>
                <c:pt idx="98">
                  <c:v>1.9600000000000038E-3</c:v>
                </c:pt>
                <c:pt idx="99">
                  <c:v>1.9800000000000039E-3</c:v>
                </c:pt>
                <c:pt idx="100">
                  <c:v>2.0000000000000039E-3</c:v>
                </c:pt>
                <c:pt idx="101">
                  <c:v>2.020000000000004E-3</c:v>
                </c:pt>
                <c:pt idx="102">
                  <c:v>2.040000000000004E-3</c:v>
                </c:pt>
                <c:pt idx="103">
                  <c:v>2.0600000000000041E-3</c:v>
                </c:pt>
                <c:pt idx="104">
                  <c:v>2.0800000000000042E-3</c:v>
                </c:pt>
                <c:pt idx="105">
                  <c:v>2.1000000000000042E-3</c:v>
                </c:pt>
                <c:pt idx="106">
                  <c:v>2.1200000000000043E-3</c:v>
                </c:pt>
                <c:pt idx="107">
                  <c:v>2.1400000000000043E-3</c:v>
                </c:pt>
                <c:pt idx="108">
                  <c:v>2.1600000000000044E-3</c:v>
                </c:pt>
                <c:pt idx="109">
                  <c:v>2.1800000000000044E-3</c:v>
                </c:pt>
                <c:pt idx="110">
                  <c:v>2.2000000000000045E-3</c:v>
                </c:pt>
                <c:pt idx="111">
                  <c:v>2.2200000000000045E-3</c:v>
                </c:pt>
                <c:pt idx="112">
                  <c:v>2.2400000000000046E-3</c:v>
                </c:pt>
                <c:pt idx="113">
                  <c:v>2.2600000000000046E-3</c:v>
                </c:pt>
                <c:pt idx="114">
                  <c:v>2.2800000000000047E-3</c:v>
                </c:pt>
                <c:pt idx="115">
                  <c:v>2.3000000000000047E-3</c:v>
                </c:pt>
                <c:pt idx="116">
                  <c:v>2.3200000000000048E-3</c:v>
                </c:pt>
                <c:pt idx="117">
                  <c:v>2.3400000000000048E-3</c:v>
                </c:pt>
                <c:pt idx="118">
                  <c:v>2.3600000000000049E-3</c:v>
                </c:pt>
                <c:pt idx="119">
                  <c:v>2.3800000000000049E-3</c:v>
                </c:pt>
                <c:pt idx="120">
                  <c:v>2.400000000000005E-3</c:v>
                </c:pt>
                <c:pt idx="121">
                  <c:v>2.420000000000005E-3</c:v>
                </c:pt>
                <c:pt idx="122">
                  <c:v>2.4400000000000051E-3</c:v>
                </c:pt>
                <c:pt idx="123">
                  <c:v>2.4600000000000052E-3</c:v>
                </c:pt>
                <c:pt idx="124">
                  <c:v>2.4800000000000052E-3</c:v>
                </c:pt>
                <c:pt idx="125">
                  <c:v>2.5000000000000053E-3</c:v>
                </c:pt>
                <c:pt idx="126">
                  <c:v>2.5200000000000053E-3</c:v>
                </c:pt>
                <c:pt idx="127">
                  <c:v>2.5400000000000054E-3</c:v>
                </c:pt>
                <c:pt idx="128">
                  <c:v>2.5600000000000054E-3</c:v>
                </c:pt>
                <c:pt idx="129">
                  <c:v>2.5800000000000055E-3</c:v>
                </c:pt>
                <c:pt idx="130">
                  <c:v>2.6000000000000055E-3</c:v>
                </c:pt>
                <c:pt idx="131">
                  <c:v>2.6200000000000056E-3</c:v>
                </c:pt>
                <c:pt idx="132">
                  <c:v>2.6400000000000056E-3</c:v>
                </c:pt>
                <c:pt idx="133">
                  <c:v>2.6600000000000057E-3</c:v>
                </c:pt>
                <c:pt idx="134">
                  <c:v>2.6800000000000057E-3</c:v>
                </c:pt>
                <c:pt idx="135">
                  <c:v>2.7000000000000058E-3</c:v>
                </c:pt>
                <c:pt idx="136">
                  <c:v>2.7200000000000058E-3</c:v>
                </c:pt>
                <c:pt idx="137">
                  <c:v>2.7400000000000059E-3</c:v>
                </c:pt>
                <c:pt idx="138">
                  <c:v>2.7600000000000059E-3</c:v>
                </c:pt>
                <c:pt idx="139">
                  <c:v>2.780000000000006E-3</c:v>
                </c:pt>
                <c:pt idx="140">
                  <c:v>2.800000000000006E-3</c:v>
                </c:pt>
                <c:pt idx="141">
                  <c:v>2.8200000000000061E-3</c:v>
                </c:pt>
                <c:pt idx="142">
                  <c:v>2.8400000000000061E-3</c:v>
                </c:pt>
                <c:pt idx="143">
                  <c:v>2.8600000000000062E-3</c:v>
                </c:pt>
                <c:pt idx="144">
                  <c:v>2.8800000000000063E-3</c:v>
                </c:pt>
                <c:pt idx="145">
                  <c:v>2.9000000000000063E-3</c:v>
                </c:pt>
                <c:pt idx="146">
                  <c:v>2.9200000000000064E-3</c:v>
                </c:pt>
                <c:pt idx="147">
                  <c:v>2.9400000000000064E-3</c:v>
                </c:pt>
                <c:pt idx="148">
                  <c:v>2.9600000000000065E-3</c:v>
                </c:pt>
                <c:pt idx="149">
                  <c:v>2.9800000000000065E-3</c:v>
                </c:pt>
                <c:pt idx="150">
                  <c:v>3.0000000000000066E-3</c:v>
                </c:pt>
                <c:pt idx="151">
                  <c:v>3.0200000000000066E-3</c:v>
                </c:pt>
                <c:pt idx="152">
                  <c:v>3.0400000000000067E-3</c:v>
                </c:pt>
                <c:pt idx="153">
                  <c:v>3.0600000000000067E-3</c:v>
                </c:pt>
                <c:pt idx="154">
                  <c:v>3.0800000000000068E-3</c:v>
                </c:pt>
                <c:pt idx="155">
                  <c:v>3.1000000000000068E-3</c:v>
                </c:pt>
                <c:pt idx="156">
                  <c:v>3.1200000000000069E-3</c:v>
                </c:pt>
                <c:pt idx="157">
                  <c:v>3.1400000000000069E-3</c:v>
                </c:pt>
                <c:pt idx="158">
                  <c:v>3.160000000000007E-3</c:v>
                </c:pt>
                <c:pt idx="159">
                  <c:v>3.180000000000007E-3</c:v>
                </c:pt>
                <c:pt idx="160">
                  <c:v>3.2000000000000071E-3</c:v>
                </c:pt>
                <c:pt idx="161">
                  <c:v>3.2200000000000071E-3</c:v>
                </c:pt>
                <c:pt idx="162">
                  <c:v>3.2400000000000072E-3</c:v>
                </c:pt>
                <c:pt idx="163">
                  <c:v>3.2600000000000072E-3</c:v>
                </c:pt>
                <c:pt idx="164">
                  <c:v>3.2800000000000073E-3</c:v>
                </c:pt>
                <c:pt idx="165">
                  <c:v>3.3000000000000074E-3</c:v>
                </c:pt>
                <c:pt idx="166">
                  <c:v>3.3200000000000074E-3</c:v>
                </c:pt>
                <c:pt idx="167">
                  <c:v>3.3400000000000075E-3</c:v>
                </c:pt>
                <c:pt idx="168">
                  <c:v>3.3600000000000075E-3</c:v>
                </c:pt>
                <c:pt idx="169">
                  <c:v>3.3800000000000076E-3</c:v>
                </c:pt>
                <c:pt idx="170">
                  <c:v>3.4000000000000076E-3</c:v>
                </c:pt>
                <c:pt idx="171">
                  <c:v>3.4200000000000077E-3</c:v>
                </c:pt>
                <c:pt idx="172">
                  <c:v>3.4400000000000077E-3</c:v>
                </c:pt>
                <c:pt idx="173">
                  <c:v>3.4600000000000078E-3</c:v>
                </c:pt>
                <c:pt idx="174">
                  <c:v>3.4800000000000078E-3</c:v>
                </c:pt>
                <c:pt idx="175">
                  <c:v>3.5000000000000079E-3</c:v>
                </c:pt>
                <c:pt idx="176">
                  <c:v>3.5200000000000079E-3</c:v>
                </c:pt>
                <c:pt idx="177">
                  <c:v>3.540000000000008E-3</c:v>
                </c:pt>
                <c:pt idx="178">
                  <c:v>3.560000000000008E-3</c:v>
                </c:pt>
                <c:pt idx="179">
                  <c:v>3.5800000000000081E-3</c:v>
                </c:pt>
                <c:pt idx="180">
                  <c:v>3.6000000000000081E-3</c:v>
                </c:pt>
                <c:pt idx="181">
                  <c:v>3.6200000000000082E-3</c:v>
                </c:pt>
                <c:pt idx="182">
                  <c:v>3.6400000000000082E-3</c:v>
                </c:pt>
                <c:pt idx="183">
                  <c:v>3.6600000000000083E-3</c:v>
                </c:pt>
                <c:pt idx="184">
                  <c:v>3.6800000000000084E-3</c:v>
                </c:pt>
                <c:pt idx="185">
                  <c:v>3.7000000000000084E-3</c:v>
                </c:pt>
                <c:pt idx="186">
                  <c:v>3.7200000000000085E-3</c:v>
                </c:pt>
                <c:pt idx="187">
                  <c:v>3.7400000000000085E-3</c:v>
                </c:pt>
                <c:pt idx="188">
                  <c:v>3.7600000000000086E-3</c:v>
                </c:pt>
                <c:pt idx="189">
                  <c:v>3.7800000000000086E-3</c:v>
                </c:pt>
                <c:pt idx="190">
                  <c:v>3.8000000000000087E-3</c:v>
                </c:pt>
                <c:pt idx="191">
                  <c:v>3.8200000000000087E-3</c:v>
                </c:pt>
                <c:pt idx="192">
                  <c:v>3.8400000000000088E-3</c:v>
                </c:pt>
                <c:pt idx="193">
                  <c:v>3.8600000000000088E-3</c:v>
                </c:pt>
                <c:pt idx="194">
                  <c:v>3.8800000000000089E-3</c:v>
                </c:pt>
                <c:pt idx="195">
                  <c:v>3.9000000000000089E-3</c:v>
                </c:pt>
                <c:pt idx="196">
                  <c:v>3.9200000000000085E-3</c:v>
                </c:pt>
                <c:pt idx="197">
                  <c:v>3.9400000000000086E-3</c:v>
                </c:pt>
                <c:pt idx="198">
                  <c:v>3.9600000000000087E-3</c:v>
                </c:pt>
                <c:pt idx="199">
                  <c:v>3.9800000000000087E-3</c:v>
                </c:pt>
                <c:pt idx="200">
                  <c:v>4.0000000000000088E-3</c:v>
                </c:pt>
                <c:pt idx="201">
                  <c:v>4.0200000000000088E-3</c:v>
                </c:pt>
                <c:pt idx="202">
                  <c:v>4.0400000000000089E-3</c:v>
                </c:pt>
                <c:pt idx="203">
                  <c:v>4.0600000000000089E-3</c:v>
                </c:pt>
                <c:pt idx="204">
                  <c:v>4.080000000000009E-3</c:v>
                </c:pt>
                <c:pt idx="205">
                  <c:v>4.100000000000009E-3</c:v>
                </c:pt>
                <c:pt idx="206">
                  <c:v>4.1200000000000091E-3</c:v>
                </c:pt>
                <c:pt idx="207">
                  <c:v>4.1400000000000091E-3</c:v>
                </c:pt>
                <c:pt idx="208">
                  <c:v>4.1600000000000092E-3</c:v>
                </c:pt>
                <c:pt idx="209">
                  <c:v>4.1800000000000092E-3</c:v>
                </c:pt>
                <c:pt idx="210">
                  <c:v>4.2000000000000093E-3</c:v>
                </c:pt>
                <c:pt idx="211">
                  <c:v>4.2200000000000093E-3</c:v>
                </c:pt>
                <c:pt idx="212">
                  <c:v>4.2400000000000094E-3</c:v>
                </c:pt>
                <c:pt idx="213">
                  <c:v>4.2600000000000094E-3</c:v>
                </c:pt>
                <c:pt idx="214">
                  <c:v>4.2800000000000095E-3</c:v>
                </c:pt>
                <c:pt idx="215">
                  <c:v>4.3000000000000095E-3</c:v>
                </c:pt>
                <c:pt idx="216">
                  <c:v>4.3200000000000096E-3</c:v>
                </c:pt>
                <c:pt idx="217">
                  <c:v>4.3400000000000096E-3</c:v>
                </c:pt>
                <c:pt idx="218">
                  <c:v>4.3600000000000097E-3</c:v>
                </c:pt>
                <c:pt idx="219">
                  <c:v>4.3800000000000098E-3</c:v>
                </c:pt>
                <c:pt idx="220">
                  <c:v>4.4000000000000098E-3</c:v>
                </c:pt>
                <c:pt idx="221">
                  <c:v>4.4200000000000099E-3</c:v>
                </c:pt>
                <c:pt idx="222">
                  <c:v>4.4400000000000099E-3</c:v>
                </c:pt>
                <c:pt idx="223">
                  <c:v>4.46000000000001E-3</c:v>
                </c:pt>
                <c:pt idx="224">
                  <c:v>4.48000000000001E-3</c:v>
                </c:pt>
                <c:pt idx="225">
                  <c:v>4.5000000000000101E-3</c:v>
                </c:pt>
                <c:pt idx="226">
                  <c:v>4.5200000000000101E-3</c:v>
                </c:pt>
                <c:pt idx="227">
                  <c:v>4.5400000000000102E-3</c:v>
                </c:pt>
                <c:pt idx="228">
                  <c:v>4.5600000000000102E-3</c:v>
                </c:pt>
                <c:pt idx="229">
                  <c:v>4.5800000000000103E-3</c:v>
                </c:pt>
                <c:pt idx="230">
                  <c:v>4.6000000000000103E-3</c:v>
                </c:pt>
                <c:pt idx="231">
                  <c:v>4.6200000000000104E-3</c:v>
                </c:pt>
                <c:pt idx="232">
                  <c:v>4.6400000000000104E-3</c:v>
                </c:pt>
                <c:pt idx="233">
                  <c:v>4.6600000000000105E-3</c:v>
                </c:pt>
                <c:pt idx="234">
                  <c:v>4.6800000000000105E-3</c:v>
                </c:pt>
                <c:pt idx="235">
                  <c:v>4.7000000000000106E-3</c:v>
                </c:pt>
                <c:pt idx="236">
                  <c:v>4.7200000000000106E-3</c:v>
                </c:pt>
                <c:pt idx="237">
                  <c:v>4.7400000000000107E-3</c:v>
                </c:pt>
                <c:pt idx="238">
                  <c:v>4.7600000000000108E-3</c:v>
                </c:pt>
                <c:pt idx="239">
                  <c:v>4.7800000000000108E-3</c:v>
                </c:pt>
                <c:pt idx="240">
                  <c:v>4.8000000000000109E-3</c:v>
                </c:pt>
                <c:pt idx="241">
                  <c:v>4.8200000000000109E-3</c:v>
                </c:pt>
                <c:pt idx="242">
                  <c:v>4.840000000000011E-3</c:v>
                </c:pt>
                <c:pt idx="243">
                  <c:v>4.860000000000011E-3</c:v>
                </c:pt>
                <c:pt idx="244">
                  <c:v>4.8800000000000111E-3</c:v>
                </c:pt>
                <c:pt idx="245">
                  <c:v>4.9000000000000111E-3</c:v>
                </c:pt>
                <c:pt idx="246">
                  <c:v>4.9200000000000112E-3</c:v>
                </c:pt>
                <c:pt idx="247">
                  <c:v>4.9400000000000112E-3</c:v>
                </c:pt>
                <c:pt idx="248">
                  <c:v>4.9600000000000113E-3</c:v>
                </c:pt>
                <c:pt idx="249">
                  <c:v>4.9800000000000113E-3</c:v>
                </c:pt>
                <c:pt idx="250">
                  <c:v>5.0000000000000114E-3</c:v>
                </c:pt>
                <c:pt idx="251">
                  <c:v>5.0200000000000114E-3</c:v>
                </c:pt>
                <c:pt idx="252">
                  <c:v>5.0400000000000115E-3</c:v>
                </c:pt>
                <c:pt idx="253">
                  <c:v>5.0600000000000115E-3</c:v>
                </c:pt>
                <c:pt idx="254">
                  <c:v>5.0800000000000116E-3</c:v>
                </c:pt>
                <c:pt idx="255">
                  <c:v>5.1000000000000116E-3</c:v>
                </c:pt>
                <c:pt idx="256">
                  <c:v>5.1200000000000117E-3</c:v>
                </c:pt>
                <c:pt idx="257">
                  <c:v>5.1400000000000117E-3</c:v>
                </c:pt>
                <c:pt idx="258">
                  <c:v>5.1600000000000118E-3</c:v>
                </c:pt>
                <c:pt idx="259">
                  <c:v>5.1800000000000119E-3</c:v>
                </c:pt>
                <c:pt idx="260">
                  <c:v>5.2000000000000119E-3</c:v>
                </c:pt>
                <c:pt idx="261">
                  <c:v>5.220000000000012E-3</c:v>
                </c:pt>
                <c:pt idx="262">
                  <c:v>5.240000000000012E-3</c:v>
                </c:pt>
                <c:pt idx="263">
                  <c:v>5.2600000000000121E-3</c:v>
                </c:pt>
              </c:numCache>
            </c:numRef>
          </c:xVal>
          <c:yVal>
            <c:numRef>
              <c:f>Sheet1!$E$9:$E$272</c:f>
              <c:numCache>
                <c:formatCode>General</c:formatCode>
                <c:ptCount val="264"/>
                <c:pt idx="0">
                  <c:v>3.9996841768152644</c:v>
                </c:pt>
                <c:pt idx="1">
                  <c:v>3.9987367571331998</c:v>
                </c:pt>
                <c:pt idx="2">
                  <c:v>3.9971578905623568</c:v>
                </c:pt>
                <c:pt idx="3">
                  <c:v>3.9949478264240699</c:v>
                </c:pt>
                <c:pt idx="4">
                  <c:v>3.9921069137130862</c:v>
                </c:pt>
                <c:pt idx="5">
                  <c:v>3.9886356010424557</c:v>
                </c:pt>
                <c:pt idx="6">
                  <c:v>3.98453443657269</c:v>
                </c:pt>
                <c:pt idx="7">
                  <c:v>3.9798040679252007</c:v>
                </c:pt>
                <c:pt idx="8">
                  <c:v>3.9744452420800336</c:v>
                </c:pt>
                <c:pt idx="9">
                  <c:v>3.9684588052579115</c:v>
                </c:pt>
                <c:pt idx="10">
                  <c:v>3.9618457027866048</c:v>
                </c:pt>
                <c:pt idx="11">
                  <c:v>3.9546069789516562</c:v>
                </c:pt>
                <c:pt idx="12">
                  <c:v>3.9467437768314722</c:v>
                </c:pt>
                <c:pt idx="13">
                  <c:v>3.9382573381168213</c:v>
                </c:pt>
                <c:pt idx="14">
                  <c:v>3.9291490029147549</c:v>
                </c:pt>
                <c:pt idx="15">
                  <c:v>3.9194202095369874</c:v>
                </c:pt>
                <c:pt idx="16">
                  <c:v>3.9090724942727739</c:v>
                </c:pt>
                <c:pt idx="17">
                  <c:v>3.8981074911463085</c:v>
                </c:pt>
                <c:pt idx="18">
                  <c:v>3.8865269316586959</c:v>
                </c:pt>
                <c:pt idx="19">
                  <c:v>3.8743326445145243</c:v>
                </c:pt>
                <c:pt idx="20">
                  <c:v>3.8615265553330955</c:v>
                </c:pt>
                <c:pt idx="21">
                  <c:v>3.8481106863443437</c:v>
                </c:pt>
                <c:pt idx="22">
                  <c:v>3.8340871560695033</c:v>
                </c:pt>
                <c:pt idx="23">
                  <c:v>3.8194581789865718</c:v>
                </c:pt>
                <c:pt idx="24">
                  <c:v>3.8042260651806141</c:v>
                </c:pt>
                <c:pt idx="25">
                  <c:v>3.7883932199789769</c:v>
                </c:pt>
                <c:pt idx="26">
                  <c:v>3.7719621435714576</c:v>
                </c:pt>
                <c:pt idx="27">
                  <c:v>3.7549354306154963</c:v>
                </c:pt>
                <c:pt idx="28">
                  <c:v>3.7373157698264481</c:v>
                </c:pt>
                <c:pt idx="29">
                  <c:v>3.7191059435530054</c:v>
                </c:pt>
                <c:pt idx="30">
                  <c:v>3.7003088273378317</c:v>
                </c:pt>
                <c:pt idx="31">
                  <c:v>3.6809273894634811</c:v>
                </c:pt>
                <c:pt idx="32">
                  <c:v>3.6609646904836697</c:v>
                </c:pt>
                <c:pt idx="33">
                  <c:v>3.6404238827399822</c:v>
                </c:pt>
                <c:pt idx="34">
                  <c:v>3.6193082098640774</c:v>
                </c:pt>
                <c:pt idx="35">
                  <c:v>3.5976210062654834</c:v>
                </c:pt>
                <c:pt idx="36">
                  <c:v>3.5753656966050542</c:v>
                </c:pt>
                <c:pt idx="37">
                  <c:v>3.5525457952541775</c:v>
                </c:pt>
                <c:pt idx="38">
                  <c:v>3.5291649057398122</c:v>
                </c:pt>
                <c:pt idx="39">
                  <c:v>3.5052267201754534</c:v>
                </c:pt>
                <c:pt idx="40">
                  <c:v>3.4807350186781014</c:v>
                </c:pt>
                <c:pt idx="41">
                  <c:v>3.4556936687713402</c:v>
                </c:pt>
                <c:pt idx="42">
                  <c:v>3.4301066247746079</c:v>
                </c:pt>
                <c:pt idx="43">
                  <c:v>3.403977927178766</c:v>
                </c:pt>
                <c:pt idx="44">
                  <c:v>3.377311702008059</c:v>
                </c:pt>
                <c:pt idx="45">
                  <c:v>3.3501121601685653</c:v>
                </c:pt>
                <c:pt idx="46">
                  <c:v>3.3223835967832489</c:v>
                </c:pt>
                <c:pt idx="47">
                  <c:v>3.294130390513708</c:v>
                </c:pt>
                <c:pt idx="48">
                  <c:v>3.265357002868734</c:v>
                </c:pt>
                <c:pt idx="49">
                  <c:v>3.2360679774997876</c:v>
                </c:pt>
                <c:pt idx="50">
                  <c:v>3.2062679394835043</c:v>
                </c:pt>
                <c:pt idx="51">
                  <c:v>3.1759615945913393</c:v>
                </c:pt>
                <c:pt idx="52">
                  <c:v>3.145153728546473</c:v>
                </c:pt>
                <c:pt idx="53">
                  <c:v>3.1138492062680911</c:v>
                </c:pt>
                <c:pt idx="54">
                  <c:v>3.0820529711031543</c:v>
                </c:pt>
                <c:pt idx="55">
                  <c:v>3.0497700440457889</c:v>
                </c:pt>
                <c:pt idx="56">
                  <c:v>3.0170055229444124</c:v>
                </c:pt>
                <c:pt idx="57">
                  <c:v>2.9837645816967258</c:v>
                </c:pt>
                <c:pt idx="58">
                  <c:v>2.9500524694326926</c:v>
                </c:pt>
                <c:pt idx="59">
                  <c:v>2.9158745096856431</c:v>
                </c:pt>
                <c:pt idx="60">
                  <c:v>2.8812360995516242</c:v>
                </c:pt>
                <c:pt idx="61">
                  <c:v>2.8461427088371378</c:v>
                </c:pt>
                <c:pt idx="62">
                  <c:v>2.8105998791953932</c:v>
                </c:pt>
                <c:pt idx="63">
                  <c:v>2.7746132232512162</c:v>
                </c:pt>
                <c:pt idx="64">
                  <c:v>2.7381884237147509</c:v>
                </c:pt>
                <c:pt idx="65">
                  <c:v>2.7013312324840939</c:v>
                </c:pt>
                <c:pt idx="66">
                  <c:v>2.6640474697370022</c:v>
                </c:pt>
                <c:pt idx="67">
                  <c:v>2.6263430230118212</c:v>
                </c:pt>
                <c:pt idx="68">
                  <c:v>2.5882238462777729</c:v>
                </c:pt>
                <c:pt idx="69">
                  <c:v>2.5496959589947541</c:v>
                </c:pt>
                <c:pt idx="70">
                  <c:v>2.510765445162797</c:v>
                </c:pt>
                <c:pt idx="71">
                  <c:v>2.4714384523613324</c:v>
                </c:pt>
                <c:pt idx="72">
                  <c:v>2.4317211907784162</c:v>
                </c:pt>
                <c:pt idx="73">
                  <c:v>2.3916199322300704</c:v>
                </c:pt>
                <c:pt idx="74">
                  <c:v>2.3511410091698872</c:v>
                </c:pt>
                <c:pt idx="75">
                  <c:v>2.3102908136890647</c:v>
                </c:pt>
                <c:pt idx="76">
                  <c:v>2.2690757965070203</c:v>
                </c:pt>
                <c:pt idx="77">
                  <c:v>2.2275024659527465</c:v>
                </c:pt>
                <c:pt idx="78">
                  <c:v>2.1855773869370703</c:v>
                </c:pt>
                <c:pt idx="79">
                  <c:v>2.1433071799159804</c:v>
                </c:pt>
                <c:pt idx="80">
                  <c:v>2.1006985198451762</c:v>
                </c:pt>
                <c:pt idx="81">
                  <c:v>2.0577581351260195</c:v>
                </c:pt>
                <c:pt idx="82">
                  <c:v>2.0144928065430365</c:v>
                </c:pt>
                <c:pt idx="83">
                  <c:v>1.9709093661931592</c:v>
                </c:pt>
                <c:pt idx="84">
                  <c:v>1.9270146964068544</c:v>
                </c:pt>
                <c:pt idx="85">
                  <c:v>1.8828157286613232</c:v>
                </c:pt>
                <c:pt idx="86">
                  <c:v>1.8383194424859439</c:v>
                </c:pt>
                <c:pt idx="87">
                  <c:v>1.7935328643601218</c:v>
                </c:pt>
                <c:pt idx="88">
                  <c:v>1.748463066603724</c:v>
                </c:pt>
                <c:pt idx="89">
                  <c:v>1.7031171662602826</c:v>
                </c:pt>
                <c:pt idx="90">
                  <c:v>1.6575023239731288</c:v>
                </c:pt>
                <c:pt idx="91">
                  <c:v>1.6116257428546426</c:v>
                </c:pt>
                <c:pt idx="92">
                  <c:v>1.5654946673488011</c:v>
                </c:pt>
                <c:pt idx="93">
                  <c:v>1.5191163820871962</c:v>
                </c:pt>
                <c:pt idx="94">
                  <c:v>1.4724982107387032</c:v>
                </c:pt>
                <c:pt idx="95">
                  <c:v>1.4256475148529939</c:v>
                </c:pt>
                <c:pt idx="96">
                  <c:v>1.3785716926980596</c:v>
                </c:pt>
                <c:pt idx="97">
                  <c:v>1.3312781780919376</c:v>
                </c:pt>
                <c:pt idx="98">
                  <c:v>1.2837744392288284</c:v>
                </c:pt>
                <c:pt idx="99">
                  <c:v>1.2360679774997807</c:v>
                </c:pt>
                <c:pt idx="100">
                  <c:v>1.1881663263081301</c:v>
                </c:pt>
                <c:pt idx="101">
                  <c:v>1.1400770498798944</c:v>
                </c:pt>
                <c:pt idx="102">
                  <c:v>1.0918077420692913</c:v>
                </c:pt>
                <c:pt idx="103">
                  <c:v>1.0433660251595778</c:v>
                </c:pt>
                <c:pt idx="104">
                  <c:v>0.99475954865940863</c:v>
                </c:pt>
                <c:pt idx="105">
                  <c:v>0.94599598809488872</c:v>
                </c:pt>
                <c:pt idx="106">
                  <c:v>0.89708304379751425</c:v>
                </c:pt>
                <c:pt idx="107">
                  <c:v>0.84802843968820762</c:v>
                </c:pt>
                <c:pt idx="108">
                  <c:v>0.79883992205761756</c:v>
                </c:pt>
                <c:pt idx="109">
                  <c:v>0.74952525834288752</c:v>
                </c:pt>
                <c:pt idx="110">
                  <c:v>0.70009223590109282</c:v>
                </c:pt>
                <c:pt idx="111">
                  <c:v>0.65054866077952345</c:v>
                </c:pt>
                <c:pt idx="112">
                  <c:v>0.60090235648301682</c:v>
                </c:pt>
                <c:pt idx="113">
                  <c:v>0.55116116273854043</c:v>
                </c:pt>
                <c:pt idx="114">
                  <c:v>0.5013329342572056</c:v>
                </c:pt>
                <c:pt idx="115">
                  <c:v>0.4514255394939149</c:v>
                </c:pt>
                <c:pt idx="116">
                  <c:v>0.40144685940484726</c:v>
                </c:pt>
                <c:pt idx="117">
                  <c:v>0.35140478620296084</c:v>
                </c:pt>
                <c:pt idx="118">
                  <c:v>0.30130722211171862</c:v>
                </c:pt>
                <c:pt idx="119">
                  <c:v>0.25116207811724078</c:v>
                </c:pt>
                <c:pt idx="120">
                  <c:v>0.2009772727190651</c:v>
                </c:pt>
                <c:pt idx="121">
                  <c:v>0.15076073067972548</c:v>
                </c:pt>
                <c:pt idx="122">
                  <c:v>0.1005203817733368</c:v>
                </c:pt>
                <c:pt idx="123">
                  <c:v>5.0264159533396892E-2</c:v>
                </c:pt>
                <c:pt idx="124">
                  <c:v>-1.3077646604520154E-14</c:v>
                </c:pt>
                <c:pt idx="125">
                  <c:v>-5.0264159533423933E-2</c:v>
                </c:pt>
                <c:pt idx="126">
                  <c:v>-0.10052038177336384</c:v>
                </c:pt>
                <c:pt idx="127">
                  <c:v>-0.1507607306797516</c:v>
                </c:pt>
                <c:pt idx="128">
                  <c:v>-0.2009772727190921</c:v>
                </c:pt>
                <c:pt idx="129">
                  <c:v>-0.25116207811726776</c:v>
                </c:pt>
                <c:pt idx="130">
                  <c:v>-0.30130722211174471</c:v>
                </c:pt>
                <c:pt idx="131">
                  <c:v>-0.35140478620298693</c:v>
                </c:pt>
                <c:pt idx="132">
                  <c:v>-0.40144685940487418</c:v>
                </c:pt>
                <c:pt idx="133">
                  <c:v>-0.45142553949394087</c:v>
                </c:pt>
                <c:pt idx="134">
                  <c:v>-0.50133293425723158</c:v>
                </c:pt>
                <c:pt idx="135">
                  <c:v>-0.55116116273856719</c:v>
                </c:pt>
                <c:pt idx="136">
                  <c:v>-0.60090235648304269</c:v>
                </c:pt>
                <c:pt idx="137">
                  <c:v>-0.6505486607795492</c:v>
                </c:pt>
                <c:pt idx="138">
                  <c:v>-0.70009223590111946</c:v>
                </c:pt>
                <c:pt idx="139">
                  <c:v>-0.74952525834291328</c:v>
                </c:pt>
                <c:pt idx="140">
                  <c:v>-0.7988399220576432</c:v>
                </c:pt>
                <c:pt idx="141">
                  <c:v>-0.84802843968823405</c:v>
                </c:pt>
                <c:pt idx="142">
                  <c:v>-0.89708304379753978</c:v>
                </c:pt>
                <c:pt idx="143">
                  <c:v>-0.94599598809491414</c:v>
                </c:pt>
                <c:pt idx="144">
                  <c:v>-0.99475954865943483</c:v>
                </c:pt>
                <c:pt idx="145">
                  <c:v>-1.0433660251596029</c:v>
                </c:pt>
                <c:pt idx="146">
                  <c:v>-1.0918077420693164</c:v>
                </c:pt>
                <c:pt idx="147">
                  <c:v>-1.1400770498799204</c:v>
                </c:pt>
                <c:pt idx="148">
                  <c:v>-1.188166326308155</c:v>
                </c:pt>
                <c:pt idx="149">
                  <c:v>-1.2360679774998056</c:v>
                </c:pt>
                <c:pt idx="150">
                  <c:v>-1.2837744392288541</c:v>
                </c:pt>
                <c:pt idx="151">
                  <c:v>-1.3312781780919622</c:v>
                </c:pt>
                <c:pt idx="152">
                  <c:v>-1.3785716926980842</c:v>
                </c:pt>
                <c:pt idx="153">
                  <c:v>-1.425647514853019</c:v>
                </c:pt>
                <c:pt idx="154">
                  <c:v>-1.4724982107387277</c:v>
                </c:pt>
                <c:pt idx="155">
                  <c:v>-1.5191163820872204</c:v>
                </c:pt>
                <c:pt idx="156">
                  <c:v>-1.5654946673488261</c:v>
                </c:pt>
                <c:pt idx="157">
                  <c:v>-1.6116257428546665</c:v>
                </c:pt>
                <c:pt idx="158">
                  <c:v>-1.6575023239731528</c:v>
                </c:pt>
                <c:pt idx="159">
                  <c:v>-1.7031171662603071</c:v>
                </c:pt>
                <c:pt idx="160">
                  <c:v>-1.7484630666037484</c:v>
                </c:pt>
                <c:pt idx="161">
                  <c:v>-1.793532864360146</c:v>
                </c:pt>
                <c:pt idx="162">
                  <c:v>-1.838319442485967</c:v>
                </c:pt>
                <c:pt idx="163">
                  <c:v>-1.8828157286613463</c:v>
                </c:pt>
                <c:pt idx="164">
                  <c:v>-1.9270146964068773</c:v>
                </c:pt>
                <c:pt idx="165">
                  <c:v>-1.9709093661931827</c:v>
                </c:pt>
                <c:pt idx="166">
                  <c:v>-2.0144928065430601</c:v>
                </c:pt>
                <c:pt idx="167">
                  <c:v>-2.0577581351260426</c:v>
                </c:pt>
                <c:pt idx="168">
                  <c:v>-2.1006985198451984</c:v>
                </c:pt>
                <c:pt idx="169">
                  <c:v>-2.1433071799160022</c:v>
                </c:pt>
                <c:pt idx="170">
                  <c:v>-2.1855773869370925</c:v>
                </c:pt>
                <c:pt idx="171">
                  <c:v>-2.2275024659527682</c:v>
                </c:pt>
                <c:pt idx="172">
                  <c:v>-2.2690757965070425</c:v>
                </c:pt>
                <c:pt idx="173">
                  <c:v>-2.310290813689087</c:v>
                </c:pt>
                <c:pt idx="174">
                  <c:v>-2.3511410091699081</c:v>
                </c:pt>
                <c:pt idx="175">
                  <c:v>-2.3916199322300913</c:v>
                </c:pt>
                <c:pt idx="176">
                  <c:v>-2.4317211907784375</c:v>
                </c:pt>
                <c:pt idx="177">
                  <c:v>-2.4714384523613533</c:v>
                </c:pt>
                <c:pt idx="178">
                  <c:v>-2.5107654451628183</c:v>
                </c:pt>
                <c:pt idx="179">
                  <c:v>-2.5496959589947754</c:v>
                </c:pt>
                <c:pt idx="180">
                  <c:v>-2.5882238462777925</c:v>
                </c:pt>
                <c:pt idx="181">
                  <c:v>-2.6263430230118412</c:v>
                </c:pt>
                <c:pt idx="182">
                  <c:v>-2.6640474697370222</c:v>
                </c:pt>
                <c:pt idx="183">
                  <c:v>-2.7013312324841134</c:v>
                </c:pt>
                <c:pt idx="184">
                  <c:v>-2.7381884237147704</c:v>
                </c:pt>
                <c:pt idx="185">
                  <c:v>-2.7746132232512357</c:v>
                </c:pt>
                <c:pt idx="186">
                  <c:v>-2.8105998791954114</c:v>
                </c:pt>
                <c:pt idx="187">
                  <c:v>-2.846142708837156</c:v>
                </c:pt>
                <c:pt idx="188">
                  <c:v>-2.8812360995516424</c:v>
                </c:pt>
                <c:pt idx="189">
                  <c:v>-2.9158745096856613</c:v>
                </c:pt>
                <c:pt idx="190">
                  <c:v>-2.9500524694327108</c:v>
                </c:pt>
                <c:pt idx="191">
                  <c:v>-2.983764581696744</c:v>
                </c:pt>
                <c:pt idx="192">
                  <c:v>-3.0170055229444293</c:v>
                </c:pt>
                <c:pt idx="193">
                  <c:v>-3.0497700440458058</c:v>
                </c:pt>
                <c:pt idx="194">
                  <c:v>-3.0820529711031712</c:v>
                </c:pt>
                <c:pt idx="195">
                  <c:v>-3.1138492062681067</c:v>
                </c:pt>
                <c:pt idx="196">
                  <c:v>-3.145153728546489</c:v>
                </c:pt>
                <c:pt idx="197">
                  <c:v>-3.1759615945913544</c:v>
                </c:pt>
                <c:pt idx="198">
                  <c:v>-3.2062679394835194</c:v>
                </c:pt>
                <c:pt idx="199">
                  <c:v>-3.2360679774998031</c:v>
                </c:pt>
                <c:pt idx="200">
                  <c:v>-3.2653570028687482</c:v>
                </c:pt>
                <c:pt idx="201">
                  <c:v>-3.2941303905137223</c:v>
                </c:pt>
                <c:pt idx="202">
                  <c:v>-3.3223835967832631</c:v>
                </c:pt>
                <c:pt idx="203">
                  <c:v>-3.350112160168579</c:v>
                </c:pt>
                <c:pt idx="204">
                  <c:v>-3.3773117020080727</c:v>
                </c:pt>
                <c:pt idx="205">
                  <c:v>-3.4039779271787798</c:v>
                </c:pt>
                <c:pt idx="206">
                  <c:v>-3.4301066247746204</c:v>
                </c:pt>
                <c:pt idx="207">
                  <c:v>-3.4556936687713526</c:v>
                </c:pt>
                <c:pt idx="208">
                  <c:v>-3.4807350186781139</c:v>
                </c:pt>
                <c:pt idx="209">
                  <c:v>-3.5052267201754654</c:v>
                </c:pt>
                <c:pt idx="210">
                  <c:v>-3.5291649057398242</c:v>
                </c:pt>
                <c:pt idx="211">
                  <c:v>-3.5525457952541895</c:v>
                </c:pt>
                <c:pt idx="212">
                  <c:v>-3.5753656966050662</c:v>
                </c:pt>
                <c:pt idx="213">
                  <c:v>-3.5976210062654945</c:v>
                </c:pt>
                <c:pt idx="214">
                  <c:v>-3.6193082098640881</c:v>
                </c:pt>
                <c:pt idx="215">
                  <c:v>-3.6404238827399928</c:v>
                </c:pt>
                <c:pt idx="216">
                  <c:v>-3.6609646904836803</c:v>
                </c:pt>
                <c:pt idx="217">
                  <c:v>-3.6809273894634913</c:v>
                </c:pt>
                <c:pt idx="218">
                  <c:v>-3.7003088273378419</c:v>
                </c:pt>
                <c:pt idx="219">
                  <c:v>-3.7191059435530143</c:v>
                </c:pt>
                <c:pt idx="220">
                  <c:v>-3.737315769826457</c:v>
                </c:pt>
                <c:pt idx="221">
                  <c:v>-3.7549354306155047</c:v>
                </c:pt>
                <c:pt idx="222">
                  <c:v>-3.7719621435714665</c:v>
                </c:pt>
                <c:pt idx="223">
                  <c:v>-3.7883932199789854</c:v>
                </c:pt>
                <c:pt idx="224">
                  <c:v>-3.8042260651806226</c:v>
                </c:pt>
                <c:pt idx="225">
                  <c:v>-3.8194581789865794</c:v>
                </c:pt>
                <c:pt idx="226">
                  <c:v>-3.8340871560695109</c:v>
                </c:pt>
                <c:pt idx="227">
                  <c:v>-3.8481106863443504</c:v>
                </c:pt>
                <c:pt idx="228">
                  <c:v>-3.8615265553331022</c:v>
                </c:pt>
                <c:pt idx="229">
                  <c:v>-3.874332644514531</c:v>
                </c:pt>
                <c:pt idx="230">
                  <c:v>-3.8865269316587021</c:v>
                </c:pt>
                <c:pt idx="231">
                  <c:v>-3.8981074911463143</c:v>
                </c:pt>
                <c:pt idx="232">
                  <c:v>-3.9090724942727793</c:v>
                </c:pt>
                <c:pt idx="233">
                  <c:v>-3.9194202095369928</c:v>
                </c:pt>
                <c:pt idx="234">
                  <c:v>-3.9291490029147598</c:v>
                </c:pt>
                <c:pt idx="235">
                  <c:v>-3.9382573381168262</c:v>
                </c:pt>
                <c:pt idx="236">
                  <c:v>-3.9467437768314766</c:v>
                </c:pt>
                <c:pt idx="237">
                  <c:v>-3.9546069789516598</c:v>
                </c:pt>
                <c:pt idx="238">
                  <c:v>-3.9618457027866087</c:v>
                </c:pt>
                <c:pt idx="239">
                  <c:v>-3.9684588052579146</c:v>
                </c:pt>
                <c:pt idx="240">
                  <c:v>-3.9744452420800367</c:v>
                </c:pt>
                <c:pt idx="241">
                  <c:v>-3.9798040679252034</c:v>
                </c:pt>
                <c:pt idx="242">
                  <c:v>-3.9845344365726922</c:v>
                </c:pt>
                <c:pt idx="243">
                  <c:v>-3.988635601042458</c:v>
                </c:pt>
                <c:pt idx="244">
                  <c:v>-3.992106913713088</c:v>
                </c:pt>
                <c:pt idx="245">
                  <c:v>-3.9949478264240712</c:v>
                </c:pt>
                <c:pt idx="246">
                  <c:v>-3.9971578905623582</c:v>
                </c:pt>
                <c:pt idx="247">
                  <c:v>-3.9987367571332006</c:v>
                </c:pt>
                <c:pt idx="248">
                  <c:v>-3.9996841768152649</c:v>
                </c:pt>
                <c:pt idx="249">
                  <c:v>-4</c:v>
                </c:pt>
                <c:pt idx="250">
                  <c:v>-3.999684176815264</c:v>
                </c:pt>
                <c:pt idx="251">
                  <c:v>-3.9987367571331993</c:v>
                </c:pt>
                <c:pt idx="252">
                  <c:v>-3.9971578905623559</c:v>
                </c:pt>
                <c:pt idx="253">
                  <c:v>-3.9949478264240685</c:v>
                </c:pt>
                <c:pt idx="254">
                  <c:v>-3.9921069137130845</c:v>
                </c:pt>
                <c:pt idx="255">
                  <c:v>-3.9886356010424535</c:v>
                </c:pt>
                <c:pt idx="256">
                  <c:v>-3.9845344365726874</c:v>
                </c:pt>
                <c:pt idx="257">
                  <c:v>-3.9798040679251976</c:v>
                </c:pt>
                <c:pt idx="258">
                  <c:v>-3.9744452420800305</c:v>
                </c:pt>
                <c:pt idx="259">
                  <c:v>-3.9684588052579075</c:v>
                </c:pt>
                <c:pt idx="260">
                  <c:v>-3.9618457027866008</c:v>
                </c:pt>
                <c:pt idx="261">
                  <c:v>-3.9546069789516518</c:v>
                </c:pt>
                <c:pt idx="262">
                  <c:v>-3.9467437768314673</c:v>
                </c:pt>
                <c:pt idx="263">
                  <c:v>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ADCC-436C-BE44-4F891BBB56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3"/>
        </c:scaling>
        <c:delete val="1"/>
        <c:axPos val="b"/>
        <c:numFmt formatCode="General" sourceLinked="1"/>
        <c:majorTickMark val="none"/>
        <c:minorTickMark val="none"/>
        <c:tickLblPos val="nextTo"/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1 kHz Signal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v>Signal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Pt>
            <c:idx val="61"/>
            <c:marker>
              <c:symbol val="none"/>
            </c:marker>
            <c:bubble3D val="0"/>
            <c:spPr>
              <a:ln w="19050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E491-4910-B8A2-F7AC3EC54234}"/>
              </c:ext>
            </c:extLst>
          </c:dPt>
          <c:xVal>
            <c:numRef>
              <c:f>Sheet1!$C$9:$C$272</c:f>
              <c:numCache>
                <c:formatCode>General</c:formatCode>
                <c:ptCount val="264"/>
                <c:pt idx="0">
                  <c:v>0</c:v>
                </c:pt>
                <c:pt idx="1">
                  <c:v>2.0000000000000002E-5</c:v>
                </c:pt>
                <c:pt idx="2">
                  <c:v>4.0000000000000003E-5</c:v>
                </c:pt>
                <c:pt idx="3">
                  <c:v>6.0000000000000008E-5</c:v>
                </c:pt>
                <c:pt idx="4">
                  <c:v>8.0000000000000007E-5</c:v>
                </c:pt>
                <c:pt idx="5">
                  <c:v>1E-4</c:v>
                </c:pt>
                <c:pt idx="6">
                  <c:v>1.2E-4</c:v>
                </c:pt>
                <c:pt idx="7">
                  <c:v>1.4000000000000001E-4</c:v>
                </c:pt>
                <c:pt idx="8">
                  <c:v>1.6000000000000001E-4</c:v>
                </c:pt>
                <c:pt idx="9">
                  <c:v>1.8000000000000001E-4</c:v>
                </c:pt>
                <c:pt idx="10">
                  <c:v>2.0000000000000001E-4</c:v>
                </c:pt>
                <c:pt idx="11">
                  <c:v>2.2000000000000001E-4</c:v>
                </c:pt>
                <c:pt idx="12">
                  <c:v>2.4000000000000001E-4</c:v>
                </c:pt>
                <c:pt idx="13">
                  <c:v>2.6000000000000003E-4</c:v>
                </c:pt>
                <c:pt idx="14">
                  <c:v>2.8000000000000003E-4</c:v>
                </c:pt>
                <c:pt idx="15">
                  <c:v>3.0000000000000003E-4</c:v>
                </c:pt>
                <c:pt idx="16">
                  <c:v>3.2000000000000003E-4</c:v>
                </c:pt>
                <c:pt idx="17">
                  <c:v>3.4000000000000002E-4</c:v>
                </c:pt>
                <c:pt idx="18">
                  <c:v>3.6000000000000002E-4</c:v>
                </c:pt>
                <c:pt idx="19">
                  <c:v>3.8000000000000002E-4</c:v>
                </c:pt>
                <c:pt idx="20">
                  <c:v>4.0000000000000002E-4</c:v>
                </c:pt>
                <c:pt idx="21">
                  <c:v>4.2000000000000002E-4</c:v>
                </c:pt>
                <c:pt idx="22">
                  <c:v>4.4000000000000002E-4</c:v>
                </c:pt>
                <c:pt idx="23">
                  <c:v>4.6000000000000001E-4</c:v>
                </c:pt>
                <c:pt idx="24">
                  <c:v>4.8000000000000001E-4</c:v>
                </c:pt>
                <c:pt idx="25">
                  <c:v>5.0000000000000001E-4</c:v>
                </c:pt>
                <c:pt idx="26">
                  <c:v>5.2000000000000006E-4</c:v>
                </c:pt>
                <c:pt idx="27">
                  <c:v>5.4000000000000012E-4</c:v>
                </c:pt>
                <c:pt idx="28">
                  <c:v>5.6000000000000017E-4</c:v>
                </c:pt>
                <c:pt idx="29">
                  <c:v>5.8000000000000022E-4</c:v>
                </c:pt>
                <c:pt idx="30">
                  <c:v>6.0000000000000027E-4</c:v>
                </c:pt>
                <c:pt idx="31">
                  <c:v>6.2000000000000033E-4</c:v>
                </c:pt>
                <c:pt idx="32">
                  <c:v>6.4000000000000038E-4</c:v>
                </c:pt>
                <c:pt idx="33">
                  <c:v>6.6000000000000043E-4</c:v>
                </c:pt>
                <c:pt idx="34">
                  <c:v>6.8000000000000048E-4</c:v>
                </c:pt>
                <c:pt idx="35">
                  <c:v>7.0000000000000053E-4</c:v>
                </c:pt>
                <c:pt idx="36">
                  <c:v>7.2000000000000059E-4</c:v>
                </c:pt>
                <c:pt idx="37">
                  <c:v>7.4000000000000064E-4</c:v>
                </c:pt>
                <c:pt idx="38">
                  <c:v>7.6000000000000069E-4</c:v>
                </c:pt>
                <c:pt idx="39">
                  <c:v>7.8000000000000074E-4</c:v>
                </c:pt>
                <c:pt idx="40">
                  <c:v>8.000000000000008E-4</c:v>
                </c:pt>
                <c:pt idx="41">
                  <c:v>8.2000000000000085E-4</c:v>
                </c:pt>
                <c:pt idx="42">
                  <c:v>8.400000000000009E-4</c:v>
                </c:pt>
                <c:pt idx="43">
                  <c:v>8.6000000000000095E-4</c:v>
                </c:pt>
                <c:pt idx="44">
                  <c:v>8.8000000000000101E-4</c:v>
                </c:pt>
                <c:pt idx="45">
                  <c:v>9.0000000000000106E-4</c:v>
                </c:pt>
                <c:pt idx="46">
                  <c:v>9.2000000000000111E-4</c:v>
                </c:pt>
                <c:pt idx="47">
                  <c:v>9.4000000000000116E-4</c:v>
                </c:pt>
                <c:pt idx="48">
                  <c:v>9.6000000000000122E-4</c:v>
                </c:pt>
                <c:pt idx="49">
                  <c:v>9.8000000000000127E-4</c:v>
                </c:pt>
                <c:pt idx="50">
                  <c:v>1.0000000000000013E-3</c:v>
                </c:pt>
                <c:pt idx="51">
                  <c:v>1.0200000000000014E-3</c:v>
                </c:pt>
                <c:pt idx="52">
                  <c:v>1.0400000000000014E-3</c:v>
                </c:pt>
                <c:pt idx="53">
                  <c:v>1.0600000000000015E-3</c:v>
                </c:pt>
                <c:pt idx="54">
                  <c:v>1.0800000000000015E-3</c:v>
                </c:pt>
                <c:pt idx="55">
                  <c:v>1.1000000000000016E-3</c:v>
                </c:pt>
                <c:pt idx="56">
                  <c:v>1.1200000000000016E-3</c:v>
                </c:pt>
                <c:pt idx="57">
                  <c:v>1.1400000000000017E-3</c:v>
                </c:pt>
                <c:pt idx="58">
                  <c:v>1.1600000000000017E-3</c:v>
                </c:pt>
                <c:pt idx="59">
                  <c:v>1.1800000000000018E-3</c:v>
                </c:pt>
                <c:pt idx="60">
                  <c:v>1.2000000000000018E-3</c:v>
                </c:pt>
                <c:pt idx="61">
                  <c:v>1.2200000000000019E-3</c:v>
                </c:pt>
                <c:pt idx="62">
                  <c:v>1.240000000000002E-3</c:v>
                </c:pt>
                <c:pt idx="63">
                  <c:v>1.260000000000002E-3</c:v>
                </c:pt>
                <c:pt idx="64">
                  <c:v>1.2800000000000021E-3</c:v>
                </c:pt>
                <c:pt idx="65">
                  <c:v>1.3000000000000021E-3</c:v>
                </c:pt>
                <c:pt idx="66">
                  <c:v>1.3200000000000022E-3</c:v>
                </c:pt>
                <c:pt idx="67">
                  <c:v>1.3400000000000022E-3</c:v>
                </c:pt>
                <c:pt idx="68">
                  <c:v>1.3600000000000023E-3</c:v>
                </c:pt>
                <c:pt idx="69">
                  <c:v>1.3800000000000023E-3</c:v>
                </c:pt>
                <c:pt idx="70">
                  <c:v>1.4000000000000024E-3</c:v>
                </c:pt>
                <c:pt idx="71">
                  <c:v>1.4200000000000024E-3</c:v>
                </c:pt>
                <c:pt idx="72">
                  <c:v>1.4400000000000025E-3</c:v>
                </c:pt>
                <c:pt idx="73">
                  <c:v>1.4600000000000025E-3</c:v>
                </c:pt>
                <c:pt idx="74">
                  <c:v>1.4800000000000026E-3</c:v>
                </c:pt>
                <c:pt idx="75">
                  <c:v>1.5000000000000026E-3</c:v>
                </c:pt>
                <c:pt idx="76">
                  <c:v>1.5200000000000027E-3</c:v>
                </c:pt>
                <c:pt idx="77">
                  <c:v>1.5400000000000027E-3</c:v>
                </c:pt>
                <c:pt idx="78">
                  <c:v>1.5600000000000028E-3</c:v>
                </c:pt>
                <c:pt idx="79">
                  <c:v>1.5800000000000028E-3</c:v>
                </c:pt>
                <c:pt idx="80">
                  <c:v>1.6000000000000029E-3</c:v>
                </c:pt>
                <c:pt idx="81">
                  <c:v>1.6200000000000029E-3</c:v>
                </c:pt>
                <c:pt idx="82">
                  <c:v>1.640000000000003E-3</c:v>
                </c:pt>
                <c:pt idx="83">
                  <c:v>1.6600000000000031E-3</c:v>
                </c:pt>
                <c:pt idx="84">
                  <c:v>1.6800000000000031E-3</c:v>
                </c:pt>
                <c:pt idx="85">
                  <c:v>1.7000000000000032E-3</c:v>
                </c:pt>
                <c:pt idx="86">
                  <c:v>1.7200000000000032E-3</c:v>
                </c:pt>
                <c:pt idx="87">
                  <c:v>1.7400000000000033E-3</c:v>
                </c:pt>
                <c:pt idx="88">
                  <c:v>1.7600000000000033E-3</c:v>
                </c:pt>
                <c:pt idx="89">
                  <c:v>1.7800000000000034E-3</c:v>
                </c:pt>
                <c:pt idx="90">
                  <c:v>1.8000000000000034E-3</c:v>
                </c:pt>
                <c:pt idx="91">
                  <c:v>1.8200000000000035E-3</c:v>
                </c:pt>
                <c:pt idx="92">
                  <c:v>1.8400000000000035E-3</c:v>
                </c:pt>
                <c:pt idx="93">
                  <c:v>1.8600000000000036E-3</c:v>
                </c:pt>
                <c:pt idx="94">
                  <c:v>1.8800000000000036E-3</c:v>
                </c:pt>
                <c:pt idx="95">
                  <c:v>1.9000000000000037E-3</c:v>
                </c:pt>
                <c:pt idx="96">
                  <c:v>1.9200000000000037E-3</c:v>
                </c:pt>
                <c:pt idx="97">
                  <c:v>1.9400000000000038E-3</c:v>
                </c:pt>
                <c:pt idx="98">
                  <c:v>1.9600000000000038E-3</c:v>
                </c:pt>
                <c:pt idx="99">
                  <c:v>1.9800000000000039E-3</c:v>
                </c:pt>
                <c:pt idx="100">
                  <c:v>2.0000000000000039E-3</c:v>
                </c:pt>
                <c:pt idx="101">
                  <c:v>2.020000000000004E-3</c:v>
                </c:pt>
                <c:pt idx="102">
                  <c:v>2.040000000000004E-3</c:v>
                </c:pt>
                <c:pt idx="103">
                  <c:v>2.0600000000000041E-3</c:v>
                </c:pt>
                <c:pt idx="104">
                  <c:v>2.0800000000000042E-3</c:v>
                </c:pt>
                <c:pt idx="105">
                  <c:v>2.1000000000000042E-3</c:v>
                </c:pt>
                <c:pt idx="106">
                  <c:v>2.1200000000000043E-3</c:v>
                </c:pt>
                <c:pt idx="107">
                  <c:v>2.1400000000000043E-3</c:v>
                </c:pt>
                <c:pt idx="108">
                  <c:v>2.1600000000000044E-3</c:v>
                </c:pt>
                <c:pt idx="109">
                  <c:v>2.1800000000000044E-3</c:v>
                </c:pt>
                <c:pt idx="110">
                  <c:v>2.2000000000000045E-3</c:v>
                </c:pt>
                <c:pt idx="111">
                  <c:v>2.2200000000000045E-3</c:v>
                </c:pt>
                <c:pt idx="112">
                  <c:v>2.2400000000000046E-3</c:v>
                </c:pt>
                <c:pt idx="113">
                  <c:v>2.2600000000000046E-3</c:v>
                </c:pt>
                <c:pt idx="114">
                  <c:v>2.2800000000000047E-3</c:v>
                </c:pt>
                <c:pt idx="115">
                  <c:v>2.3000000000000047E-3</c:v>
                </c:pt>
                <c:pt idx="116">
                  <c:v>2.3200000000000048E-3</c:v>
                </c:pt>
                <c:pt idx="117">
                  <c:v>2.3400000000000048E-3</c:v>
                </c:pt>
                <c:pt idx="118">
                  <c:v>2.3600000000000049E-3</c:v>
                </c:pt>
                <c:pt idx="119">
                  <c:v>2.3800000000000049E-3</c:v>
                </c:pt>
                <c:pt idx="120">
                  <c:v>2.400000000000005E-3</c:v>
                </c:pt>
                <c:pt idx="121">
                  <c:v>2.420000000000005E-3</c:v>
                </c:pt>
                <c:pt idx="122">
                  <c:v>2.4400000000000051E-3</c:v>
                </c:pt>
                <c:pt idx="123">
                  <c:v>2.4600000000000052E-3</c:v>
                </c:pt>
                <c:pt idx="124">
                  <c:v>2.4800000000000052E-3</c:v>
                </c:pt>
                <c:pt idx="125">
                  <c:v>2.5000000000000053E-3</c:v>
                </c:pt>
                <c:pt idx="126">
                  <c:v>2.5200000000000053E-3</c:v>
                </c:pt>
                <c:pt idx="127">
                  <c:v>2.5400000000000054E-3</c:v>
                </c:pt>
                <c:pt idx="128">
                  <c:v>2.5600000000000054E-3</c:v>
                </c:pt>
                <c:pt idx="129">
                  <c:v>2.5800000000000055E-3</c:v>
                </c:pt>
                <c:pt idx="130">
                  <c:v>2.6000000000000055E-3</c:v>
                </c:pt>
                <c:pt idx="131">
                  <c:v>2.6200000000000056E-3</c:v>
                </c:pt>
                <c:pt idx="132">
                  <c:v>2.6400000000000056E-3</c:v>
                </c:pt>
                <c:pt idx="133">
                  <c:v>2.6600000000000057E-3</c:v>
                </c:pt>
                <c:pt idx="134">
                  <c:v>2.6800000000000057E-3</c:v>
                </c:pt>
                <c:pt idx="135">
                  <c:v>2.7000000000000058E-3</c:v>
                </c:pt>
                <c:pt idx="136">
                  <c:v>2.7200000000000058E-3</c:v>
                </c:pt>
                <c:pt idx="137">
                  <c:v>2.7400000000000059E-3</c:v>
                </c:pt>
                <c:pt idx="138">
                  <c:v>2.7600000000000059E-3</c:v>
                </c:pt>
                <c:pt idx="139">
                  <c:v>2.780000000000006E-3</c:v>
                </c:pt>
                <c:pt idx="140">
                  <c:v>2.800000000000006E-3</c:v>
                </c:pt>
                <c:pt idx="141">
                  <c:v>2.8200000000000061E-3</c:v>
                </c:pt>
                <c:pt idx="142">
                  <c:v>2.8400000000000061E-3</c:v>
                </c:pt>
                <c:pt idx="143">
                  <c:v>2.8600000000000062E-3</c:v>
                </c:pt>
                <c:pt idx="144">
                  <c:v>2.8800000000000063E-3</c:v>
                </c:pt>
                <c:pt idx="145">
                  <c:v>2.9000000000000063E-3</c:v>
                </c:pt>
                <c:pt idx="146">
                  <c:v>2.9200000000000064E-3</c:v>
                </c:pt>
                <c:pt idx="147">
                  <c:v>2.9400000000000064E-3</c:v>
                </c:pt>
                <c:pt idx="148">
                  <c:v>2.9600000000000065E-3</c:v>
                </c:pt>
                <c:pt idx="149">
                  <c:v>2.9800000000000065E-3</c:v>
                </c:pt>
                <c:pt idx="150">
                  <c:v>3.0000000000000066E-3</c:v>
                </c:pt>
                <c:pt idx="151">
                  <c:v>3.0200000000000066E-3</c:v>
                </c:pt>
                <c:pt idx="152">
                  <c:v>3.0400000000000067E-3</c:v>
                </c:pt>
                <c:pt idx="153">
                  <c:v>3.0600000000000067E-3</c:v>
                </c:pt>
                <c:pt idx="154">
                  <c:v>3.0800000000000068E-3</c:v>
                </c:pt>
                <c:pt idx="155">
                  <c:v>3.1000000000000068E-3</c:v>
                </c:pt>
                <c:pt idx="156">
                  <c:v>3.1200000000000069E-3</c:v>
                </c:pt>
                <c:pt idx="157">
                  <c:v>3.1400000000000069E-3</c:v>
                </c:pt>
                <c:pt idx="158">
                  <c:v>3.160000000000007E-3</c:v>
                </c:pt>
                <c:pt idx="159">
                  <c:v>3.180000000000007E-3</c:v>
                </c:pt>
                <c:pt idx="160">
                  <c:v>3.2000000000000071E-3</c:v>
                </c:pt>
                <c:pt idx="161">
                  <c:v>3.2200000000000071E-3</c:v>
                </c:pt>
                <c:pt idx="162">
                  <c:v>3.2400000000000072E-3</c:v>
                </c:pt>
                <c:pt idx="163">
                  <c:v>3.2600000000000072E-3</c:v>
                </c:pt>
                <c:pt idx="164">
                  <c:v>3.2800000000000073E-3</c:v>
                </c:pt>
                <c:pt idx="165">
                  <c:v>3.3000000000000074E-3</c:v>
                </c:pt>
                <c:pt idx="166">
                  <c:v>3.3200000000000074E-3</c:v>
                </c:pt>
                <c:pt idx="167">
                  <c:v>3.3400000000000075E-3</c:v>
                </c:pt>
                <c:pt idx="168">
                  <c:v>3.3600000000000075E-3</c:v>
                </c:pt>
                <c:pt idx="169">
                  <c:v>3.3800000000000076E-3</c:v>
                </c:pt>
                <c:pt idx="170">
                  <c:v>3.4000000000000076E-3</c:v>
                </c:pt>
                <c:pt idx="171">
                  <c:v>3.4200000000000077E-3</c:v>
                </c:pt>
                <c:pt idx="172">
                  <c:v>3.4400000000000077E-3</c:v>
                </c:pt>
                <c:pt idx="173">
                  <c:v>3.4600000000000078E-3</c:v>
                </c:pt>
                <c:pt idx="174">
                  <c:v>3.4800000000000078E-3</c:v>
                </c:pt>
                <c:pt idx="175">
                  <c:v>3.5000000000000079E-3</c:v>
                </c:pt>
                <c:pt idx="176">
                  <c:v>3.5200000000000079E-3</c:v>
                </c:pt>
                <c:pt idx="177">
                  <c:v>3.540000000000008E-3</c:v>
                </c:pt>
                <c:pt idx="178">
                  <c:v>3.560000000000008E-3</c:v>
                </c:pt>
                <c:pt idx="179">
                  <c:v>3.5800000000000081E-3</c:v>
                </c:pt>
                <c:pt idx="180">
                  <c:v>3.6000000000000081E-3</c:v>
                </c:pt>
                <c:pt idx="181">
                  <c:v>3.6200000000000082E-3</c:v>
                </c:pt>
                <c:pt idx="182">
                  <c:v>3.6400000000000082E-3</c:v>
                </c:pt>
                <c:pt idx="183">
                  <c:v>3.6600000000000083E-3</c:v>
                </c:pt>
                <c:pt idx="184">
                  <c:v>3.6800000000000084E-3</c:v>
                </c:pt>
                <c:pt idx="185">
                  <c:v>3.7000000000000084E-3</c:v>
                </c:pt>
                <c:pt idx="186">
                  <c:v>3.7200000000000085E-3</c:v>
                </c:pt>
                <c:pt idx="187">
                  <c:v>3.7400000000000085E-3</c:v>
                </c:pt>
                <c:pt idx="188">
                  <c:v>3.7600000000000086E-3</c:v>
                </c:pt>
                <c:pt idx="189">
                  <c:v>3.7800000000000086E-3</c:v>
                </c:pt>
                <c:pt idx="190">
                  <c:v>3.8000000000000087E-3</c:v>
                </c:pt>
                <c:pt idx="191">
                  <c:v>3.8200000000000087E-3</c:v>
                </c:pt>
                <c:pt idx="192">
                  <c:v>3.8400000000000088E-3</c:v>
                </c:pt>
                <c:pt idx="193">
                  <c:v>3.8600000000000088E-3</c:v>
                </c:pt>
                <c:pt idx="194">
                  <c:v>3.8800000000000089E-3</c:v>
                </c:pt>
                <c:pt idx="195">
                  <c:v>3.9000000000000089E-3</c:v>
                </c:pt>
                <c:pt idx="196">
                  <c:v>3.9200000000000085E-3</c:v>
                </c:pt>
                <c:pt idx="197">
                  <c:v>3.9400000000000086E-3</c:v>
                </c:pt>
                <c:pt idx="198">
                  <c:v>3.9600000000000087E-3</c:v>
                </c:pt>
                <c:pt idx="199">
                  <c:v>3.9800000000000087E-3</c:v>
                </c:pt>
                <c:pt idx="200">
                  <c:v>4.0000000000000088E-3</c:v>
                </c:pt>
                <c:pt idx="201">
                  <c:v>4.0200000000000088E-3</c:v>
                </c:pt>
                <c:pt idx="202">
                  <c:v>4.0400000000000089E-3</c:v>
                </c:pt>
                <c:pt idx="203">
                  <c:v>4.0600000000000089E-3</c:v>
                </c:pt>
                <c:pt idx="204">
                  <c:v>4.080000000000009E-3</c:v>
                </c:pt>
                <c:pt idx="205">
                  <c:v>4.100000000000009E-3</c:v>
                </c:pt>
                <c:pt idx="206">
                  <c:v>4.1200000000000091E-3</c:v>
                </c:pt>
                <c:pt idx="207">
                  <c:v>4.1400000000000091E-3</c:v>
                </c:pt>
                <c:pt idx="208">
                  <c:v>4.1600000000000092E-3</c:v>
                </c:pt>
                <c:pt idx="209">
                  <c:v>4.1800000000000092E-3</c:v>
                </c:pt>
                <c:pt idx="210">
                  <c:v>4.2000000000000093E-3</c:v>
                </c:pt>
                <c:pt idx="211">
                  <c:v>4.2200000000000093E-3</c:v>
                </c:pt>
                <c:pt idx="212">
                  <c:v>4.2400000000000094E-3</c:v>
                </c:pt>
                <c:pt idx="213">
                  <c:v>4.2600000000000094E-3</c:v>
                </c:pt>
                <c:pt idx="214">
                  <c:v>4.2800000000000095E-3</c:v>
                </c:pt>
                <c:pt idx="215">
                  <c:v>4.3000000000000095E-3</c:v>
                </c:pt>
                <c:pt idx="216">
                  <c:v>4.3200000000000096E-3</c:v>
                </c:pt>
                <c:pt idx="217">
                  <c:v>4.3400000000000096E-3</c:v>
                </c:pt>
                <c:pt idx="218">
                  <c:v>4.3600000000000097E-3</c:v>
                </c:pt>
                <c:pt idx="219">
                  <c:v>4.3800000000000098E-3</c:v>
                </c:pt>
                <c:pt idx="220">
                  <c:v>4.4000000000000098E-3</c:v>
                </c:pt>
                <c:pt idx="221">
                  <c:v>4.4200000000000099E-3</c:v>
                </c:pt>
                <c:pt idx="222">
                  <c:v>4.4400000000000099E-3</c:v>
                </c:pt>
                <c:pt idx="223">
                  <c:v>4.46000000000001E-3</c:v>
                </c:pt>
                <c:pt idx="224">
                  <c:v>4.48000000000001E-3</c:v>
                </c:pt>
                <c:pt idx="225">
                  <c:v>4.5000000000000101E-3</c:v>
                </c:pt>
                <c:pt idx="226">
                  <c:v>4.5200000000000101E-3</c:v>
                </c:pt>
                <c:pt idx="227">
                  <c:v>4.5400000000000102E-3</c:v>
                </c:pt>
                <c:pt idx="228">
                  <c:v>4.5600000000000102E-3</c:v>
                </c:pt>
                <c:pt idx="229">
                  <c:v>4.5800000000000103E-3</c:v>
                </c:pt>
                <c:pt idx="230">
                  <c:v>4.6000000000000103E-3</c:v>
                </c:pt>
                <c:pt idx="231">
                  <c:v>4.6200000000000104E-3</c:v>
                </c:pt>
                <c:pt idx="232">
                  <c:v>4.6400000000000104E-3</c:v>
                </c:pt>
                <c:pt idx="233">
                  <c:v>4.6600000000000105E-3</c:v>
                </c:pt>
                <c:pt idx="234">
                  <c:v>4.6800000000000105E-3</c:v>
                </c:pt>
                <c:pt idx="235">
                  <c:v>4.7000000000000106E-3</c:v>
                </c:pt>
                <c:pt idx="236">
                  <c:v>4.7200000000000106E-3</c:v>
                </c:pt>
                <c:pt idx="237">
                  <c:v>4.7400000000000107E-3</c:v>
                </c:pt>
                <c:pt idx="238">
                  <c:v>4.7600000000000108E-3</c:v>
                </c:pt>
                <c:pt idx="239">
                  <c:v>4.7800000000000108E-3</c:v>
                </c:pt>
                <c:pt idx="240">
                  <c:v>4.8000000000000109E-3</c:v>
                </c:pt>
                <c:pt idx="241">
                  <c:v>4.8200000000000109E-3</c:v>
                </c:pt>
                <c:pt idx="242">
                  <c:v>4.840000000000011E-3</c:v>
                </c:pt>
                <c:pt idx="243">
                  <c:v>4.860000000000011E-3</c:v>
                </c:pt>
                <c:pt idx="244">
                  <c:v>4.8800000000000111E-3</c:v>
                </c:pt>
                <c:pt idx="245">
                  <c:v>4.9000000000000111E-3</c:v>
                </c:pt>
                <c:pt idx="246">
                  <c:v>4.9200000000000112E-3</c:v>
                </c:pt>
                <c:pt idx="247">
                  <c:v>4.9400000000000112E-3</c:v>
                </c:pt>
                <c:pt idx="248">
                  <c:v>4.9600000000000113E-3</c:v>
                </c:pt>
                <c:pt idx="249">
                  <c:v>4.9800000000000113E-3</c:v>
                </c:pt>
                <c:pt idx="250">
                  <c:v>5.0000000000000114E-3</c:v>
                </c:pt>
                <c:pt idx="251">
                  <c:v>5.0200000000000114E-3</c:v>
                </c:pt>
                <c:pt idx="252">
                  <c:v>5.0400000000000115E-3</c:v>
                </c:pt>
                <c:pt idx="253">
                  <c:v>5.0600000000000115E-3</c:v>
                </c:pt>
                <c:pt idx="254">
                  <c:v>5.0800000000000116E-3</c:v>
                </c:pt>
                <c:pt idx="255">
                  <c:v>5.1000000000000116E-3</c:v>
                </c:pt>
                <c:pt idx="256">
                  <c:v>5.1200000000000117E-3</c:v>
                </c:pt>
                <c:pt idx="257">
                  <c:v>5.1400000000000117E-3</c:v>
                </c:pt>
                <c:pt idx="258">
                  <c:v>5.1600000000000118E-3</c:v>
                </c:pt>
                <c:pt idx="259">
                  <c:v>5.1800000000000119E-3</c:v>
                </c:pt>
                <c:pt idx="260">
                  <c:v>5.2000000000000119E-3</c:v>
                </c:pt>
                <c:pt idx="261">
                  <c:v>5.220000000000012E-3</c:v>
                </c:pt>
                <c:pt idx="262">
                  <c:v>5.240000000000012E-3</c:v>
                </c:pt>
                <c:pt idx="263">
                  <c:v>5.2600000000000121E-3</c:v>
                </c:pt>
              </c:numCache>
            </c:numRef>
          </c:xVal>
          <c:yVal>
            <c:numRef>
              <c:f>Sheet1!$D$9:$D$272</c:f>
              <c:numCache>
                <c:formatCode>General</c:formatCode>
                <c:ptCount val="264"/>
                <c:pt idx="0">
                  <c:v>4</c:v>
                </c:pt>
                <c:pt idx="1">
                  <c:v>3.9684588052579115</c:v>
                </c:pt>
                <c:pt idx="2">
                  <c:v>3.8743326445145243</c:v>
                </c:pt>
                <c:pt idx="3">
                  <c:v>3.7191059435530054</c:v>
                </c:pt>
                <c:pt idx="4">
                  <c:v>3.5052267201754543</c:v>
                </c:pt>
                <c:pt idx="5">
                  <c:v>3.2360679774997898</c:v>
                </c:pt>
                <c:pt idx="6">
                  <c:v>2.9158745096856462</c:v>
                </c:pt>
                <c:pt idx="7">
                  <c:v>2.549695958994759</c:v>
                </c:pt>
                <c:pt idx="8">
                  <c:v>2.1433071799159862</c:v>
                </c:pt>
                <c:pt idx="9">
                  <c:v>1.7031171662602906</c:v>
                </c:pt>
                <c:pt idx="10">
                  <c:v>1.2360679774997898</c:v>
                </c:pt>
                <c:pt idx="11">
                  <c:v>0.74952525834289896</c:v>
                </c:pt>
                <c:pt idx="12">
                  <c:v>0.25116207811725411</c:v>
                </c:pt>
                <c:pt idx="13">
                  <c:v>-0.25116207811725361</c:v>
                </c:pt>
                <c:pt idx="14">
                  <c:v>-0.7495252583428984</c:v>
                </c:pt>
                <c:pt idx="15">
                  <c:v>-1.2360679774997894</c:v>
                </c:pt>
                <c:pt idx="16">
                  <c:v>-1.7031171662602909</c:v>
                </c:pt>
                <c:pt idx="17">
                  <c:v>-2.1433071799159857</c:v>
                </c:pt>
                <c:pt idx="18">
                  <c:v>-2.549695958994759</c:v>
                </c:pt>
                <c:pt idx="19">
                  <c:v>-2.9158745096856453</c:v>
                </c:pt>
                <c:pt idx="20">
                  <c:v>-3.2360679774997894</c:v>
                </c:pt>
                <c:pt idx="21">
                  <c:v>-3.5052267201754534</c:v>
                </c:pt>
                <c:pt idx="22">
                  <c:v>-3.7191059435530054</c:v>
                </c:pt>
                <c:pt idx="23">
                  <c:v>-3.8743326445145243</c:v>
                </c:pt>
                <c:pt idx="24">
                  <c:v>-3.9684588052579111</c:v>
                </c:pt>
                <c:pt idx="25">
                  <c:v>-4</c:v>
                </c:pt>
                <c:pt idx="26">
                  <c:v>-3.9684588052579115</c:v>
                </c:pt>
                <c:pt idx="27">
                  <c:v>-3.8743326445145243</c:v>
                </c:pt>
                <c:pt idx="28">
                  <c:v>-3.7191059435530045</c:v>
                </c:pt>
                <c:pt idx="29">
                  <c:v>-3.5052267201754526</c:v>
                </c:pt>
                <c:pt idx="30">
                  <c:v>-3.2360679774997867</c:v>
                </c:pt>
                <c:pt idx="31">
                  <c:v>-2.9158745096856413</c:v>
                </c:pt>
                <c:pt idx="32">
                  <c:v>-2.5496959589947528</c:v>
                </c:pt>
                <c:pt idx="33">
                  <c:v>-2.1433071799159791</c:v>
                </c:pt>
                <c:pt idx="34">
                  <c:v>-1.7031171662602822</c:v>
                </c:pt>
                <c:pt idx="35">
                  <c:v>-1.2360679774997803</c:v>
                </c:pt>
                <c:pt idx="36">
                  <c:v>-0.74952525834288453</c:v>
                </c:pt>
                <c:pt idx="37">
                  <c:v>-0.25116207811723862</c:v>
                </c:pt>
                <c:pt idx="38">
                  <c:v>0.25116207811726909</c:v>
                </c:pt>
                <c:pt idx="39">
                  <c:v>0.7495252583429145</c:v>
                </c:pt>
                <c:pt idx="40">
                  <c:v>1.2360679774998058</c:v>
                </c:pt>
                <c:pt idx="41">
                  <c:v>1.7031171662603066</c:v>
                </c:pt>
                <c:pt idx="42">
                  <c:v>2.1433071799160048</c:v>
                </c:pt>
                <c:pt idx="43">
                  <c:v>2.5496959589947763</c:v>
                </c:pt>
                <c:pt idx="44">
                  <c:v>2.9158745096856622</c:v>
                </c:pt>
                <c:pt idx="45">
                  <c:v>3.236067977499804</c:v>
                </c:pt>
                <c:pt idx="46">
                  <c:v>3.5052267201754663</c:v>
                </c:pt>
                <c:pt idx="47">
                  <c:v>3.7191059435530152</c:v>
                </c:pt>
                <c:pt idx="48">
                  <c:v>3.8743326445145319</c:v>
                </c:pt>
                <c:pt idx="49">
                  <c:v>3.9684588052579151</c:v>
                </c:pt>
                <c:pt idx="50">
                  <c:v>4</c:v>
                </c:pt>
                <c:pt idx="51">
                  <c:v>3.9684588052579075</c:v>
                </c:pt>
                <c:pt idx="52">
                  <c:v>3.8743326445145163</c:v>
                </c:pt>
                <c:pt idx="53">
                  <c:v>3.7191059435529934</c:v>
                </c:pt>
                <c:pt idx="54">
                  <c:v>3.5052267201754366</c:v>
                </c:pt>
                <c:pt idx="55">
                  <c:v>3.2360679774997672</c:v>
                </c:pt>
                <c:pt idx="56">
                  <c:v>2.9158745096856196</c:v>
                </c:pt>
                <c:pt idx="57">
                  <c:v>2.5496959589947283</c:v>
                </c:pt>
                <c:pt idx="58">
                  <c:v>2.1433071799159524</c:v>
                </c:pt>
                <c:pt idx="59">
                  <c:v>1.7031171662602538</c:v>
                </c:pt>
                <c:pt idx="60">
                  <c:v>1.236067977499747</c:v>
                </c:pt>
                <c:pt idx="61">
                  <c:v>0.74952525834285366</c:v>
                </c:pt>
                <c:pt idx="62">
                  <c:v>0.2511620781172072</c:v>
                </c:pt>
                <c:pt idx="63">
                  <c:v>-0.25116207811730051</c:v>
                </c:pt>
                <c:pt idx="64">
                  <c:v>-0.74952525834294892</c:v>
                </c:pt>
                <c:pt idx="65">
                  <c:v>-1.2360679774998358</c:v>
                </c:pt>
                <c:pt idx="66">
                  <c:v>-1.7031171662603384</c:v>
                </c:pt>
                <c:pt idx="67">
                  <c:v>-2.1433071799160284</c:v>
                </c:pt>
                <c:pt idx="68">
                  <c:v>-2.5496959589948007</c:v>
                </c:pt>
                <c:pt idx="69">
                  <c:v>-2.9158745096856813</c:v>
                </c:pt>
                <c:pt idx="70">
                  <c:v>-3.2360679774998222</c:v>
                </c:pt>
                <c:pt idx="71">
                  <c:v>-3.5052267201754832</c:v>
                </c:pt>
                <c:pt idx="72">
                  <c:v>-3.7191059435530267</c:v>
                </c:pt>
                <c:pt idx="73">
                  <c:v>-3.8743326445145398</c:v>
                </c:pt>
                <c:pt idx="74">
                  <c:v>-3.9684588052579186</c:v>
                </c:pt>
                <c:pt idx="75">
                  <c:v>-4</c:v>
                </c:pt>
                <c:pt idx="76">
                  <c:v>-3.9684588052579031</c:v>
                </c:pt>
                <c:pt idx="77">
                  <c:v>-3.8743326445145088</c:v>
                </c:pt>
                <c:pt idx="78">
                  <c:v>-3.7191059435529805</c:v>
                </c:pt>
                <c:pt idx="79">
                  <c:v>-3.5052267201754228</c:v>
                </c:pt>
                <c:pt idx="80">
                  <c:v>-3.2360679774997489</c:v>
                </c:pt>
                <c:pt idx="81">
                  <c:v>-2.9158745096856005</c:v>
                </c:pt>
                <c:pt idx="82">
                  <c:v>-2.5496959589947044</c:v>
                </c:pt>
                <c:pt idx="83">
                  <c:v>-2.1433071799159231</c:v>
                </c:pt>
                <c:pt idx="84">
                  <c:v>-1.7031171662602251</c:v>
                </c:pt>
                <c:pt idx="85">
                  <c:v>-1.236067977499717</c:v>
                </c:pt>
                <c:pt idx="86">
                  <c:v>-0.74952525834282624</c:v>
                </c:pt>
                <c:pt idx="87">
                  <c:v>-0.25116207811717578</c:v>
                </c:pt>
                <c:pt idx="88">
                  <c:v>0.25116207811733549</c:v>
                </c:pt>
                <c:pt idx="89">
                  <c:v>0.74952525834297634</c:v>
                </c:pt>
                <c:pt idx="90">
                  <c:v>1.2360679774998691</c:v>
                </c:pt>
                <c:pt idx="91">
                  <c:v>1.7031171662603635</c:v>
                </c:pt>
                <c:pt idx="92">
                  <c:v>2.1433071799160581</c:v>
                </c:pt>
                <c:pt idx="93">
                  <c:v>2.549695958994822</c:v>
                </c:pt>
                <c:pt idx="94">
                  <c:v>2.9158745096857053</c:v>
                </c:pt>
                <c:pt idx="95">
                  <c:v>3.2360679774998431</c:v>
                </c:pt>
                <c:pt idx="96">
                  <c:v>3.5052267201754965</c:v>
                </c:pt>
                <c:pt idx="97">
                  <c:v>3.7191059435530396</c:v>
                </c:pt>
                <c:pt idx="98">
                  <c:v>3.8743326445145465</c:v>
                </c:pt>
                <c:pt idx="99">
                  <c:v>3.968458805257923</c:v>
                </c:pt>
                <c:pt idx="100">
                  <c:v>4</c:v>
                </c:pt>
                <c:pt idx="101">
                  <c:v>3.9684588052578995</c:v>
                </c:pt>
                <c:pt idx="102">
                  <c:v>3.8743326445144999</c:v>
                </c:pt>
                <c:pt idx="103">
                  <c:v>3.7191059435529703</c:v>
                </c:pt>
                <c:pt idx="104">
                  <c:v>3.5052267201754059</c:v>
                </c:pt>
                <c:pt idx="105">
                  <c:v>3.2360679774997325</c:v>
                </c:pt>
                <c:pt idx="106">
                  <c:v>2.9158745096855765</c:v>
                </c:pt>
                <c:pt idx="107">
                  <c:v>2.5496959589946773</c:v>
                </c:pt>
                <c:pt idx="108">
                  <c:v>2.1433071799158996</c:v>
                </c:pt>
                <c:pt idx="109">
                  <c:v>1.7031171662601936</c:v>
                </c:pt>
                <c:pt idx="110">
                  <c:v>1.2360679774996903</c:v>
                </c:pt>
                <c:pt idx="111">
                  <c:v>0.74952525834279182</c:v>
                </c:pt>
                <c:pt idx="112">
                  <c:v>0.25116207811714791</c:v>
                </c:pt>
                <c:pt idx="113">
                  <c:v>-0.25116207811736335</c:v>
                </c:pt>
                <c:pt idx="114">
                  <c:v>-0.74952525834301076</c:v>
                </c:pt>
                <c:pt idx="115">
                  <c:v>-1.2360679774998957</c:v>
                </c:pt>
                <c:pt idx="116">
                  <c:v>-1.7031171662603952</c:v>
                </c:pt>
                <c:pt idx="117">
                  <c:v>-2.1433071799160817</c:v>
                </c:pt>
                <c:pt idx="118">
                  <c:v>-2.5496959589948491</c:v>
                </c:pt>
                <c:pt idx="119">
                  <c:v>-2.9158745096857293</c:v>
                </c:pt>
                <c:pt idx="120">
                  <c:v>-3.2360679774998595</c:v>
                </c:pt>
                <c:pt idx="121">
                  <c:v>-3.5052267201755134</c:v>
                </c:pt>
                <c:pt idx="122">
                  <c:v>-3.7191059435530498</c:v>
                </c:pt>
                <c:pt idx="123">
                  <c:v>-3.8743326445145554</c:v>
                </c:pt>
                <c:pt idx="124">
                  <c:v>-3.9684588052579266</c:v>
                </c:pt>
                <c:pt idx="125">
                  <c:v>-4</c:v>
                </c:pt>
                <c:pt idx="126">
                  <c:v>-3.9684588052578951</c:v>
                </c:pt>
                <c:pt idx="127">
                  <c:v>-3.8743326445144928</c:v>
                </c:pt>
                <c:pt idx="128">
                  <c:v>-3.7191059435529574</c:v>
                </c:pt>
                <c:pt idx="129">
                  <c:v>-3.5052267201753926</c:v>
                </c:pt>
                <c:pt idx="130">
                  <c:v>-3.2360679774997161</c:v>
                </c:pt>
                <c:pt idx="131">
                  <c:v>-2.9158745096855525</c:v>
                </c:pt>
                <c:pt idx="132">
                  <c:v>-2.5496959589946555</c:v>
                </c:pt>
                <c:pt idx="133">
                  <c:v>-2.143307179915876</c:v>
                </c:pt>
                <c:pt idx="134">
                  <c:v>-1.7031171662601619</c:v>
                </c:pt>
                <c:pt idx="135">
                  <c:v>-1.236067977499657</c:v>
                </c:pt>
                <c:pt idx="136">
                  <c:v>-0.74952525834276429</c:v>
                </c:pt>
                <c:pt idx="137">
                  <c:v>-0.25116207811710584</c:v>
                </c:pt>
                <c:pt idx="138">
                  <c:v>0.25116207811739832</c:v>
                </c:pt>
                <c:pt idx="139">
                  <c:v>0.74952525834303818</c:v>
                </c:pt>
                <c:pt idx="140">
                  <c:v>1.2360679774999221</c:v>
                </c:pt>
                <c:pt idx="141">
                  <c:v>1.703117166260427</c:v>
                </c:pt>
                <c:pt idx="142">
                  <c:v>2.1433071799161114</c:v>
                </c:pt>
                <c:pt idx="143">
                  <c:v>2.5496959589948704</c:v>
                </c:pt>
                <c:pt idx="144">
                  <c:v>2.9158745096857532</c:v>
                </c:pt>
                <c:pt idx="145">
                  <c:v>3.23606797749988</c:v>
                </c:pt>
                <c:pt idx="146">
                  <c:v>3.5052267201755267</c:v>
                </c:pt>
                <c:pt idx="147">
                  <c:v>3.71910594355306</c:v>
                </c:pt>
                <c:pt idx="148">
                  <c:v>3.8743326445145638</c:v>
                </c:pt>
                <c:pt idx="149">
                  <c:v>3.968458805257931</c:v>
                </c:pt>
                <c:pt idx="150">
                  <c:v>4</c:v>
                </c:pt>
                <c:pt idx="151">
                  <c:v>3.9684588052578906</c:v>
                </c:pt>
                <c:pt idx="152">
                  <c:v>3.8743326445144843</c:v>
                </c:pt>
                <c:pt idx="153">
                  <c:v>3.7191059435529472</c:v>
                </c:pt>
                <c:pt idx="154">
                  <c:v>3.5052267201753793</c:v>
                </c:pt>
                <c:pt idx="155">
                  <c:v>3.2360679774996912</c:v>
                </c:pt>
                <c:pt idx="156">
                  <c:v>2.9158745096855334</c:v>
                </c:pt>
                <c:pt idx="157">
                  <c:v>2.5496959589946342</c:v>
                </c:pt>
                <c:pt idx="158">
                  <c:v>2.1433071799158405</c:v>
                </c:pt>
                <c:pt idx="159">
                  <c:v>1.7031171662601365</c:v>
                </c:pt>
                <c:pt idx="160">
                  <c:v>1.2360679774996306</c:v>
                </c:pt>
                <c:pt idx="161">
                  <c:v>0.74952525834273687</c:v>
                </c:pt>
                <c:pt idx="162">
                  <c:v>0.25116207811707797</c:v>
                </c:pt>
                <c:pt idx="163">
                  <c:v>-0.25116207811742619</c:v>
                </c:pt>
                <c:pt idx="164">
                  <c:v>-0.74952525834306571</c:v>
                </c:pt>
                <c:pt idx="165">
                  <c:v>-1.2360679774999623</c:v>
                </c:pt>
                <c:pt idx="166">
                  <c:v>-1.7031171662604523</c:v>
                </c:pt>
                <c:pt idx="167">
                  <c:v>-2.143307179916135</c:v>
                </c:pt>
                <c:pt idx="168">
                  <c:v>-2.5496959589949029</c:v>
                </c:pt>
                <c:pt idx="169">
                  <c:v>-2.9158745096857723</c:v>
                </c:pt>
                <c:pt idx="170">
                  <c:v>-3.2360679774998964</c:v>
                </c:pt>
                <c:pt idx="171">
                  <c:v>-3.5052267201755405</c:v>
                </c:pt>
                <c:pt idx="172">
                  <c:v>-3.7191059435530756</c:v>
                </c:pt>
                <c:pt idx="173">
                  <c:v>-3.8743326445145709</c:v>
                </c:pt>
                <c:pt idx="174">
                  <c:v>-3.9684588052579346</c:v>
                </c:pt>
                <c:pt idx="175">
                  <c:v>-4</c:v>
                </c:pt>
                <c:pt idx="176">
                  <c:v>-3.9684588052578871</c:v>
                </c:pt>
                <c:pt idx="177">
                  <c:v>-3.8743326445144772</c:v>
                </c:pt>
                <c:pt idx="178">
                  <c:v>-3.719105943552937</c:v>
                </c:pt>
                <c:pt idx="179">
                  <c:v>-3.5052267201753589</c:v>
                </c:pt>
                <c:pt idx="180">
                  <c:v>-3.2360679774996748</c:v>
                </c:pt>
                <c:pt idx="181">
                  <c:v>-2.9158745096855143</c:v>
                </c:pt>
                <c:pt idx="182">
                  <c:v>-2.5496959589946018</c:v>
                </c:pt>
                <c:pt idx="183">
                  <c:v>-2.1433071799158165</c:v>
                </c:pt>
                <c:pt idx="184">
                  <c:v>-1.7031171662601112</c:v>
                </c:pt>
                <c:pt idx="185">
                  <c:v>-1.236067977499604</c:v>
                </c:pt>
                <c:pt idx="186">
                  <c:v>-0.74952525834269546</c:v>
                </c:pt>
                <c:pt idx="187">
                  <c:v>-0.2511620781170501</c:v>
                </c:pt>
                <c:pt idx="188">
                  <c:v>0.25116207811745406</c:v>
                </c:pt>
                <c:pt idx="189">
                  <c:v>0.74952525834310701</c:v>
                </c:pt>
                <c:pt idx="190">
                  <c:v>1.236067977499989</c:v>
                </c:pt>
                <c:pt idx="191">
                  <c:v>1.7031171662604776</c:v>
                </c:pt>
                <c:pt idx="192">
                  <c:v>2.1433071799161585</c:v>
                </c:pt>
                <c:pt idx="193">
                  <c:v>2.5496959589949246</c:v>
                </c:pt>
                <c:pt idx="194">
                  <c:v>2.9158745096857914</c:v>
                </c:pt>
                <c:pt idx="195">
                  <c:v>3.2360679774999128</c:v>
                </c:pt>
                <c:pt idx="196">
                  <c:v>3.5052267201755538</c:v>
                </c:pt>
                <c:pt idx="197">
                  <c:v>3.7191059435530804</c:v>
                </c:pt>
                <c:pt idx="198">
                  <c:v>3.8743326445145745</c:v>
                </c:pt>
                <c:pt idx="199">
                  <c:v>3.9684588052579377</c:v>
                </c:pt>
                <c:pt idx="200">
                  <c:v>4</c:v>
                </c:pt>
                <c:pt idx="201">
                  <c:v>3.9684588052578853</c:v>
                </c:pt>
                <c:pt idx="202">
                  <c:v>3.8743326445144701</c:v>
                </c:pt>
                <c:pt idx="203">
                  <c:v>3.7191059435529263</c:v>
                </c:pt>
                <c:pt idx="204">
                  <c:v>3.5052267201753522</c:v>
                </c:pt>
                <c:pt idx="205">
                  <c:v>3.2360679774996668</c:v>
                </c:pt>
                <c:pt idx="206">
                  <c:v>2.9158745096854952</c:v>
                </c:pt>
                <c:pt idx="207">
                  <c:v>2.5496959589945911</c:v>
                </c:pt>
                <c:pt idx="208">
                  <c:v>2.143307179915805</c:v>
                </c:pt>
                <c:pt idx="209">
                  <c:v>1.7031171662600859</c:v>
                </c:pt>
                <c:pt idx="210">
                  <c:v>1.2360679774995773</c:v>
                </c:pt>
                <c:pt idx="211">
                  <c:v>0.74952525834268202</c:v>
                </c:pt>
                <c:pt idx="212">
                  <c:v>0.25116207811702224</c:v>
                </c:pt>
                <c:pt idx="213">
                  <c:v>-0.25116207811748192</c:v>
                </c:pt>
                <c:pt idx="214">
                  <c:v>-0.74952525834312056</c:v>
                </c:pt>
                <c:pt idx="215">
                  <c:v>-1.2360679775000019</c:v>
                </c:pt>
                <c:pt idx="216">
                  <c:v>-1.7031171662605027</c:v>
                </c:pt>
                <c:pt idx="217">
                  <c:v>-2.143307179916182</c:v>
                </c:pt>
                <c:pt idx="218">
                  <c:v>-2.5496959589949353</c:v>
                </c:pt>
                <c:pt idx="219">
                  <c:v>-2.9158745096858105</c:v>
                </c:pt>
                <c:pt idx="220">
                  <c:v>-3.2360679774999292</c:v>
                </c:pt>
                <c:pt idx="221">
                  <c:v>-3.5052267201755671</c:v>
                </c:pt>
                <c:pt idx="222">
                  <c:v>-3.7191059435530907</c:v>
                </c:pt>
                <c:pt idx="223">
                  <c:v>-3.8743326445145847</c:v>
                </c:pt>
                <c:pt idx="224">
                  <c:v>-3.9684588052579413</c:v>
                </c:pt>
                <c:pt idx="225">
                  <c:v>-4</c:v>
                </c:pt>
                <c:pt idx="226">
                  <c:v>-3.96845880525788</c:v>
                </c:pt>
                <c:pt idx="227">
                  <c:v>-3.8743326445144635</c:v>
                </c:pt>
                <c:pt idx="228">
                  <c:v>-3.7191059435529161</c:v>
                </c:pt>
                <c:pt idx="229">
                  <c:v>-3.5052267201753389</c:v>
                </c:pt>
                <c:pt idx="230">
                  <c:v>-3.2360679774996419</c:v>
                </c:pt>
                <c:pt idx="231">
                  <c:v>-2.9158745096854761</c:v>
                </c:pt>
                <c:pt idx="232">
                  <c:v>-2.5496959589945698</c:v>
                </c:pt>
                <c:pt idx="233">
                  <c:v>-2.1433071799157695</c:v>
                </c:pt>
                <c:pt idx="234">
                  <c:v>-1.7031171662600608</c:v>
                </c:pt>
                <c:pt idx="235">
                  <c:v>-1.2360679774995509</c:v>
                </c:pt>
                <c:pt idx="236">
                  <c:v>-0.7495252583426546</c:v>
                </c:pt>
                <c:pt idx="237">
                  <c:v>-0.25116207811699431</c:v>
                </c:pt>
                <c:pt idx="238">
                  <c:v>0.25116207811750979</c:v>
                </c:pt>
                <c:pt idx="239">
                  <c:v>0.74952525834314798</c:v>
                </c:pt>
                <c:pt idx="240">
                  <c:v>1.236067977500042</c:v>
                </c:pt>
                <c:pt idx="241">
                  <c:v>1.703117166260528</c:v>
                </c:pt>
                <c:pt idx="242">
                  <c:v>2.1433071799162056</c:v>
                </c:pt>
                <c:pt idx="243">
                  <c:v>2.5496959589949677</c:v>
                </c:pt>
                <c:pt idx="244">
                  <c:v>2.9158745096858296</c:v>
                </c:pt>
                <c:pt idx="245">
                  <c:v>3.2360679774999457</c:v>
                </c:pt>
                <c:pt idx="246">
                  <c:v>3.5052267201755809</c:v>
                </c:pt>
                <c:pt idx="247">
                  <c:v>3.7191059435531062</c:v>
                </c:pt>
                <c:pt idx="248">
                  <c:v>3.8743326445145918</c:v>
                </c:pt>
                <c:pt idx="249">
                  <c:v>3.9684588052579448</c:v>
                </c:pt>
                <c:pt idx="250">
                  <c:v>4</c:v>
                </c:pt>
                <c:pt idx="251">
                  <c:v>3.9684588052578769</c:v>
                </c:pt>
                <c:pt idx="252">
                  <c:v>3.8743326445144564</c:v>
                </c:pt>
                <c:pt idx="253">
                  <c:v>3.7191059435529059</c:v>
                </c:pt>
                <c:pt idx="254">
                  <c:v>3.5052267201753184</c:v>
                </c:pt>
                <c:pt idx="255">
                  <c:v>3.2360679774996171</c:v>
                </c:pt>
                <c:pt idx="256">
                  <c:v>2.9158745096854473</c:v>
                </c:pt>
                <c:pt idx="257">
                  <c:v>2.5496959589945374</c:v>
                </c:pt>
                <c:pt idx="258">
                  <c:v>2.1433071799157459</c:v>
                </c:pt>
                <c:pt idx="259">
                  <c:v>1.7031171662600355</c:v>
                </c:pt>
                <c:pt idx="260">
                  <c:v>1.2360679774995242</c:v>
                </c:pt>
                <c:pt idx="261">
                  <c:v>0.74952525834262718</c:v>
                </c:pt>
                <c:pt idx="262">
                  <c:v>0.25116207811695229</c:v>
                </c:pt>
                <c:pt idx="263">
                  <c:v>-0.25116207811755187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E491-4910-B8A2-F7AC3EC542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3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0"/>
          <c:tx>
            <c:v>Sampled 1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'1.5 kHz Sampling'!$H$9:$H$272</c:f>
              <c:numCache>
                <c:formatCode>General</c:formatCode>
                <c:ptCount val="264"/>
                <c:pt idx="0">
                  <c:v>0</c:v>
                </c:pt>
                <c:pt idx="1">
                  <c:v>6.6666666666666664E-4</c:v>
                </c:pt>
                <c:pt idx="2">
                  <c:v>1.3333333333333333E-3</c:v>
                </c:pt>
                <c:pt idx="3">
                  <c:v>2E-3</c:v>
                </c:pt>
                <c:pt idx="4">
                  <c:v>2.6666666666666666E-3</c:v>
                </c:pt>
                <c:pt idx="5">
                  <c:v>3.3333333333333331E-3</c:v>
                </c:pt>
                <c:pt idx="6">
                  <c:v>4.0000000000000001E-3</c:v>
                </c:pt>
                <c:pt idx="7">
                  <c:v>4.6666666666666662E-3</c:v>
                </c:pt>
                <c:pt idx="8">
                  <c:v>5.3333333333333332E-3</c:v>
                </c:pt>
                <c:pt idx="9">
                  <c:v>6.0000000000000001E-3</c:v>
                </c:pt>
                <c:pt idx="10">
                  <c:v>6.6666666666666662E-3</c:v>
                </c:pt>
                <c:pt idx="11">
                  <c:v>7.3333333333333332E-3</c:v>
                </c:pt>
                <c:pt idx="12">
                  <c:v>8.0000000000000002E-3</c:v>
                </c:pt>
                <c:pt idx="13">
                  <c:v>8.6666666666666663E-3</c:v>
                </c:pt>
                <c:pt idx="14">
                  <c:v>9.3333333333333324E-3</c:v>
                </c:pt>
                <c:pt idx="15">
                  <c:v>0.01</c:v>
                </c:pt>
                <c:pt idx="16">
                  <c:v>1.0666666666666666E-2</c:v>
                </c:pt>
                <c:pt idx="17">
                  <c:v>1.1333333333333332E-2</c:v>
                </c:pt>
                <c:pt idx="18">
                  <c:v>1.2E-2</c:v>
                </c:pt>
                <c:pt idx="19">
                  <c:v>1.2666666666666666E-2</c:v>
                </c:pt>
                <c:pt idx="20">
                  <c:v>1.3333333333333332E-2</c:v>
                </c:pt>
                <c:pt idx="21">
                  <c:v>1.4E-2</c:v>
                </c:pt>
                <c:pt idx="22">
                  <c:v>1.4666666666666666E-2</c:v>
                </c:pt>
                <c:pt idx="23">
                  <c:v>1.5333333333333332E-2</c:v>
                </c:pt>
                <c:pt idx="24">
                  <c:v>1.6E-2</c:v>
                </c:pt>
                <c:pt idx="25">
                  <c:v>1.6666666666666666E-2</c:v>
                </c:pt>
                <c:pt idx="26">
                  <c:v>1.7333333333333333E-2</c:v>
                </c:pt>
                <c:pt idx="27">
                  <c:v>1.7999999999999999E-2</c:v>
                </c:pt>
                <c:pt idx="28">
                  <c:v>1.8666666666666665E-2</c:v>
                </c:pt>
                <c:pt idx="29">
                  <c:v>1.9333333333333334E-2</c:v>
                </c:pt>
                <c:pt idx="30">
                  <c:v>0.02</c:v>
                </c:pt>
                <c:pt idx="31">
                  <c:v>2.0666666666666667E-2</c:v>
                </c:pt>
                <c:pt idx="32">
                  <c:v>2.1333333333333333E-2</c:v>
                </c:pt>
                <c:pt idx="33">
                  <c:v>2.1999999999999999E-2</c:v>
                </c:pt>
                <c:pt idx="34">
                  <c:v>2.2666666666666665E-2</c:v>
                </c:pt>
                <c:pt idx="35">
                  <c:v>2.3333333333333331E-2</c:v>
                </c:pt>
                <c:pt idx="36">
                  <c:v>2.4E-2</c:v>
                </c:pt>
                <c:pt idx="37">
                  <c:v>2.4666666666666667E-2</c:v>
                </c:pt>
                <c:pt idx="38">
                  <c:v>2.5333333333333333E-2</c:v>
                </c:pt>
                <c:pt idx="39">
                  <c:v>2.5999999999999999E-2</c:v>
                </c:pt>
                <c:pt idx="40">
                  <c:v>2.6666666666666665E-2</c:v>
                </c:pt>
                <c:pt idx="41">
                  <c:v>2.7333333333333331E-2</c:v>
                </c:pt>
                <c:pt idx="42">
                  <c:v>2.8000000000000001E-2</c:v>
                </c:pt>
                <c:pt idx="43">
                  <c:v>2.8666666666666667E-2</c:v>
                </c:pt>
                <c:pt idx="44">
                  <c:v>2.9333333333333333E-2</c:v>
                </c:pt>
                <c:pt idx="45">
                  <c:v>0.03</c:v>
                </c:pt>
                <c:pt idx="46">
                  <c:v>3.0666666666666665E-2</c:v>
                </c:pt>
                <c:pt idx="47">
                  <c:v>3.1333333333333331E-2</c:v>
                </c:pt>
                <c:pt idx="48">
                  <c:v>3.2000000000000001E-2</c:v>
                </c:pt>
                <c:pt idx="49">
                  <c:v>3.2666666666666663E-2</c:v>
                </c:pt>
                <c:pt idx="50">
                  <c:v>3.3333333333333333E-2</c:v>
                </c:pt>
                <c:pt idx="51">
                  <c:v>3.3999999999999996E-2</c:v>
                </c:pt>
                <c:pt idx="52">
                  <c:v>3.4666666666666665E-2</c:v>
                </c:pt>
                <c:pt idx="53">
                  <c:v>3.5333333333333335E-2</c:v>
                </c:pt>
                <c:pt idx="54">
                  <c:v>3.5999999999999997E-2</c:v>
                </c:pt>
                <c:pt idx="55">
                  <c:v>3.6666666666666667E-2</c:v>
                </c:pt>
                <c:pt idx="56">
                  <c:v>3.7333333333333329E-2</c:v>
                </c:pt>
                <c:pt idx="57">
                  <c:v>3.7999999999999999E-2</c:v>
                </c:pt>
                <c:pt idx="58">
                  <c:v>3.8666666666666669E-2</c:v>
                </c:pt>
                <c:pt idx="59">
                  <c:v>3.9333333333333331E-2</c:v>
                </c:pt>
                <c:pt idx="60">
                  <c:v>0.04</c:v>
                </c:pt>
                <c:pt idx="61">
                  <c:v>4.0666666666666663E-2</c:v>
                </c:pt>
                <c:pt idx="62">
                  <c:v>4.1333333333333333E-2</c:v>
                </c:pt>
                <c:pt idx="63">
                  <c:v>4.1999999999999996E-2</c:v>
                </c:pt>
                <c:pt idx="64">
                  <c:v>4.2666666666666665E-2</c:v>
                </c:pt>
                <c:pt idx="65">
                  <c:v>4.3333333333333335E-2</c:v>
                </c:pt>
                <c:pt idx="66">
                  <c:v>4.3999999999999997E-2</c:v>
                </c:pt>
                <c:pt idx="67">
                  <c:v>4.4666666666666667E-2</c:v>
                </c:pt>
                <c:pt idx="68">
                  <c:v>4.533333333333333E-2</c:v>
                </c:pt>
                <c:pt idx="69">
                  <c:v>4.5999999999999999E-2</c:v>
                </c:pt>
                <c:pt idx="70">
                  <c:v>4.6666666666666662E-2</c:v>
                </c:pt>
                <c:pt idx="71">
                  <c:v>4.7333333333333331E-2</c:v>
                </c:pt>
                <c:pt idx="72">
                  <c:v>4.8000000000000001E-2</c:v>
                </c:pt>
                <c:pt idx="73">
                  <c:v>4.8666666666666664E-2</c:v>
                </c:pt>
                <c:pt idx="74">
                  <c:v>4.9333333333333333E-2</c:v>
                </c:pt>
                <c:pt idx="75">
                  <c:v>4.9999999999999996E-2</c:v>
                </c:pt>
                <c:pt idx="76">
                  <c:v>5.0666666666666665E-2</c:v>
                </c:pt>
                <c:pt idx="77">
                  <c:v>5.1333333333333335E-2</c:v>
                </c:pt>
                <c:pt idx="78">
                  <c:v>5.1999999999999998E-2</c:v>
                </c:pt>
                <c:pt idx="79">
                  <c:v>5.2666666666666667E-2</c:v>
                </c:pt>
                <c:pt idx="80">
                  <c:v>5.333333333333333E-2</c:v>
                </c:pt>
                <c:pt idx="81">
                  <c:v>5.3999999999999999E-2</c:v>
                </c:pt>
                <c:pt idx="82">
                  <c:v>5.4666666666666662E-2</c:v>
                </c:pt>
                <c:pt idx="83">
                  <c:v>5.5333333333333332E-2</c:v>
                </c:pt>
                <c:pt idx="84">
                  <c:v>5.6000000000000001E-2</c:v>
                </c:pt>
                <c:pt idx="85">
                  <c:v>5.6666666666666664E-2</c:v>
                </c:pt>
                <c:pt idx="86">
                  <c:v>5.7333333333333333E-2</c:v>
                </c:pt>
                <c:pt idx="87">
                  <c:v>5.7999999999999996E-2</c:v>
                </c:pt>
                <c:pt idx="88">
                  <c:v>5.8666666666666666E-2</c:v>
                </c:pt>
                <c:pt idx="89">
                  <c:v>5.9333333333333328E-2</c:v>
                </c:pt>
                <c:pt idx="90">
                  <c:v>0.06</c:v>
                </c:pt>
                <c:pt idx="91">
                  <c:v>6.0666666666666667E-2</c:v>
                </c:pt>
                <c:pt idx="92">
                  <c:v>6.133333333333333E-2</c:v>
                </c:pt>
                <c:pt idx="93">
                  <c:v>6.2E-2</c:v>
                </c:pt>
                <c:pt idx="94">
                  <c:v>6.2666666666666662E-2</c:v>
                </c:pt>
                <c:pt idx="95">
                  <c:v>6.3333333333333325E-2</c:v>
                </c:pt>
                <c:pt idx="96">
                  <c:v>6.4000000000000001E-2</c:v>
                </c:pt>
                <c:pt idx="97">
                  <c:v>6.4666666666666664E-2</c:v>
                </c:pt>
                <c:pt idx="98">
                  <c:v>6.5333333333333327E-2</c:v>
                </c:pt>
                <c:pt idx="99">
                  <c:v>6.6000000000000003E-2</c:v>
                </c:pt>
                <c:pt idx="100">
                  <c:v>6.6666666666666666E-2</c:v>
                </c:pt>
                <c:pt idx="101">
                  <c:v>6.7333333333333328E-2</c:v>
                </c:pt>
                <c:pt idx="102">
                  <c:v>6.7999999999999991E-2</c:v>
                </c:pt>
                <c:pt idx="103">
                  <c:v>6.8666666666666668E-2</c:v>
                </c:pt>
                <c:pt idx="104">
                  <c:v>6.933333333333333E-2</c:v>
                </c:pt>
                <c:pt idx="105">
                  <c:v>6.9999999999999993E-2</c:v>
                </c:pt>
                <c:pt idx="106">
                  <c:v>7.0666666666666669E-2</c:v>
                </c:pt>
                <c:pt idx="107">
                  <c:v>7.1333333333333332E-2</c:v>
                </c:pt>
                <c:pt idx="108">
                  <c:v>7.1999999999999995E-2</c:v>
                </c:pt>
                <c:pt idx="109">
                  <c:v>7.2666666666666671E-2</c:v>
                </c:pt>
                <c:pt idx="110">
                  <c:v>7.3333333333333334E-2</c:v>
                </c:pt>
                <c:pt idx="111">
                  <c:v>7.3999999999999996E-2</c:v>
                </c:pt>
                <c:pt idx="112">
                  <c:v>7.4666666666666659E-2</c:v>
                </c:pt>
                <c:pt idx="113">
                  <c:v>7.5333333333333335E-2</c:v>
                </c:pt>
                <c:pt idx="114">
                  <c:v>7.5999999999999998E-2</c:v>
                </c:pt>
                <c:pt idx="115">
                  <c:v>7.6666666666666661E-2</c:v>
                </c:pt>
                <c:pt idx="116">
                  <c:v>7.7333333333333337E-2</c:v>
                </c:pt>
                <c:pt idx="117">
                  <c:v>7.8E-2</c:v>
                </c:pt>
                <c:pt idx="118">
                  <c:v>7.8666666666666663E-2</c:v>
                </c:pt>
                <c:pt idx="119">
                  <c:v>7.9333333333333325E-2</c:v>
                </c:pt>
                <c:pt idx="120">
                  <c:v>0.08</c:v>
                </c:pt>
                <c:pt idx="121">
                  <c:v>8.0666666666666664E-2</c:v>
                </c:pt>
                <c:pt idx="122">
                  <c:v>8.1333333333333327E-2</c:v>
                </c:pt>
                <c:pt idx="123">
                  <c:v>8.2000000000000003E-2</c:v>
                </c:pt>
                <c:pt idx="124">
                  <c:v>8.2666666666666666E-2</c:v>
                </c:pt>
                <c:pt idx="125">
                  <c:v>8.3333333333333329E-2</c:v>
                </c:pt>
                <c:pt idx="126">
                  <c:v>8.3999999999999991E-2</c:v>
                </c:pt>
                <c:pt idx="127">
                  <c:v>8.4666666666666668E-2</c:v>
                </c:pt>
                <c:pt idx="128">
                  <c:v>8.533333333333333E-2</c:v>
                </c:pt>
                <c:pt idx="129">
                  <c:v>8.5999999999999993E-2</c:v>
                </c:pt>
                <c:pt idx="130">
                  <c:v>8.666666666666667E-2</c:v>
                </c:pt>
                <c:pt idx="131">
                  <c:v>8.7333333333333332E-2</c:v>
                </c:pt>
                <c:pt idx="132">
                  <c:v>8.7999999999999995E-2</c:v>
                </c:pt>
                <c:pt idx="133">
                  <c:v>8.8666666666666658E-2</c:v>
                </c:pt>
                <c:pt idx="134">
                  <c:v>8.9333333333333334E-2</c:v>
                </c:pt>
                <c:pt idx="135">
                  <c:v>0.09</c:v>
                </c:pt>
                <c:pt idx="136">
                  <c:v>9.0666666666666659E-2</c:v>
                </c:pt>
                <c:pt idx="137">
                  <c:v>9.1333333333333336E-2</c:v>
                </c:pt>
                <c:pt idx="138">
                  <c:v>9.1999999999999998E-2</c:v>
                </c:pt>
                <c:pt idx="139">
                  <c:v>9.2666666666666661E-2</c:v>
                </c:pt>
                <c:pt idx="140">
                  <c:v>9.3333333333333324E-2</c:v>
                </c:pt>
                <c:pt idx="141">
                  <c:v>9.4E-2</c:v>
                </c:pt>
                <c:pt idx="142">
                  <c:v>9.4666666666666663E-2</c:v>
                </c:pt>
                <c:pt idx="143">
                  <c:v>9.5333333333333325E-2</c:v>
                </c:pt>
                <c:pt idx="144">
                  <c:v>9.6000000000000002E-2</c:v>
                </c:pt>
                <c:pt idx="145">
                  <c:v>9.6666666666666665E-2</c:v>
                </c:pt>
                <c:pt idx="146">
                  <c:v>9.7333333333333327E-2</c:v>
                </c:pt>
                <c:pt idx="147">
                  <c:v>9.799999999999999E-2</c:v>
                </c:pt>
                <c:pt idx="148">
                  <c:v>9.8666666666666666E-2</c:v>
                </c:pt>
                <c:pt idx="149">
                  <c:v>9.9333333333333329E-2</c:v>
                </c:pt>
                <c:pt idx="150">
                  <c:v>9.9999999999999992E-2</c:v>
                </c:pt>
                <c:pt idx="151">
                  <c:v>0.10066666666666667</c:v>
                </c:pt>
                <c:pt idx="152">
                  <c:v>0.10133333333333333</c:v>
                </c:pt>
                <c:pt idx="153">
                  <c:v>0.10199999999999999</c:v>
                </c:pt>
                <c:pt idx="154">
                  <c:v>0.10266666666666667</c:v>
                </c:pt>
                <c:pt idx="155">
                  <c:v>0.10333333333333333</c:v>
                </c:pt>
                <c:pt idx="156">
                  <c:v>0.104</c:v>
                </c:pt>
                <c:pt idx="157">
                  <c:v>0.10466666666666666</c:v>
                </c:pt>
                <c:pt idx="158">
                  <c:v>0.10533333333333333</c:v>
                </c:pt>
                <c:pt idx="159">
                  <c:v>0.106</c:v>
                </c:pt>
                <c:pt idx="160">
                  <c:v>0.10666666666666666</c:v>
                </c:pt>
                <c:pt idx="161">
                  <c:v>0.10733333333333334</c:v>
                </c:pt>
                <c:pt idx="162">
                  <c:v>0.108</c:v>
                </c:pt>
                <c:pt idx="163">
                  <c:v>0.10866666666666666</c:v>
                </c:pt>
                <c:pt idx="164">
                  <c:v>0.10933333333333332</c:v>
                </c:pt>
                <c:pt idx="165">
                  <c:v>0.11</c:v>
                </c:pt>
                <c:pt idx="166">
                  <c:v>0.11066666666666666</c:v>
                </c:pt>
                <c:pt idx="167">
                  <c:v>0.11133333333333333</c:v>
                </c:pt>
                <c:pt idx="168">
                  <c:v>0.112</c:v>
                </c:pt>
                <c:pt idx="169">
                  <c:v>0.11266666666666666</c:v>
                </c:pt>
                <c:pt idx="170">
                  <c:v>0.11333333333333333</c:v>
                </c:pt>
                <c:pt idx="171">
                  <c:v>0.11399999999999999</c:v>
                </c:pt>
                <c:pt idx="172">
                  <c:v>0.11466666666666667</c:v>
                </c:pt>
                <c:pt idx="173">
                  <c:v>0.11533333333333333</c:v>
                </c:pt>
                <c:pt idx="174">
                  <c:v>0.11599999999999999</c:v>
                </c:pt>
                <c:pt idx="175">
                  <c:v>0.11666666666666667</c:v>
                </c:pt>
                <c:pt idx="176">
                  <c:v>0.11733333333333333</c:v>
                </c:pt>
                <c:pt idx="177">
                  <c:v>0.11799999999999999</c:v>
                </c:pt>
                <c:pt idx="178">
                  <c:v>0.11866666666666666</c:v>
                </c:pt>
                <c:pt idx="179">
                  <c:v>0.11933333333333333</c:v>
                </c:pt>
                <c:pt idx="180">
                  <c:v>0.12</c:v>
                </c:pt>
                <c:pt idx="181">
                  <c:v>0.12066666666666666</c:v>
                </c:pt>
                <c:pt idx="182">
                  <c:v>0.12133333333333333</c:v>
                </c:pt>
                <c:pt idx="183">
                  <c:v>0.122</c:v>
                </c:pt>
                <c:pt idx="184">
                  <c:v>0.12266666666666666</c:v>
                </c:pt>
                <c:pt idx="185">
                  <c:v>0.12333333333333332</c:v>
                </c:pt>
                <c:pt idx="186">
                  <c:v>0.124</c:v>
                </c:pt>
                <c:pt idx="187">
                  <c:v>0.12466666666666666</c:v>
                </c:pt>
                <c:pt idx="188">
                  <c:v>0.12533333333333332</c:v>
                </c:pt>
                <c:pt idx="189">
                  <c:v>0.126</c:v>
                </c:pt>
                <c:pt idx="190">
                  <c:v>0.12666666666666665</c:v>
                </c:pt>
                <c:pt idx="191">
                  <c:v>0.12733333333333333</c:v>
                </c:pt>
                <c:pt idx="192">
                  <c:v>0.128</c:v>
                </c:pt>
                <c:pt idx="193">
                  <c:v>0.12866666666666665</c:v>
                </c:pt>
                <c:pt idx="194">
                  <c:v>0.12933333333333333</c:v>
                </c:pt>
                <c:pt idx="195">
                  <c:v>0.13</c:v>
                </c:pt>
                <c:pt idx="196">
                  <c:v>0.13066666666666665</c:v>
                </c:pt>
                <c:pt idx="197">
                  <c:v>0.13133333333333333</c:v>
                </c:pt>
                <c:pt idx="198">
                  <c:v>0.13200000000000001</c:v>
                </c:pt>
                <c:pt idx="199">
                  <c:v>0.13266666666666665</c:v>
                </c:pt>
                <c:pt idx="200">
                  <c:v>0.13333333333333333</c:v>
                </c:pt>
                <c:pt idx="201">
                  <c:v>0.13400000000000001</c:v>
                </c:pt>
                <c:pt idx="202">
                  <c:v>0.13466666666666666</c:v>
                </c:pt>
                <c:pt idx="203">
                  <c:v>0.13533333333333333</c:v>
                </c:pt>
                <c:pt idx="204">
                  <c:v>0.13599999999999998</c:v>
                </c:pt>
                <c:pt idx="205">
                  <c:v>0.13666666666666666</c:v>
                </c:pt>
                <c:pt idx="206">
                  <c:v>0.13733333333333334</c:v>
                </c:pt>
                <c:pt idx="207">
                  <c:v>0.13799999999999998</c:v>
                </c:pt>
                <c:pt idx="208">
                  <c:v>0.13866666666666666</c:v>
                </c:pt>
                <c:pt idx="209">
                  <c:v>0.13933333333333334</c:v>
                </c:pt>
                <c:pt idx="210">
                  <c:v>0.13999999999999999</c:v>
                </c:pt>
                <c:pt idx="211">
                  <c:v>0.14066666666666666</c:v>
                </c:pt>
                <c:pt idx="212">
                  <c:v>0.14133333333333334</c:v>
                </c:pt>
                <c:pt idx="213">
                  <c:v>0.14199999999999999</c:v>
                </c:pt>
                <c:pt idx="214">
                  <c:v>0.14266666666666666</c:v>
                </c:pt>
                <c:pt idx="215">
                  <c:v>0.14333333333333334</c:v>
                </c:pt>
                <c:pt idx="216">
                  <c:v>0.14399999999999999</c:v>
                </c:pt>
                <c:pt idx="217">
                  <c:v>0.14466666666666667</c:v>
                </c:pt>
                <c:pt idx="218">
                  <c:v>0.14533333333333334</c:v>
                </c:pt>
                <c:pt idx="219">
                  <c:v>0.14599999999999999</c:v>
                </c:pt>
                <c:pt idx="220">
                  <c:v>0.14666666666666667</c:v>
                </c:pt>
                <c:pt idx="221">
                  <c:v>0.14733333333333332</c:v>
                </c:pt>
                <c:pt idx="222">
                  <c:v>0.14799999999999999</c:v>
                </c:pt>
                <c:pt idx="223">
                  <c:v>0.14866666666666667</c:v>
                </c:pt>
                <c:pt idx="224">
                  <c:v>0.14933333333333332</c:v>
                </c:pt>
                <c:pt idx="225">
                  <c:v>0.15</c:v>
                </c:pt>
                <c:pt idx="226">
                  <c:v>0.15066666666666667</c:v>
                </c:pt>
                <c:pt idx="227">
                  <c:v>0.15133333333333332</c:v>
                </c:pt>
                <c:pt idx="228">
                  <c:v>0.152</c:v>
                </c:pt>
                <c:pt idx="229">
                  <c:v>0.15266666666666667</c:v>
                </c:pt>
                <c:pt idx="230">
                  <c:v>0.15333333333333332</c:v>
                </c:pt>
                <c:pt idx="231">
                  <c:v>0.154</c:v>
                </c:pt>
                <c:pt idx="232">
                  <c:v>0.15466666666666667</c:v>
                </c:pt>
                <c:pt idx="233">
                  <c:v>0.15533333333333332</c:v>
                </c:pt>
                <c:pt idx="234">
                  <c:v>0.156</c:v>
                </c:pt>
                <c:pt idx="235">
                  <c:v>0.15666666666666665</c:v>
                </c:pt>
                <c:pt idx="236">
                  <c:v>0.15733333333333333</c:v>
                </c:pt>
                <c:pt idx="237">
                  <c:v>0.158</c:v>
                </c:pt>
                <c:pt idx="238">
                  <c:v>0.15866666666666665</c:v>
                </c:pt>
                <c:pt idx="239">
                  <c:v>0.15933333333333333</c:v>
                </c:pt>
                <c:pt idx="240">
                  <c:v>0.16</c:v>
                </c:pt>
                <c:pt idx="241">
                  <c:v>0.16066666666666665</c:v>
                </c:pt>
                <c:pt idx="242">
                  <c:v>0.16133333333333333</c:v>
                </c:pt>
                <c:pt idx="243">
                  <c:v>0.16200000000000001</c:v>
                </c:pt>
                <c:pt idx="244">
                  <c:v>0.16266666666666665</c:v>
                </c:pt>
                <c:pt idx="245">
                  <c:v>0.16333333333333333</c:v>
                </c:pt>
                <c:pt idx="246">
                  <c:v>0.16400000000000001</c:v>
                </c:pt>
                <c:pt idx="247">
                  <c:v>0.16466666666666666</c:v>
                </c:pt>
                <c:pt idx="248">
                  <c:v>0.16533333333333333</c:v>
                </c:pt>
                <c:pt idx="249">
                  <c:v>0.16599999999999998</c:v>
                </c:pt>
                <c:pt idx="250">
                  <c:v>0.16666666666666666</c:v>
                </c:pt>
                <c:pt idx="251">
                  <c:v>0.16733333333333333</c:v>
                </c:pt>
                <c:pt idx="252">
                  <c:v>0.16799999999999998</c:v>
                </c:pt>
                <c:pt idx="253">
                  <c:v>0.16866666666666666</c:v>
                </c:pt>
                <c:pt idx="254">
                  <c:v>0.16933333333333334</c:v>
                </c:pt>
                <c:pt idx="255">
                  <c:v>0.16999999999999998</c:v>
                </c:pt>
                <c:pt idx="256">
                  <c:v>0.17066666666666666</c:v>
                </c:pt>
                <c:pt idx="257">
                  <c:v>0.17133333333333334</c:v>
                </c:pt>
                <c:pt idx="258">
                  <c:v>0.17199999999999999</c:v>
                </c:pt>
                <c:pt idx="259">
                  <c:v>0.17266666666666666</c:v>
                </c:pt>
                <c:pt idx="260">
                  <c:v>0.17333333333333334</c:v>
                </c:pt>
                <c:pt idx="261">
                  <c:v>0.17399999999999999</c:v>
                </c:pt>
                <c:pt idx="262">
                  <c:v>0.17466666666666666</c:v>
                </c:pt>
                <c:pt idx="263">
                  <c:v>0.17533333333333334</c:v>
                </c:pt>
              </c:numCache>
            </c:numRef>
          </c:xVal>
          <c:yVal>
            <c:numRef>
              <c:f>'1.5 kHz Sampling'!$I$9:$I$272</c:f>
              <c:numCache>
                <c:formatCode>General</c:formatCode>
                <c:ptCount val="264"/>
                <c:pt idx="0">
                  <c:v>4</c:v>
                </c:pt>
                <c:pt idx="1">
                  <c:v>-2.0000000000000018</c:v>
                </c:pt>
                <c:pt idx="2">
                  <c:v>-1.9999999999999969</c:v>
                </c:pt>
                <c:pt idx="3">
                  <c:v>4</c:v>
                </c:pt>
                <c:pt idx="4">
                  <c:v>-2.0000000000000062</c:v>
                </c:pt>
                <c:pt idx="5">
                  <c:v>-1.9999999999999889</c:v>
                </c:pt>
                <c:pt idx="6">
                  <c:v>4</c:v>
                </c:pt>
                <c:pt idx="7">
                  <c:v>-2.0000000000000204</c:v>
                </c:pt>
                <c:pt idx="8">
                  <c:v>-1.9999999999999873</c:v>
                </c:pt>
                <c:pt idx="9">
                  <c:v>4</c:v>
                </c:pt>
                <c:pt idx="10">
                  <c:v>-2.0000000000000222</c:v>
                </c:pt>
                <c:pt idx="11">
                  <c:v>-1.9999999999999856</c:v>
                </c:pt>
                <c:pt idx="12">
                  <c:v>4</c:v>
                </c:pt>
                <c:pt idx="13">
                  <c:v>-2.000000000000024</c:v>
                </c:pt>
                <c:pt idx="14">
                  <c:v>-1.9999999999999594</c:v>
                </c:pt>
                <c:pt idx="15">
                  <c:v>4</c:v>
                </c:pt>
                <c:pt idx="16">
                  <c:v>-2.0000000000000253</c:v>
                </c:pt>
                <c:pt idx="17">
                  <c:v>-1.9999999999999576</c:v>
                </c:pt>
                <c:pt idx="18">
                  <c:v>4</c:v>
                </c:pt>
                <c:pt idx="19">
                  <c:v>-2.0000000000000271</c:v>
                </c:pt>
                <c:pt idx="20">
                  <c:v>-1.9999999999999558</c:v>
                </c:pt>
                <c:pt idx="21">
                  <c:v>4</c:v>
                </c:pt>
                <c:pt idx="22">
                  <c:v>-2.0000000000000289</c:v>
                </c:pt>
                <c:pt idx="23">
                  <c:v>-1.9999999999999543</c:v>
                </c:pt>
                <c:pt idx="24">
                  <c:v>4</c:v>
                </c:pt>
                <c:pt idx="25">
                  <c:v>-2.0000000000000306</c:v>
                </c:pt>
                <c:pt idx="26">
                  <c:v>-1.9999999999999525</c:v>
                </c:pt>
                <c:pt idx="27">
                  <c:v>4</c:v>
                </c:pt>
                <c:pt idx="28">
                  <c:v>-2.0000000000000813</c:v>
                </c:pt>
                <c:pt idx="29">
                  <c:v>-2</c:v>
                </c:pt>
                <c:pt idx="30">
                  <c:v>4</c:v>
                </c:pt>
                <c:pt idx="31">
                  <c:v>-2.0000000000000338</c:v>
                </c:pt>
                <c:pt idx="32">
                  <c:v>-1.9999999999999492</c:v>
                </c:pt>
                <c:pt idx="33">
                  <c:v>4</c:v>
                </c:pt>
                <c:pt idx="34">
                  <c:v>-2.0000000000000848</c:v>
                </c:pt>
                <c:pt idx="35">
                  <c:v>-1.9999999999998981</c:v>
                </c:pt>
                <c:pt idx="36">
                  <c:v>4</c:v>
                </c:pt>
                <c:pt idx="37">
                  <c:v>-2.0000000000000373</c:v>
                </c:pt>
                <c:pt idx="38">
                  <c:v>-1.9999999999999456</c:v>
                </c:pt>
                <c:pt idx="39">
                  <c:v>4</c:v>
                </c:pt>
                <c:pt idx="40">
                  <c:v>-2.0000000000000884</c:v>
                </c:pt>
                <c:pt idx="41">
                  <c:v>-1.9999999999998948</c:v>
                </c:pt>
                <c:pt idx="42">
                  <c:v>4</c:v>
                </c:pt>
                <c:pt idx="43">
                  <c:v>-2.0000000000000409</c:v>
                </c:pt>
                <c:pt idx="44">
                  <c:v>-1.9999999999999423</c:v>
                </c:pt>
                <c:pt idx="45">
                  <c:v>4</c:v>
                </c:pt>
                <c:pt idx="46">
                  <c:v>-2.0000000000000915</c:v>
                </c:pt>
                <c:pt idx="47">
                  <c:v>-1.9999999999998914</c:v>
                </c:pt>
                <c:pt idx="48">
                  <c:v>4</c:v>
                </c:pt>
                <c:pt idx="49">
                  <c:v>-2.0000000000001426</c:v>
                </c:pt>
                <c:pt idx="50">
                  <c:v>-1.9999999999999389</c:v>
                </c:pt>
                <c:pt idx="51">
                  <c:v>4</c:v>
                </c:pt>
                <c:pt idx="52">
                  <c:v>-2.000000000000095</c:v>
                </c:pt>
                <c:pt idx="53">
                  <c:v>-1.9999999999999865</c:v>
                </c:pt>
                <c:pt idx="54">
                  <c:v>4</c:v>
                </c:pt>
                <c:pt idx="55">
                  <c:v>-2.0000000000000475</c:v>
                </c:pt>
                <c:pt idx="56">
                  <c:v>-1.999999999999837</c:v>
                </c:pt>
                <c:pt idx="57">
                  <c:v>4</c:v>
                </c:pt>
                <c:pt idx="58">
                  <c:v>-2</c:v>
                </c:pt>
                <c:pt idx="59">
                  <c:v>-1.9999999999998845</c:v>
                </c:pt>
                <c:pt idx="60">
                  <c:v>4</c:v>
                </c:pt>
                <c:pt idx="61">
                  <c:v>-2.0000000000001492</c:v>
                </c:pt>
                <c:pt idx="62">
                  <c:v>-1.9999999999999321</c:v>
                </c:pt>
                <c:pt idx="63">
                  <c:v>4</c:v>
                </c:pt>
                <c:pt idx="64">
                  <c:v>-2.0000000000001017</c:v>
                </c:pt>
                <c:pt idx="65">
                  <c:v>-1.9999999999999796</c:v>
                </c:pt>
                <c:pt idx="66">
                  <c:v>4</c:v>
                </c:pt>
                <c:pt idx="67">
                  <c:v>-2.0000000000000542</c:v>
                </c:pt>
                <c:pt idx="68">
                  <c:v>-1.9999999999998301</c:v>
                </c:pt>
                <c:pt idx="69">
                  <c:v>4</c:v>
                </c:pt>
                <c:pt idx="70">
                  <c:v>-2.0000000000002038</c:v>
                </c:pt>
                <c:pt idx="71">
                  <c:v>-1.9999999999998779</c:v>
                </c:pt>
                <c:pt idx="72">
                  <c:v>4</c:v>
                </c:pt>
                <c:pt idx="73">
                  <c:v>-2.0000000000001563</c:v>
                </c:pt>
                <c:pt idx="74">
                  <c:v>-1.9999999999999254</c:v>
                </c:pt>
                <c:pt idx="75">
                  <c:v>4</c:v>
                </c:pt>
                <c:pt idx="76">
                  <c:v>-2.0000000000001088</c:v>
                </c:pt>
                <c:pt idx="77">
                  <c:v>-1.9999999999999729</c:v>
                </c:pt>
                <c:pt idx="78">
                  <c:v>4</c:v>
                </c:pt>
                <c:pt idx="79">
                  <c:v>-2.0000000000000613</c:v>
                </c:pt>
                <c:pt idx="80">
                  <c:v>-1.9999999999998235</c:v>
                </c:pt>
                <c:pt idx="81">
                  <c:v>4</c:v>
                </c:pt>
                <c:pt idx="82">
                  <c:v>-2.0000000000002105</c:v>
                </c:pt>
                <c:pt idx="83">
                  <c:v>-1.999999999999871</c:v>
                </c:pt>
                <c:pt idx="84">
                  <c:v>4</c:v>
                </c:pt>
                <c:pt idx="85">
                  <c:v>-2.000000000000163</c:v>
                </c:pt>
                <c:pt idx="86">
                  <c:v>-1.9999999999999185</c:v>
                </c:pt>
                <c:pt idx="87">
                  <c:v>4</c:v>
                </c:pt>
                <c:pt idx="88">
                  <c:v>-2.0000000000001155</c:v>
                </c:pt>
                <c:pt idx="89">
                  <c:v>-1.9999999999997691</c:v>
                </c:pt>
                <c:pt idx="90">
                  <c:v>4</c:v>
                </c:pt>
                <c:pt idx="91">
                  <c:v>-2.0000000000000679</c:v>
                </c:pt>
                <c:pt idx="92">
                  <c:v>-1.9999999999998166</c:v>
                </c:pt>
                <c:pt idx="93">
                  <c:v>4</c:v>
                </c:pt>
                <c:pt idx="94">
                  <c:v>-2.0000000000002172</c:v>
                </c:pt>
                <c:pt idx="95">
                  <c:v>-1.9999999999996674</c:v>
                </c:pt>
                <c:pt idx="96">
                  <c:v>4</c:v>
                </c:pt>
                <c:pt idx="97">
                  <c:v>-2.0000000000001696</c:v>
                </c:pt>
                <c:pt idx="98">
                  <c:v>-1.9999999999997149</c:v>
                </c:pt>
                <c:pt idx="99">
                  <c:v>4</c:v>
                </c:pt>
                <c:pt idx="100">
                  <c:v>-2.0000000000001221</c:v>
                </c:pt>
                <c:pt idx="101">
                  <c:v>-1.9999999999997624</c:v>
                </c:pt>
                <c:pt idx="102">
                  <c:v>4</c:v>
                </c:pt>
                <c:pt idx="103">
                  <c:v>-2.0000000000000746</c:v>
                </c:pt>
                <c:pt idx="104">
                  <c:v>-1.9999999999998099</c:v>
                </c:pt>
                <c:pt idx="105">
                  <c:v>4</c:v>
                </c:pt>
                <c:pt idx="106">
                  <c:v>-2.0000000000000271</c:v>
                </c:pt>
                <c:pt idx="107">
                  <c:v>-1.9999999999998574</c:v>
                </c:pt>
                <c:pt idx="108">
                  <c:v>4</c:v>
                </c:pt>
                <c:pt idx="109">
                  <c:v>-1.9999999999999796</c:v>
                </c:pt>
                <c:pt idx="110">
                  <c:v>-1.999999999999905</c:v>
                </c:pt>
                <c:pt idx="111">
                  <c:v>4</c:v>
                </c:pt>
                <c:pt idx="112">
                  <c:v>-2.000000000000326</c:v>
                </c:pt>
                <c:pt idx="113">
                  <c:v>-1.9999999999999525</c:v>
                </c:pt>
                <c:pt idx="114">
                  <c:v>4</c:v>
                </c:pt>
                <c:pt idx="115">
                  <c:v>-2.0000000000002784</c:v>
                </c:pt>
                <c:pt idx="116">
                  <c:v>-2</c:v>
                </c:pt>
                <c:pt idx="117">
                  <c:v>4</c:v>
                </c:pt>
                <c:pt idx="118">
                  <c:v>-2.0000000000002309</c:v>
                </c:pt>
                <c:pt idx="119">
                  <c:v>-1.9999999999996536</c:v>
                </c:pt>
                <c:pt idx="120">
                  <c:v>4</c:v>
                </c:pt>
                <c:pt idx="121">
                  <c:v>-2.0000000000001834</c:v>
                </c:pt>
                <c:pt idx="122">
                  <c:v>-1.9999999999997011</c:v>
                </c:pt>
                <c:pt idx="123">
                  <c:v>4</c:v>
                </c:pt>
                <c:pt idx="124">
                  <c:v>-2.0000000000001359</c:v>
                </c:pt>
                <c:pt idx="125">
                  <c:v>-1.9999999999995519</c:v>
                </c:pt>
                <c:pt idx="126">
                  <c:v>4</c:v>
                </c:pt>
                <c:pt idx="127">
                  <c:v>-2.0000000000002851</c:v>
                </c:pt>
                <c:pt idx="128">
                  <c:v>-1.9999999999997964</c:v>
                </c:pt>
                <c:pt idx="129">
                  <c:v>4</c:v>
                </c:pt>
                <c:pt idx="130">
                  <c:v>-2.0000000000000409</c:v>
                </c:pt>
                <c:pt idx="131">
                  <c:v>-1.9999999999996469</c:v>
                </c:pt>
                <c:pt idx="132">
                  <c:v>4</c:v>
                </c:pt>
                <c:pt idx="133">
                  <c:v>-2.000000000000584</c:v>
                </c:pt>
                <c:pt idx="134">
                  <c:v>-1.9999999999998914</c:v>
                </c:pt>
                <c:pt idx="135">
                  <c:v>4</c:v>
                </c:pt>
                <c:pt idx="136">
                  <c:v>-2.0000000000003397</c:v>
                </c:pt>
                <c:pt idx="137">
                  <c:v>-1.999999999999742</c:v>
                </c:pt>
                <c:pt idx="138">
                  <c:v>4</c:v>
                </c:pt>
                <c:pt idx="139">
                  <c:v>-2.0000000000004889</c:v>
                </c:pt>
                <c:pt idx="140">
                  <c:v>-1.9999999999995925</c:v>
                </c:pt>
                <c:pt idx="141">
                  <c:v>4</c:v>
                </c:pt>
                <c:pt idx="142">
                  <c:v>-2.0000000000002442</c:v>
                </c:pt>
                <c:pt idx="143">
                  <c:v>-1.9999999999994431</c:v>
                </c:pt>
                <c:pt idx="144">
                  <c:v>4</c:v>
                </c:pt>
                <c:pt idx="145">
                  <c:v>-2.0000000000003939</c:v>
                </c:pt>
                <c:pt idx="146">
                  <c:v>-1.9999999999996876</c:v>
                </c:pt>
                <c:pt idx="147">
                  <c:v>4</c:v>
                </c:pt>
                <c:pt idx="148">
                  <c:v>-2.0000000000001492</c:v>
                </c:pt>
                <c:pt idx="149">
                  <c:v>-1.9999999999995384</c:v>
                </c:pt>
                <c:pt idx="150">
                  <c:v>4</c:v>
                </c:pt>
                <c:pt idx="151">
                  <c:v>-2.0000000000002989</c:v>
                </c:pt>
                <c:pt idx="152">
                  <c:v>-1.9999999999997826</c:v>
                </c:pt>
                <c:pt idx="153">
                  <c:v>4</c:v>
                </c:pt>
                <c:pt idx="154">
                  <c:v>-2.0000000000000542</c:v>
                </c:pt>
                <c:pt idx="155">
                  <c:v>-1.9999999999996334</c:v>
                </c:pt>
                <c:pt idx="156">
                  <c:v>4</c:v>
                </c:pt>
                <c:pt idx="157">
                  <c:v>-2.0000000000005977</c:v>
                </c:pt>
                <c:pt idx="158">
                  <c:v>-1.9999999999998779</c:v>
                </c:pt>
                <c:pt idx="159">
                  <c:v>4</c:v>
                </c:pt>
                <c:pt idx="160">
                  <c:v>-2.0000000000003531</c:v>
                </c:pt>
                <c:pt idx="161">
                  <c:v>-1.9999999999997284</c:v>
                </c:pt>
                <c:pt idx="162">
                  <c:v>4</c:v>
                </c:pt>
                <c:pt idx="163">
                  <c:v>-2.0000000000005023</c:v>
                </c:pt>
                <c:pt idx="164">
                  <c:v>-1.999999999999579</c:v>
                </c:pt>
                <c:pt idx="165">
                  <c:v>4</c:v>
                </c:pt>
                <c:pt idx="166">
                  <c:v>-2.000000000000258</c:v>
                </c:pt>
                <c:pt idx="167">
                  <c:v>-1.9999999999994296</c:v>
                </c:pt>
                <c:pt idx="168">
                  <c:v>4</c:v>
                </c:pt>
                <c:pt idx="169">
                  <c:v>-2.0000000000004072</c:v>
                </c:pt>
                <c:pt idx="170">
                  <c:v>-1.999999999999674</c:v>
                </c:pt>
                <c:pt idx="171">
                  <c:v>4</c:v>
                </c:pt>
                <c:pt idx="172">
                  <c:v>-2.000000000000163</c:v>
                </c:pt>
                <c:pt idx="173">
                  <c:v>-1.9999999999995246</c:v>
                </c:pt>
                <c:pt idx="174">
                  <c:v>4</c:v>
                </c:pt>
                <c:pt idx="175">
                  <c:v>-2.0000000000003122</c:v>
                </c:pt>
                <c:pt idx="176">
                  <c:v>-1.9999999999997691</c:v>
                </c:pt>
                <c:pt idx="177">
                  <c:v>4</c:v>
                </c:pt>
                <c:pt idx="178">
                  <c:v>-2.0000000000004619</c:v>
                </c:pt>
                <c:pt idx="179">
                  <c:v>-1.9999999999996199</c:v>
                </c:pt>
                <c:pt idx="180">
                  <c:v>4</c:v>
                </c:pt>
                <c:pt idx="181">
                  <c:v>-2.0000000000006111</c:v>
                </c:pt>
                <c:pt idx="182">
                  <c:v>-1.9999999999998641</c:v>
                </c:pt>
                <c:pt idx="183">
                  <c:v>4</c:v>
                </c:pt>
                <c:pt idx="184">
                  <c:v>-2.0000000000003668</c:v>
                </c:pt>
                <c:pt idx="185">
                  <c:v>-1.999999999999321</c:v>
                </c:pt>
                <c:pt idx="186">
                  <c:v>4</c:v>
                </c:pt>
                <c:pt idx="187">
                  <c:v>-2.000000000000516</c:v>
                </c:pt>
                <c:pt idx="188">
                  <c:v>-1.9999999999995655</c:v>
                </c:pt>
                <c:pt idx="189">
                  <c:v>4</c:v>
                </c:pt>
                <c:pt idx="190">
                  <c:v>-2.0000000000006652</c:v>
                </c:pt>
                <c:pt idx="191">
                  <c:v>-1.999999999999416</c:v>
                </c:pt>
                <c:pt idx="192">
                  <c:v>4</c:v>
                </c:pt>
                <c:pt idx="193">
                  <c:v>-2.0000000000008149</c:v>
                </c:pt>
                <c:pt idx="194">
                  <c:v>-1.9999999999996605</c:v>
                </c:pt>
                <c:pt idx="195">
                  <c:v>4</c:v>
                </c:pt>
                <c:pt idx="196">
                  <c:v>-2.0000000000005702</c:v>
                </c:pt>
                <c:pt idx="197">
                  <c:v>-1.9999999999995111</c:v>
                </c:pt>
                <c:pt idx="198">
                  <c:v>4</c:v>
                </c:pt>
                <c:pt idx="199">
                  <c:v>-2.0000000000007199</c:v>
                </c:pt>
                <c:pt idx="200">
                  <c:v>-1.9999999999997555</c:v>
                </c:pt>
                <c:pt idx="201">
                  <c:v>4</c:v>
                </c:pt>
                <c:pt idx="202">
                  <c:v>-2.0000000000004752</c:v>
                </c:pt>
                <c:pt idx="203">
                  <c:v>-1.9999999999996061</c:v>
                </c:pt>
                <c:pt idx="204">
                  <c:v>4</c:v>
                </c:pt>
                <c:pt idx="205">
                  <c:v>-2.0000000000006248</c:v>
                </c:pt>
                <c:pt idx="206">
                  <c:v>-1.9999999999998506</c:v>
                </c:pt>
                <c:pt idx="207">
                  <c:v>4</c:v>
                </c:pt>
                <c:pt idx="208">
                  <c:v>-2.0000000000003801</c:v>
                </c:pt>
                <c:pt idx="209">
                  <c:v>-1.9999999999997011</c:v>
                </c:pt>
                <c:pt idx="210">
                  <c:v>4</c:v>
                </c:pt>
                <c:pt idx="211">
                  <c:v>-2.0000000000005298</c:v>
                </c:pt>
                <c:pt idx="212">
                  <c:v>-1.9999999999999456</c:v>
                </c:pt>
                <c:pt idx="213">
                  <c:v>4</c:v>
                </c:pt>
                <c:pt idx="214">
                  <c:v>-2.0000000000002851</c:v>
                </c:pt>
                <c:pt idx="215">
                  <c:v>-1.9999999999997964</c:v>
                </c:pt>
                <c:pt idx="216">
                  <c:v>4</c:v>
                </c:pt>
                <c:pt idx="217">
                  <c:v>-2.0000000000004348</c:v>
                </c:pt>
                <c:pt idx="218">
                  <c:v>-2.0000000000000409</c:v>
                </c:pt>
                <c:pt idx="219">
                  <c:v>4</c:v>
                </c:pt>
                <c:pt idx="220">
                  <c:v>-2.0000000000001901</c:v>
                </c:pt>
                <c:pt idx="221">
                  <c:v>-1.9999999999991036</c:v>
                </c:pt>
                <c:pt idx="222">
                  <c:v>4</c:v>
                </c:pt>
                <c:pt idx="223">
                  <c:v>-2.0000000000003397</c:v>
                </c:pt>
                <c:pt idx="224">
                  <c:v>-1.9999999999993481</c:v>
                </c:pt>
                <c:pt idx="225">
                  <c:v>4</c:v>
                </c:pt>
                <c:pt idx="226">
                  <c:v>-2.000000000000095</c:v>
                </c:pt>
                <c:pt idx="227">
                  <c:v>-1.9999999999991989</c:v>
                </c:pt>
                <c:pt idx="228">
                  <c:v>4</c:v>
                </c:pt>
                <c:pt idx="229">
                  <c:v>-2.0000000000002442</c:v>
                </c:pt>
                <c:pt idx="230">
                  <c:v>-1.9999999999994431</c:v>
                </c:pt>
                <c:pt idx="231">
                  <c:v>4</c:v>
                </c:pt>
                <c:pt idx="232">
                  <c:v>-2</c:v>
                </c:pt>
                <c:pt idx="233">
                  <c:v>-1.9999999999992939</c:v>
                </c:pt>
                <c:pt idx="234">
                  <c:v>4</c:v>
                </c:pt>
                <c:pt idx="235">
                  <c:v>-2.000000000000937</c:v>
                </c:pt>
                <c:pt idx="236">
                  <c:v>-1.9999999999995384</c:v>
                </c:pt>
                <c:pt idx="237">
                  <c:v>4</c:v>
                </c:pt>
                <c:pt idx="238">
                  <c:v>-2.0000000000006928</c:v>
                </c:pt>
                <c:pt idx="239">
                  <c:v>-1.9999999999993889</c:v>
                </c:pt>
                <c:pt idx="240">
                  <c:v>4</c:v>
                </c:pt>
                <c:pt idx="241">
                  <c:v>-2.000000000000842</c:v>
                </c:pt>
                <c:pt idx="242">
                  <c:v>-1.9999999999996334</c:v>
                </c:pt>
                <c:pt idx="243">
                  <c:v>4</c:v>
                </c:pt>
                <c:pt idx="244">
                  <c:v>-2.0000000000005977</c:v>
                </c:pt>
                <c:pt idx="245">
                  <c:v>-1.9999999999998779</c:v>
                </c:pt>
                <c:pt idx="246">
                  <c:v>4</c:v>
                </c:pt>
                <c:pt idx="247">
                  <c:v>-2.000000000000747</c:v>
                </c:pt>
                <c:pt idx="248">
                  <c:v>-1.9999999999997284</c:v>
                </c:pt>
                <c:pt idx="249">
                  <c:v>4</c:v>
                </c:pt>
                <c:pt idx="250">
                  <c:v>-2.0000000000008962</c:v>
                </c:pt>
                <c:pt idx="251">
                  <c:v>-1.999999999999579</c:v>
                </c:pt>
                <c:pt idx="252">
                  <c:v>4</c:v>
                </c:pt>
                <c:pt idx="253">
                  <c:v>-2.000000000000258</c:v>
                </c:pt>
                <c:pt idx="254">
                  <c:v>-1.9999999999994296</c:v>
                </c:pt>
                <c:pt idx="255">
                  <c:v>4</c:v>
                </c:pt>
                <c:pt idx="256">
                  <c:v>-2.0000000000004072</c:v>
                </c:pt>
                <c:pt idx="257">
                  <c:v>-2.0000000000000679</c:v>
                </c:pt>
                <c:pt idx="258">
                  <c:v>4</c:v>
                </c:pt>
                <c:pt idx="259">
                  <c:v>-2.0000000000005569</c:v>
                </c:pt>
                <c:pt idx="260">
                  <c:v>-1.9999999999999185</c:v>
                </c:pt>
                <c:pt idx="261">
                  <c:v>4</c:v>
                </c:pt>
                <c:pt idx="262">
                  <c:v>-2.0000000000007061</c:v>
                </c:pt>
                <c:pt idx="263">
                  <c:v>-1.9999999999997691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AF54-4AF1-BB46-B9CA8CA768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3"/>
        </c:scaling>
        <c:delete val="1"/>
        <c:axPos val="b"/>
        <c:numFmt formatCode="General" sourceLinked="1"/>
        <c:majorTickMark val="none"/>
        <c:minorTickMark val="none"/>
        <c:tickLblPos val="nextTo"/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2"/>
          <c:order val="0"/>
          <c:tx>
            <c:v>Aliased</c:v>
          </c:tx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'1.5 kHz Sampling'!$C$9:$C$272</c:f>
              <c:numCache>
                <c:formatCode>General</c:formatCode>
                <c:ptCount val="264"/>
                <c:pt idx="0">
                  <c:v>0</c:v>
                </c:pt>
                <c:pt idx="1">
                  <c:v>2.0000000000000002E-5</c:v>
                </c:pt>
                <c:pt idx="2">
                  <c:v>4.0000000000000003E-5</c:v>
                </c:pt>
                <c:pt idx="3">
                  <c:v>6.0000000000000008E-5</c:v>
                </c:pt>
                <c:pt idx="4">
                  <c:v>8.0000000000000007E-5</c:v>
                </c:pt>
                <c:pt idx="5">
                  <c:v>1E-4</c:v>
                </c:pt>
                <c:pt idx="6">
                  <c:v>1.2E-4</c:v>
                </c:pt>
                <c:pt idx="7">
                  <c:v>1.4000000000000001E-4</c:v>
                </c:pt>
                <c:pt idx="8">
                  <c:v>1.6000000000000001E-4</c:v>
                </c:pt>
                <c:pt idx="9">
                  <c:v>1.8000000000000001E-4</c:v>
                </c:pt>
                <c:pt idx="10">
                  <c:v>2.0000000000000001E-4</c:v>
                </c:pt>
                <c:pt idx="11">
                  <c:v>2.2000000000000001E-4</c:v>
                </c:pt>
                <c:pt idx="12">
                  <c:v>2.4000000000000001E-4</c:v>
                </c:pt>
                <c:pt idx="13">
                  <c:v>2.6000000000000003E-4</c:v>
                </c:pt>
                <c:pt idx="14">
                  <c:v>2.8000000000000003E-4</c:v>
                </c:pt>
                <c:pt idx="15">
                  <c:v>3.0000000000000003E-4</c:v>
                </c:pt>
                <c:pt idx="16">
                  <c:v>3.2000000000000003E-4</c:v>
                </c:pt>
                <c:pt idx="17">
                  <c:v>3.4000000000000002E-4</c:v>
                </c:pt>
                <c:pt idx="18">
                  <c:v>3.6000000000000002E-4</c:v>
                </c:pt>
                <c:pt idx="19">
                  <c:v>3.8000000000000002E-4</c:v>
                </c:pt>
                <c:pt idx="20">
                  <c:v>4.0000000000000002E-4</c:v>
                </c:pt>
                <c:pt idx="21">
                  <c:v>4.2000000000000002E-4</c:v>
                </c:pt>
                <c:pt idx="22">
                  <c:v>4.4000000000000002E-4</c:v>
                </c:pt>
                <c:pt idx="23">
                  <c:v>4.6000000000000001E-4</c:v>
                </c:pt>
                <c:pt idx="24">
                  <c:v>4.8000000000000001E-4</c:v>
                </c:pt>
                <c:pt idx="25">
                  <c:v>5.0000000000000001E-4</c:v>
                </c:pt>
                <c:pt idx="26">
                  <c:v>5.2000000000000006E-4</c:v>
                </c:pt>
                <c:pt idx="27">
                  <c:v>5.4000000000000012E-4</c:v>
                </c:pt>
                <c:pt idx="28">
                  <c:v>5.6000000000000017E-4</c:v>
                </c:pt>
                <c:pt idx="29">
                  <c:v>5.8000000000000022E-4</c:v>
                </c:pt>
                <c:pt idx="30">
                  <c:v>6.0000000000000027E-4</c:v>
                </c:pt>
                <c:pt idx="31">
                  <c:v>6.2000000000000033E-4</c:v>
                </c:pt>
                <c:pt idx="32">
                  <c:v>6.4000000000000038E-4</c:v>
                </c:pt>
                <c:pt idx="33">
                  <c:v>6.6000000000000043E-4</c:v>
                </c:pt>
                <c:pt idx="34">
                  <c:v>6.8000000000000048E-4</c:v>
                </c:pt>
                <c:pt idx="35">
                  <c:v>7.0000000000000053E-4</c:v>
                </c:pt>
                <c:pt idx="36">
                  <c:v>7.2000000000000059E-4</c:v>
                </c:pt>
                <c:pt idx="37">
                  <c:v>7.4000000000000064E-4</c:v>
                </c:pt>
                <c:pt idx="38">
                  <c:v>7.6000000000000069E-4</c:v>
                </c:pt>
                <c:pt idx="39">
                  <c:v>7.8000000000000074E-4</c:v>
                </c:pt>
                <c:pt idx="40">
                  <c:v>8.000000000000008E-4</c:v>
                </c:pt>
                <c:pt idx="41">
                  <c:v>8.2000000000000085E-4</c:v>
                </c:pt>
                <c:pt idx="42">
                  <c:v>8.400000000000009E-4</c:v>
                </c:pt>
                <c:pt idx="43">
                  <c:v>8.6000000000000095E-4</c:v>
                </c:pt>
                <c:pt idx="44">
                  <c:v>8.8000000000000101E-4</c:v>
                </c:pt>
                <c:pt idx="45">
                  <c:v>9.0000000000000106E-4</c:v>
                </c:pt>
                <c:pt idx="46">
                  <c:v>9.2000000000000111E-4</c:v>
                </c:pt>
                <c:pt idx="47">
                  <c:v>9.4000000000000116E-4</c:v>
                </c:pt>
                <c:pt idx="48">
                  <c:v>9.6000000000000122E-4</c:v>
                </c:pt>
                <c:pt idx="49">
                  <c:v>9.8000000000000127E-4</c:v>
                </c:pt>
                <c:pt idx="50">
                  <c:v>1.0000000000000013E-3</c:v>
                </c:pt>
                <c:pt idx="51">
                  <c:v>1.0200000000000014E-3</c:v>
                </c:pt>
                <c:pt idx="52">
                  <c:v>1.0400000000000014E-3</c:v>
                </c:pt>
                <c:pt idx="53">
                  <c:v>1.0600000000000015E-3</c:v>
                </c:pt>
                <c:pt idx="54">
                  <c:v>1.0800000000000015E-3</c:v>
                </c:pt>
                <c:pt idx="55">
                  <c:v>1.1000000000000016E-3</c:v>
                </c:pt>
                <c:pt idx="56">
                  <c:v>1.1200000000000016E-3</c:v>
                </c:pt>
                <c:pt idx="57">
                  <c:v>1.1400000000000017E-3</c:v>
                </c:pt>
                <c:pt idx="58">
                  <c:v>1.1600000000000017E-3</c:v>
                </c:pt>
                <c:pt idx="59">
                  <c:v>1.1800000000000018E-3</c:v>
                </c:pt>
                <c:pt idx="60">
                  <c:v>1.2000000000000018E-3</c:v>
                </c:pt>
                <c:pt idx="61">
                  <c:v>1.2200000000000019E-3</c:v>
                </c:pt>
                <c:pt idx="62">
                  <c:v>1.240000000000002E-3</c:v>
                </c:pt>
                <c:pt idx="63">
                  <c:v>1.260000000000002E-3</c:v>
                </c:pt>
                <c:pt idx="64">
                  <c:v>1.2800000000000021E-3</c:v>
                </c:pt>
                <c:pt idx="65">
                  <c:v>1.3000000000000021E-3</c:v>
                </c:pt>
                <c:pt idx="66">
                  <c:v>1.3200000000000022E-3</c:v>
                </c:pt>
                <c:pt idx="67">
                  <c:v>1.3400000000000022E-3</c:v>
                </c:pt>
                <c:pt idx="68">
                  <c:v>1.3600000000000023E-3</c:v>
                </c:pt>
                <c:pt idx="69">
                  <c:v>1.3800000000000023E-3</c:v>
                </c:pt>
                <c:pt idx="70">
                  <c:v>1.4000000000000024E-3</c:v>
                </c:pt>
                <c:pt idx="71">
                  <c:v>1.4200000000000024E-3</c:v>
                </c:pt>
                <c:pt idx="72">
                  <c:v>1.4400000000000025E-3</c:v>
                </c:pt>
                <c:pt idx="73">
                  <c:v>1.4600000000000025E-3</c:v>
                </c:pt>
                <c:pt idx="74">
                  <c:v>1.4800000000000026E-3</c:v>
                </c:pt>
                <c:pt idx="75">
                  <c:v>1.5000000000000026E-3</c:v>
                </c:pt>
                <c:pt idx="76">
                  <c:v>1.5200000000000027E-3</c:v>
                </c:pt>
                <c:pt idx="77">
                  <c:v>1.5400000000000027E-3</c:v>
                </c:pt>
                <c:pt idx="78">
                  <c:v>1.5600000000000028E-3</c:v>
                </c:pt>
                <c:pt idx="79">
                  <c:v>1.5800000000000028E-3</c:v>
                </c:pt>
                <c:pt idx="80">
                  <c:v>1.6000000000000029E-3</c:v>
                </c:pt>
                <c:pt idx="81">
                  <c:v>1.6200000000000029E-3</c:v>
                </c:pt>
                <c:pt idx="82">
                  <c:v>1.640000000000003E-3</c:v>
                </c:pt>
                <c:pt idx="83">
                  <c:v>1.6600000000000031E-3</c:v>
                </c:pt>
                <c:pt idx="84">
                  <c:v>1.6800000000000031E-3</c:v>
                </c:pt>
                <c:pt idx="85">
                  <c:v>1.7000000000000032E-3</c:v>
                </c:pt>
                <c:pt idx="86">
                  <c:v>1.7200000000000032E-3</c:v>
                </c:pt>
                <c:pt idx="87">
                  <c:v>1.7400000000000033E-3</c:v>
                </c:pt>
                <c:pt idx="88">
                  <c:v>1.7600000000000033E-3</c:v>
                </c:pt>
                <c:pt idx="89">
                  <c:v>1.7800000000000034E-3</c:v>
                </c:pt>
                <c:pt idx="90">
                  <c:v>1.8000000000000034E-3</c:v>
                </c:pt>
                <c:pt idx="91">
                  <c:v>1.8200000000000035E-3</c:v>
                </c:pt>
                <c:pt idx="92">
                  <c:v>1.8400000000000035E-3</c:v>
                </c:pt>
                <c:pt idx="93">
                  <c:v>1.8600000000000036E-3</c:v>
                </c:pt>
                <c:pt idx="94">
                  <c:v>1.8800000000000036E-3</c:v>
                </c:pt>
                <c:pt idx="95">
                  <c:v>1.9000000000000037E-3</c:v>
                </c:pt>
                <c:pt idx="96">
                  <c:v>1.9200000000000037E-3</c:v>
                </c:pt>
                <c:pt idx="97">
                  <c:v>1.9400000000000038E-3</c:v>
                </c:pt>
                <c:pt idx="98">
                  <c:v>1.9600000000000038E-3</c:v>
                </c:pt>
                <c:pt idx="99">
                  <c:v>1.9800000000000039E-3</c:v>
                </c:pt>
                <c:pt idx="100">
                  <c:v>2.0000000000000039E-3</c:v>
                </c:pt>
                <c:pt idx="101">
                  <c:v>2.020000000000004E-3</c:v>
                </c:pt>
                <c:pt idx="102">
                  <c:v>2.040000000000004E-3</c:v>
                </c:pt>
                <c:pt idx="103">
                  <c:v>2.0600000000000041E-3</c:v>
                </c:pt>
                <c:pt idx="104">
                  <c:v>2.0800000000000042E-3</c:v>
                </c:pt>
                <c:pt idx="105">
                  <c:v>2.1000000000000042E-3</c:v>
                </c:pt>
                <c:pt idx="106">
                  <c:v>2.1200000000000043E-3</c:v>
                </c:pt>
                <c:pt idx="107">
                  <c:v>2.1400000000000043E-3</c:v>
                </c:pt>
                <c:pt idx="108">
                  <c:v>2.1600000000000044E-3</c:v>
                </c:pt>
                <c:pt idx="109">
                  <c:v>2.1800000000000044E-3</c:v>
                </c:pt>
                <c:pt idx="110">
                  <c:v>2.2000000000000045E-3</c:v>
                </c:pt>
                <c:pt idx="111">
                  <c:v>2.2200000000000045E-3</c:v>
                </c:pt>
                <c:pt idx="112">
                  <c:v>2.2400000000000046E-3</c:v>
                </c:pt>
                <c:pt idx="113">
                  <c:v>2.2600000000000046E-3</c:v>
                </c:pt>
                <c:pt idx="114">
                  <c:v>2.2800000000000047E-3</c:v>
                </c:pt>
                <c:pt idx="115">
                  <c:v>2.3000000000000047E-3</c:v>
                </c:pt>
                <c:pt idx="116">
                  <c:v>2.3200000000000048E-3</c:v>
                </c:pt>
                <c:pt idx="117">
                  <c:v>2.3400000000000048E-3</c:v>
                </c:pt>
                <c:pt idx="118">
                  <c:v>2.3600000000000049E-3</c:v>
                </c:pt>
                <c:pt idx="119">
                  <c:v>2.3800000000000049E-3</c:v>
                </c:pt>
                <c:pt idx="120">
                  <c:v>2.400000000000005E-3</c:v>
                </c:pt>
                <c:pt idx="121">
                  <c:v>2.420000000000005E-3</c:v>
                </c:pt>
                <c:pt idx="122">
                  <c:v>2.4400000000000051E-3</c:v>
                </c:pt>
                <c:pt idx="123">
                  <c:v>2.4600000000000052E-3</c:v>
                </c:pt>
                <c:pt idx="124">
                  <c:v>2.4800000000000052E-3</c:v>
                </c:pt>
                <c:pt idx="125">
                  <c:v>2.5000000000000053E-3</c:v>
                </c:pt>
                <c:pt idx="126">
                  <c:v>2.5200000000000053E-3</c:v>
                </c:pt>
                <c:pt idx="127">
                  <c:v>2.5400000000000054E-3</c:v>
                </c:pt>
                <c:pt idx="128">
                  <c:v>2.5600000000000054E-3</c:v>
                </c:pt>
                <c:pt idx="129">
                  <c:v>2.5800000000000055E-3</c:v>
                </c:pt>
                <c:pt idx="130">
                  <c:v>2.6000000000000055E-3</c:v>
                </c:pt>
                <c:pt idx="131">
                  <c:v>2.6200000000000056E-3</c:v>
                </c:pt>
                <c:pt idx="132">
                  <c:v>2.6400000000000056E-3</c:v>
                </c:pt>
                <c:pt idx="133">
                  <c:v>2.6600000000000057E-3</c:v>
                </c:pt>
                <c:pt idx="134">
                  <c:v>2.6800000000000057E-3</c:v>
                </c:pt>
                <c:pt idx="135">
                  <c:v>2.7000000000000058E-3</c:v>
                </c:pt>
                <c:pt idx="136">
                  <c:v>2.7200000000000058E-3</c:v>
                </c:pt>
                <c:pt idx="137">
                  <c:v>2.7400000000000059E-3</c:v>
                </c:pt>
                <c:pt idx="138">
                  <c:v>2.7600000000000059E-3</c:v>
                </c:pt>
                <c:pt idx="139">
                  <c:v>2.780000000000006E-3</c:v>
                </c:pt>
                <c:pt idx="140">
                  <c:v>2.800000000000006E-3</c:v>
                </c:pt>
                <c:pt idx="141">
                  <c:v>2.8200000000000061E-3</c:v>
                </c:pt>
                <c:pt idx="142">
                  <c:v>2.8400000000000061E-3</c:v>
                </c:pt>
                <c:pt idx="143">
                  <c:v>2.8600000000000062E-3</c:v>
                </c:pt>
                <c:pt idx="144">
                  <c:v>2.8800000000000063E-3</c:v>
                </c:pt>
                <c:pt idx="145">
                  <c:v>2.9000000000000063E-3</c:v>
                </c:pt>
                <c:pt idx="146">
                  <c:v>2.9200000000000064E-3</c:v>
                </c:pt>
                <c:pt idx="147">
                  <c:v>2.9400000000000064E-3</c:v>
                </c:pt>
                <c:pt idx="148">
                  <c:v>2.9600000000000065E-3</c:v>
                </c:pt>
                <c:pt idx="149">
                  <c:v>2.9800000000000065E-3</c:v>
                </c:pt>
                <c:pt idx="150">
                  <c:v>3.0000000000000066E-3</c:v>
                </c:pt>
                <c:pt idx="151">
                  <c:v>3.0200000000000066E-3</c:v>
                </c:pt>
                <c:pt idx="152">
                  <c:v>3.0400000000000067E-3</c:v>
                </c:pt>
                <c:pt idx="153">
                  <c:v>3.0600000000000067E-3</c:v>
                </c:pt>
                <c:pt idx="154">
                  <c:v>3.0800000000000068E-3</c:v>
                </c:pt>
                <c:pt idx="155">
                  <c:v>3.1000000000000068E-3</c:v>
                </c:pt>
                <c:pt idx="156">
                  <c:v>3.1200000000000069E-3</c:v>
                </c:pt>
                <c:pt idx="157">
                  <c:v>3.1400000000000069E-3</c:v>
                </c:pt>
                <c:pt idx="158">
                  <c:v>3.160000000000007E-3</c:v>
                </c:pt>
                <c:pt idx="159">
                  <c:v>3.180000000000007E-3</c:v>
                </c:pt>
                <c:pt idx="160">
                  <c:v>3.2000000000000071E-3</c:v>
                </c:pt>
                <c:pt idx="161">
                  <c:v>3.2200000000000071E-3</c:v>
                </c:pt>
                <c:pt idx="162">
                  <c:v>3.2400000000000072E-3</c:v>
                </c:pt>
                <c:pt idx="163">
                  <c:v>3.2600000000000072E-3</c:v>
                </c:pt>
                <c:pt idx="164">
                  <c:v>3.2800000000000073E-3</c:v>
                </c:pt>
                <c:pt idx="165">
                  <c:v>3.3000000000000074E-3</c:v>
                </c:pt>
                <c:pt idx="166">
                  <c:v>3.3200000000000074E-3</c:v>
                </c:pt>
                <c:pt idx="167">
                  <c:v>3.3400000000000075E-3</c:v>
                </c:pt>
                <c:pt idx="168">
                  <c:v>3.3600000000000075E-3</c:v>
                </c:pt>
                <c:pt idx="169">
                  <c:v>3.3800000000000076E-3</c:v>
                </c:pt>
                <c:pt idx="170">
                  <c:v>3.4000000000000076E-3</c:v>
                </c:pt>
                <c:pt idx="171">
                  <c:v>3.4200000000000077E-3</c:v>
                </c:pt>
                <c:pt idx="172">
                  <c:v>3.4400000000000077E-3</c:v>
                </c:pt>
                <c:pt idx="173">
                  <c:v>3.4600000000000078E-3</c:v>
                </c:pt>
                <c:pt idx="174">
                  <c:v>3.4800000000000078E-3</c:v>
                </c:pt>
                <c:pt idx="175">
                  <c:v>3.5000000000000079E-3</c:v>
                </c:pt>
                <c:pt idx="176">
                  <c:v>3.5200000000000079E-3</c:v>
                </c:pt>
                <c:pt idx="177">
                  <c:v>3.540000000000008E-3</c:v>
                </c:pt>
                <c:pt idx="178">
                  <c:v>3.560000000000008E-3</c:v>
                </c:pt>
                <c:pt idx="179">
                  <c:v>3.5800000000000081E-3</c:v>
                </c:pt>
                <c:pt idx="180">
                  <c:v>3.6000000000000081E-3</c:v>
                </c:pt>
                <c:pt idx="181">
                  <c:v>3.6200000000000082E-3</c:v>
                </c:pt>
                <c:pt idx="182">
                  <c:v>3.6400000000000082E-3</c:v>
                </c:pt>
                <c:pt idx="183">
                  <c:v>3.6600000000000083E-3</c:v>
                </c:pt>
                <c:pt idx="184">
                  <c:v>3.6800000000000084E-3</c:v>
                </c:pt>
                <c:pt idx="185">
                  <c:v>3.7000000000000084E-3</c:v>
                </c:pt>
                <c:pt idx="186">
                  <c:v>3.7200000000000085E-3</c:v>
                </c:pt>
                <c:pt idx="187">
                  <c:v>3.7400000000000085E-3</c:v>
                </c:pt>
                <c:pt idx="188">
                  <c:v>3.7600000000000086E-3</c:v>
                </c:pt>
                <c:pt idx="189">
                  <c:v>3.7800000000000086E-3</c:v>
                </c:pt>
                <c:pt idx="190">
                  <c:v>3.8000000000000087E-3</c:v>
                </c:pt>
                <c:pt idx="191">
                  <c:v>3.8200000000000087E-3</c:v>
                </c:pt>
                <c:pt idx="192">
                  <c:v>3.8400000000000088E-3</c:v>
                </c:pt>
                <c:pt idx="193">
                  <c:v>3.8600000000000088E-3</c:v>
                </c:pt>
                <c:pt idx="194">
                  <c:v>3.8800000000000089E-3</c:v>
                </c:pt>
                <c:pt idx="195">
                  <c:v>3.9000000000000089E-3</c:v>
                </c:pt>
                <c:pt idx="196">
                  <c:v>3.9200000000000085E-3</c:v>
                </c:pt>
                <c:pt idx="197">
                  <c:v>3.9400000000000086E-3</c:v>
                </c:pt>
                <c:pt idx="198">
                  <c:v>3.9600000000000087E-3</c:v>
                </c:pt>
                <c:pt idx="199">
                  <c:v>3.9800000000000087E-3</c:v>
                </c:pt>
                <c:pt idx="200">
                  <c:v>4.0000000000000088E-3</c:v>
                </c:pt>
                <c:pt idx="201">
                  <c:v>4.0200000000000088E-3</c:v>
                </c:pt>
                <c:pt idx="202">
                  <c:v>4.0400000000000089E-3</c:v>
                </c:pt>
                <c:pt idx="203">
                  <c:v>4.0600000000000089E-3</c:v>
                </c:pt>
                <c:pt idx="204">
                  <c:v>4.080000000000009E-3</c:v>
                </c:pt>
                <c:pt idx="205">
                  <c:v>4.100000000000009E-3</c:v>
                </c:pt>
                <c:pt idx="206">
                  <c:v>4.1200000000000091E-3</c:v>
                </c:pt>
                <c:pt idx="207">
                  <c:v>4.1400000000000091E-3</c:v>
                </c:pt>
                <c:pt idx="208">
                  <c:v>4.1600000000000092E-3</c:v>
                </c:pt>
                <c:pt idx="209">
                  <c:v>4.1800000000000092E-3</c:v>
                </c:pt>
                <c:pt idx="210">
                  <c:v>4.2000000000000093E-3</c:v>
                </c:pt>
                <c:pt idx="211">
                  <c:v>4.2200000000000093E-3</c:v>
                </c:pt>
                <c:pt idx="212">
                  <c:v>4.2400000000000094E-3</c:v>
                </c:pt>
                <c:pt idx="213">
                  <c:v>4.2600000000000094E-3</c:v>
                </c:pt>
                <c:pt idx="214">
                  <c:v>4.2800000000000095E-3</c:v>
                </c:pt>
                <c:pt idx="215">
                  <c:v>4.3000000000000095E-3</c:v>
                </c:pt>
                <c:pt idx="216">
                  <c:v>4.3200000000000096E-3</c:v>
                </c:pt>
                <c:pt idx="217">
                  <c:v>4.3400000000000096E-3</c:v>
                </c:pt>
                <c:pt idx="218">
                  <c:v>4.3600000000000097E-3</c:v>
                </c:pt>
                <c:pt idx="219">
                  <c:v>4.3800000000000098E-3</c:v>
                </c:pt>
                <c:pt idx="220">
                  <c:v>4.4000000000000098E-3</c:v>
                </c:pt>
                <c:pt idx="221">
                  <c:v>4.4200000000000099E-3</c:v>
                </c:pt>
                <c:pt idx="222">
                  <c:v>4.4400000000000099E-3</c:v>
                </c:pt>
                <c:pt idx="223">
                  <c:v>4.46000000000001E-3</c:v>
                </c:pt>
                <c:pt idx="224">
                  <c:v>4.48000000000001E-3</c:v>
                </c:pt>
                <c:pt idx="225">
                  <c:v>4.5000000000000101E-3</c:v>
                </c:pt>
                <c:pt idx="226">
                  <c:v>4.5200000000000101E-3</c:v>
                </c:pt>
                <c:pt idx="227">
                  <c:v>4.5400000000000102E-3</c:v>
                </c:pt>
                <c:pt idx="228">
                  <c:v>4.5600000000000102E-3</c:v>
                </c:pt>
                <c:pt idx="229">
                  <c:v>4.5800000000000103E-3</c:v>
                </c:pt>
                <c:pt idx="230">
                  <c:v>4.6000000000000103E-3</c:v>
                </c:pt>
                <c:pt idx="231">
                  <c:v>4.6200000000000104E-3</c:v>
                </c:pt>
                <c:pt idx="232">
                  <c:v>4.6400000000000104E-3</c:v>
                </c:pt>
                <c:pt idx="233">
                  <c:v>4.6600000000000105E-3</c:v>
                </c:pt>
                <c:pt idx="234">
                  <c:v>4.6800000000000105E-3</c:v>
                </c:pt>
                <c:pt idx="235">
                  <c:v>4.7000000000000106E-3</c:v>
                </c:pt>
                <c:pt idx="236">
                  <c:v>4.7200000000000106E-3</c:v>
                </c:pt>
                <c:pt idx="237">
                  <c:v>4.7400000000000107E-3</c:v>
                </c:pt>
                <c:pt idx="238">
                  <c:v>4.7600000000000108E-3</c:v>
                </c:pt>
                <c:pt idx="239">
                  <c:v>4.7800000000000108E-3</c:v>
                </c:pt>
                <c:pt idx="240">
                  <c:v>4.8000000000000109E-3</c:v>
                </c:pt>
                <c:pt idx="241">
                  <c:v>4.8200000000000109E-3</c:v>
                </c:pt>
                <c:pt idx="242">
                  <c:v>4.840000000000011E-3</c:v>
                </c:pt>
                <c:pt idx="243">
                  <c:v>4.860000000000011E-3</c:v>
                </c:pt>
                <c:pt idx="244">
                  <c:v>4.8800000000000111E-3</c:v>
                </c:pt>
                <c:pt idx="245">
                  <c:v>4.9000000000000111E-3</c:v>
                </c:pt>
                <c:pt idx="246">
                  <c:v>4.9200000000000112E-3</c:v>
                </c:pt>
                <c:pt idx="247">
                  <c:v>4.9400000000000112E-3</c:v>
                </c:pt>
                <c:pt idx="248">
                  <c:v>4.9600000000000113E-3</c:v>
                </c:pt>
                <c:pt idx="249">
                  <c:v>4.9800000000000113E-3</c:v>
                </c:pt>
                <c:pt idx="250">
                  <c:v>5.0000000000000114E-3</c:v>
                </c:pt>
                <c:pt idx="251">
                  <c:v>5.0200000000000114E-3</c:v>
                </c:pt>
                <c:pt idx="252">
                  <c:v>5.0400000000000115E-3</c:v>
                </c:pt>
                <c:pt idx="253">
                  <c:v>5.0600000000000115E-3</c:v>
                </c:pt>
                <c:pt idx="254">
                  <c:v>5.0800000000000116E-3</c:v>
                </c:pt>
                <c:pt idx="255">
                  <c:v>5.1000000000000116E-3</c:v>
                </c:pt>
                <c:pt idx="256">
                  <c:v>5.1200000000000117E-3</c:v>
                </c:pt>
                <c:pt idx="257">
                  <c:v>5.1400000000000117E-3</c:v>
                </c:pt>
                <c:pt idx="258">
                  <c:v>5.1600000000000118E-3</c:v>
                </c:pt>
                <c:pt idx="259">
                  <c:v>5.1800000000000119E-3</c:v>
                </c:pt>
                <c:pt idx="260">
                  <c:v>5.2000000000000119E-3</c:v>
                </c:pt>
                <c:pt idx="261">
                  <c:v>5.220000000000012E-3</c:v>
                </c:pt>
                <c:pt idx="262">
                  <c:v>5.240000000000012E-3</c:v>
                </c:pt>
                <c:pt idx="263">
                  <c:v>5.2600000000000121E-3</c:v>
                </c:pt>
              </c:numCache>
            </c:numRef>
          </c:xVal>
          <c:yVal>
            <c:numRef>
              <c:f>'1.5 kHz Sampling'!$E$9:$E$272</c:f>
              <c:numCache>
                <c:formatCode>General</c:formatCode>
                <c:ptCount val="264"/>
                <c:pt idx="0">
                  <c:v>3.9921069137130862</c:v>
                </c:pt>
                <c:pt idx="1">
                  <c:v>3.9684588052579115</c:v>
                </c:pt>
                <c:pt idx="2">
                  <c:v>3.9291490029147549</c:v>
                </c:pt>
                <c:pt idx="3">
                  <c:v>3.8743326445145243</c:v>
                </c:pt>
                <c:pt idx="4">
                  <c:v>3.8042260651806141</c:v>
                </c:pt>
                <c:pt idx="5">
                  <c:v>3.7191059435530058</c:v>
                </c:pt>
                <c:pt idx="6">
                  <c:v>3.6193082098640783</c:v>
                </c:pt>
                <c:pt idx="7">
                  <c:v>3.5052267201754543</c:v>
                </c:pt>
                <c:pt idx="8">
                  <c:v>3.3773117020080603</c:v>
                </c:pt>
                <c:pt idx="9">
                  <c:v>3.2360679774997898</c:v>
                </c:pt>
                <c:pt idx="10">
                  <c:v>3.082052971103157</c:v>
                </c:pt>
                <c:pt idx="11">
                  <c:v>2.9158745096856462</c:v>
                </c:pt>
                <c:pt idx="12">
                  <c:v>2.7381884237147545</c:v>
                </c:pt>
                <c:pt idx="13">
                  <c:v>2.549695958994759</c:v>
                </c:pt>
                <c:pt idx="14">
                  <c:v>2.3511410091698925</c:v>
                </c:pt>
                <c:pt idx="15">
                  <c:v>2.1433071799159862</c:v>
                </c:pt>
                <c:pt idx="16">
                  <c:v>1.9270146964068613</c:v>
                </c:pt>
                <c:pt idx="17">
                  <c:v>1.7031171662602906</c:v>
                </c:pt>
                <c:pt idx="18">
                  <c:v>1.4724982107387123</c:v>
                </c:pt>
                <c:pt idx="19">
                  <c:v>1.2360679774997898</c:v>
                </c:pt>
                <c:pt idx="20">
                  <c:v>0.99475954865941985</c:v>
                </c:pt>
                <c:pt idx="21">
                  <c:v>0.74952525834289896</c:v>
                </c:pt>
                <c:pt idx="22">
                  <c:v>0.50133293425721703</c:v>
                </c:pt>
                <c:pt idx="23">
                  <c:v>0.25116207811725411</c:v>
                </c:pt>
                <c:pt idx="24">
                  <c:v>2.45029690981724E-16</c:v>
                </c:pt>
                <c:pt idx="25">
                  <c:v>-0.25116207811725361</c:v>
                </c:pt>
                <c:pt idx="26">
                  <c:v>-0.50133293425721748</c:v>
                </c:pt>
                <c:pt idx="27">
                  <c:v>-0.74952525834290018</c:v>
                </c:pt>
                <c:pt idx="28">
                  <c:v>-0.99475954865942107</c:v>
                </c:pt>
                <c:pt idx="29">
                  <c:v>-1.236067977499792</c:v>
                </c:pt>
                <c:pt idx="30">
                  <c:v>-1.4724982107387152</c:v>
                </c:pt>
                <c:pt idx="31">
                  <c:v>-1.7031171662602942</c:v>
                </c:pt>
                <c:pt idx="32">
                  <c:v>-1.9270146964068648</c:v>
                </c:pt>
                <c:pt idx="33">
                  <c:v>-2.1433071799159902</c:v>
                </c:pt>
                <c:pt idx="34">
                  <c:v>-2.3511410091698965</c:v>
                </c:pt>
                <c:pt idx="35">
                  <c:v>-2.5496959589947643</c:v>
                </c:pt>
                <c:pt idx="36">
                  <c:v>-2.7381884237147602</c:v>
                </c:pt>
                <c:pt idx="37">
                  <c:v>-2.9158745096856515</c:v>
                </c:pt>
                <c:pt idx="38">
                  <c:v>-3.0820529711031619</c:v>
                </c:pt>
                <c:pt idx="39">
                  <c:v>-3.2360679774997947</c:v>
                </c:pt>
                <c:pt idx="40">
                  <c:v>-3.3773117020080652</c:v>
                </c:pt>
                <c:pt idx="41">
                  <c:v>-3.5052267201754597</c:v>
                </c:pt>
                <c:pt idx="42">
                  <c:v>-3.6193082098640827</c:v>
                </c:pt>
                <c:pt idx="43">
                  <c:v>-3.7191059435530098</c:v>
                </c:pt>
                <c:pt idx="44">
                  <c:v>-3.8042260651806181</c:v>
                </c:pt>
                <c:pt idx="45">
                  <c:v>-3.8743326445145274</c:v>
                </c:pt>
                <c:pt idx="46">
                  <c:v>-3.9291490029147571</c:v>
                </c:pt>
                <c:pt idx="47">
                  <c:v>-3.9684588052579133</c:v>
                </c:pt>
                <c:pt idx="48">
                  <c:v>-3.9921069137130871</c:v>
                </c:pt>
                <c:pt idx="49">
                  <c:v>-4</c:v>
                </c:pt>
                <c:pt idx="50">
                  <c:v>-3.9921069137130853</c:v>
                </c:pt>
                <c:pt idx="51">
                  <c:v>-3.9684588052579093</c:v>
                </c:pt>
                <c:pt idx="52">
                  <c:v>-3.9291490029147518</c:v>
                </c:pt>
                <c:pt idx="53">
                  <c:v>-3.8743326445145199</c:v>
                </c:pt>
                <c:pt idx="54">
                  <c:v>-3.8042260651806084</c:v>
                </c:pt>
                <c:pt idx="55">
                  <c:v>-3.7191059435529983</c:v>
                </c:pt>
                <c:pt idx="56">
                  <c:v>-3.6193082098640699</c:v>
                </c:pt>
                <c:pt idx="57">
                  <c:v>-3.5052267201754446</c:v>
                </c:pt>
                <c:pt idx="58">
                  <c:v>-3.3773117020080492</c:v>
                </c:pt>
                <c:pt idx="59">
                  <c:v>-3.2360679774997765</c:v>
                </c:pt>
                <c:pt idx="60">
                  <c:v>-3.0820529711031424</c:v>
                </c:pt>
                <c:pt idx="61">
                  <c:v>-2.9158745096856302</c:v>
                </c:pt>
                <c:pt idx="62">
                  <c:v>-2.7381884237147376</c:v>
                </c:pt>
                <c:pt idx="63">
                  <c:v>-2.549695958994739</c:v>
                </c:pt>
                <c:pt idx="64">
                  <c:v>-2.351141009169873</c:v>
                </c:pt>
                <c:pt idx="65">
                  <c:v>-2.1433071799159644</c:v>
                </c:pt>
                <c:pt idx="66">
                  <c:v>-1.9270146964068393</c:v>
                </c:pt>
                <c:pt idx="67">
                  <c:v>-1.7031171662602662</c:v>
                </c:pt>
                <c:pt idx="68">
                  <c:v>-1.4724982107386879</c:v>
                </c:pt>
                <c:pt idx="69">
                  <c:v>-1.2360679774997634</c:v>
                </c:pt>
                <c:pt idx="70">
                  <c:v>-0.9947595486593902</c:v>
                </c:pt>
                <c:pt idx="71">
                  <c:v>-0.74952525834287065</c:v>
                </c:pt>
                <c:pt idx="72">
                  <c:v>-0.50133293425718672</c:v>
                </c:pt>
                <c:pt idx="73">
                  <c:v>-0.25116207811722446</c:v>
                </c:pt>
                <c:pt idx="74">
                  <c:v>3.1239334036259336E-14</c:v>
                </c:pt>
                <c:pt idx="75">
                  <c:v>0.2511620781172868</c:v>
                </c:pt>
                <c:pt idx="76">
                  <c:v>0.50133293425724867</c:v>
                </c:pt>
                <c:pt idx="77">
                  <c:v>0.74952525834293193</c:v>
                </c:pt>
                <c:pt idx="78">
                  <c:v>0.99475954865945071</c:v>
                </c:pt>
                <c:pt idx="79">
                  <c:v>1.2360679774998227</c:v>
                </c:pt>
                <c:pt idx="80">
                  <c:v>1.4724982107387428</c:v>
                </c:pt>
                <c:pt idx="81">
                  <c:v>1.7031171662603226</c:v>
                </c:pt>
                <c:pt idx="82">
                  <c:v>1.9270146964068939</c:v>
                </c:pt>
                <c:pt idx="83">
                  <c:v>2.1433071799160168</c:v>
                </c:pt>
                <c:pt idx="84">
                  <c:v>2.3511410091699236</c:v>
                </c:pt>
                <c:pt idx="85">
                  <c:v>2.5496959589947874</c:v>
                </c:pt>
                <c:pt idx="86">
                  <c:v>2.7381884237147829</c:v>
                </c:pt>
                <c:pt idx="87">
                  <c:v>2.9158745096856742</c:v>
                </c:pt>
                <c:pt idx="88">
                  <c:v>3.0820529711031823</c:v>
                </c:pt>
                <c:pt idx="89">
                  <c:v>3.2360679774998142</c:v>
                </c:pt>
                <c:pt idx="90">
                  <c:v>3.3773117020080821</c:v>
                </c:pt>
                <c:pt idx="91">
                  <c:v>3.5052267201754748</c:v>
                </c:pt>
                <c:pt idx="92">
                  <c:v>3.6193082098640956</c:v>
                </c:pt>
                <c:pt idx="93">
                  <c:v>3.7191059435530214</c:v>
                </c:pt>
                <c:pt idx="94">
                  <c:v>3.8042260651806283</c:v>
                </c:pt>
                <c:pt idx="95">
                  <c:v>3.8743326445145354</c:v>
                </c:pt>
                <c:pt idx="96">
                  <c:v>3.9291490029147633</c:v>
                </c:pt>
                <c:pt idx="97">
                  <c:v>3.9684588052579168</c:v>
                </c:pt>
                <c:pt idx="98">
                  <c:v>3.9921069137130893</c:v>
                </c:pt>
                <c:pt idx="99">
                  <c:v>4</c:v>
                </c:pt>
                <c:pt idx="100">
                  <c:v>3.9921069137130831</c:v>
                </c:pt>
                <c:pt idx="101">
                  <c:v>3.9684588052579053</c:v>
                </c:pt>
                <c:pt idx="102">
                  <c:v>3.9291490029147456</c:v>
                </c:pt>
                <c:pt idx="103">
                  <c:v>3.8743326445145119</c:v>
                </c:pt>
                <c:pt idx="104">
                  <c:v>3.804226065180599</c:v>
                </c:pt>
                <c:pt idx="105">
                  <c:v>3.7191059435529867</c:v>
                </c:pt>
                <c:pt idx="106">
                  <c:v>3.6193082098640557</c:v>
                </c:pt>
                <c:pt idx="107">
                  <c:v>3.5052267201754295</c:v>
                </c:pt>
                <c:pt idx="108">
                  <c:v>3.3773117020080314</c:v>
                </c:pt>
                <c:pt idx="109">
                  <c:v>3.2360679774997592</c:v>
                </c:pt>
                <c:pt idx="110">
                  <c:v>3.0820529711031224</c:v>
                </c:pt>
                <c:pt idx="111">
                  <c:v>2.9158745096856098</c:v>
                </c:pt>
                <c:pt idx="112">
                  <c:v>2.7381884237147145</c:v>
                </c:pt>
                <c:pt idx="113">
                  <c:v>2.549695958994715</c:v>
                </c:pt>
                <c:pt idx="114">
                  <c:v>2.3511410091698473</c:v>
                </c:pt>
                <c:pt idx="115">
                  <c:v>2.1433071799159378</c:v>
                </c:pt>
                <c:pt idx="116">
                  <c:v>1.9270146964068118</c:v>
                </c:pt>
                <c:pt idx="117">
                  <c:v>1.7031171662602376</c:v>
                </c:pt>
                <c:pt idx="118">
                  <c:v>1.4724982107386555</c:v>
                </c:pt>
                <c:pt idx="119">
                  <c:v>1.2360679774997334</c:v>
                </c:pt>
                <c:pt idx="120">
                  <c:v>0.99475954865935978</c:v>
                </c:pt>
                <c:pt idx="121">
                  <c:v>0.74952525834283967</c:v>
                </c:pt>
                <c:pt idx="122">
                  <c:v>0.50133293425715542</c:v>
                </c:pt>
                <c:pt idx="123">
                  <c:v>0.25116207811719304</c:v>
                </c:pt>
                <c:pt idx="124">
                  <c:v>-6.2723697763500397E-14</c:v>
                </c:pt>
                <c:pt idx="125">
                  <c:v>-0.25116207811731822</c:v>
                </c:pt>
                <c:pt idx="126">
                  <c:v>-0.50133293425727987</c:v>
                </c:pt>
                <c:pt idx="127">
                  <c:v>-0.74952525834296291</c:v>
                </c:pt>
                <c:pt idx="128">
                  <c:v>-0.99475954865948124</c:v>
                </c:pt>
                <c:pt idx="129">
                  <c:v>-1.2360679774998493</c:v>
                </c:pt>
                <c:pt idx="130">
                  <c:v>-1.4724982107387754</c:v>
                </c:pt>
                <c:pt idx="131">
                  <c:v>-1.703117166260351</c:v>
                </c:pt>
                <c:pt idx="132">
                  <c:v>-1.9270146964069186</c:v>
                </c:pt>
                <c:pt idx="133">
                  <c:v>-2.1433071799160466</c:v>
                </c:pt>
                <c:pt idx="134">
                  <c:v>-2.3511410091699489</c:v>
                </c:pt>
                <c:pt idx="135">
                  <c:v>-2.5496959589948114</c:v>
                </c:pt>
                <c:pt idx="136">
                  <c:v>-2.7381884237148086</c:v>
                </c:pt>
                <c:pt idx="137">
                  <c:v>-2.9158745096856959</c:v>
                </c:pt>
                <c:pt idx="138">
                  <c:v>-3.0820529711032023</c:v>
                </c:pt>
                <c:pt idx="139">
                  <c:v>-3.2360679774998307</c:v>
                </c:pt>
                <c:pt idx="140">
                  <c:v>-3.3773117020081007</c:v>
                </c:pt>
                <c:pt idx="141">
                  <c:v>-3.5052267201754899</c:v>
                </c:pt>
                <c:pt idx="142">
                  <c:v>-3.6193082098641089</c:v>
                </c:pt>
                <c:pt idx="143">
                  <c:v>-3.7191059435530343</c:v>
                </c:pt>
                <c:pt idx="144">
                  <c:v>-3.8042260651806381</c:v>
                </c:pt>
                <c:pt idx="145">
                  <c:v>-3.8743326445145434</c:v>
                </c:pt>
                <c:pt idx="146">
                  <c:v>-3.9291490029147687</c:v>
                </c:pt>
                <c:pt idx="147">
                  <c:v>-3.9684588052579213</c:v>
                </c:pt>
                <c:pt idx="148">
                  <c:v>-3.9921069137130911</c:v>
                </c:pt>
                <c:pt idx="149">
                  <c:v>-4</c:v>
                </c:pt>
                <c:pt idx="150">
                  <c:v>-3.9921069137130809</c:v>
                </c:pt>
                <c:pt idx="151">
                  <c:v>-3.9684588052579013</c:v>
                </c:pt>
                <c:pt idx="152">
                  <c:v>-3.9291490029147398</c:v>
                </c:pt>
                <c:pt idx="153">
                  <c:v>-3.8743326445145052</c:v>
                </c:pt>
                <c:pt idx="154">
                  <c:v>-3.8042260651805884</c:v>
                </c:pt>
                <c:pt idx="155">
                  <c:v>-3.7191059435529752</c:v>
                </c:pt>
                <c:pt idx="156">
                  <c:v>-3.6193082098640437</c:v>
                </c:pt>
                <c:pt idx="157">
                  <c:v>-3.5052267201754126</c:v>
                </c:pt>
                <c:pt idx="158">
                  <c:v>-3.3773117020080146</c:v>
                </c:pt>
                <c:pt idx="159">
                  <c:v>-3.2360679774997405</c:v>
                </c:pt>
                <c:pt idx="160">
                  <c:v>-3.0820529711031046</c:v>
                </c:pt>
                <c:pt idx="161">
                  <c:v>-2.9158745096855858</c:v>
                </c:pt>
                <c:pt idx="162">
                  <c:v>-2.7381884237146918</c:v>
                </c:pt>
                <c:pt idx="163">
                  <c:v>-2.5496959589946933</c:v>
                </c:pt>
                <c:pt idx="164">
                  <c:v>-2.3511410091698193</c:v>
                </c:pt>
                <c:pt idx="165">
                  <c:v>-2.1433071799159111</c:v>
                </c:pt>
                <c:pt idx="166">
                  <c:v>-1.927014696406784</c:v>
                </c:pt>
                <c:pt idx="167">
                  <c:v>-1.703117166260206</c:v>
                </c:pt>
                <c:pt idx="168">
                  <c:v>-1.4724982107386262</c:v>
                </c:pt>
                <c:pt idx="169">
                  <c:v>-1.2360679774997034</c:v>
                </c:pt>
                <c:pt idx="170">
                  <c:v>-0.99475954865933269</c:v>
                </c:pt>
                <c:pt idx="171">
                  <c:v>-0.74952525834280526</c:v>
                </c:pt>
                <c:pt idx="172">
                  <c:v>-0.50133293425712422</c:v>
                </c:pt>
                <c:pt idx="173">
                  <c:v>-0.25116207811716162</c:v>
                </c:pt>
                <c:pt idx="174">
                  <c:v>9.7760775169541958E-14</c:v>
                </c:pt>
                <c:pt idx="175">
                  <c:v>0.25116207811734964</c:v>
                </c:pt>
                <c:pt idx="176">
                  <c:v>0.50133293425731118</c:v>
                </c:pt>
                <c:pt idx="177">
                  <c:v>0.74952525834299033</c:v>
                </c:pt>
                <c:pt idx="178">
                  <c:v>0.99475954865951521</c:v>
                </c:pt>
                <c:pt idx="179">
                  <c:v>1.2360679774998826</c:v>
                </c:pt>
                <c:pt idx="180">
                  <c:v>1.4724982107388014</c:v>
                </c:pt>
                <c:pt idx="181">
                  <c:v>1.7031171662603828</c:v>
                </c:pt>
                <c:pt idx="182">
                  <c:v>1.9270146964069492</c:v>
                </c:pt>
                <c:pt idx="183">
                  <c:v>2.1433071799160701</c:v>
                </c:pt>
                <c:pt idx="184">
                  <c:v>2.3511410091699716</c:v>
                </c:pt>
                <c:pt idx="185">
                  <c:v>2.5496959589948385</c:v>
                </c:pt>
                <c:pt idx="186">
                  <c:v>2.7381884237148291</c:v>
                </c:pt>
                <c:pt idx="187">
                  <c:v>2.915874509685715</c:v>
                </c:pt>
                <c:pt idx="188">
                  <c:v>3.0820529711032245</c:v>
                </c:pt>
                <c:pt idx="189">
                  <c:v>3.2360679774998511</c:v>
                </c:pt>
                <c:pt idx="190">
                  <c:v>3.3773117020081158</c:v>
                </c:pt>
                <c:pt idx="191">
                  <c:v>3.5052267201755036</c:v>
                </c:pt>
                <c:pt idx="192">
                  <c:v>3.619308209864124</c:v>
                </c:pt>
                <c:pt idx="193">
                  <c:v>3.7191059435530445</c:v>
                </c:pt>
                <c:pt idx="194">
                  <c:v>3.8042260651806465</c:v>
                </c:pt>
                <c:pt idx="195">
                  <c:v>3.8743326445145501</c:v>
                </c:pt>
                <c:pt idx="196">
                  <c:v>3.929149002914774</c:v>
                </c:pt>
                <c:pt idx="197">
                  <c:v>3.9684588052579239</c:v>
                </c:pt>
                <c:pt idx="198">
                  <c:v>3.9921069137130929</c:v>
                </c:pt>
                <c:pt idx="199">
                  <c:v>4</c:v>
                </c:pt>
                <c:pt idx="200">
                  <c:v>3.9921069137130796</c:v>
                </c:pt>
                <c:pt idx="201">
                  <c:v>3.9684588052578977</c:v>
                </c:pt>
                <c:pt idx="202">
                  <c:v>3.9291490029147345</c:v>
                </c:pt>
                <c:pt idx="203">
                  <c:v>3.8743326445144981</c:v>
                </c:pt>
                <c:pt idx="204">
                  <c:v>3.8042260651805822</c:v>
                </c:pt>
                <c:pt idx="205">
                  <c:v>3.719105943552965</c:v>
                </c:pt>
                <c:pt idx="206">
                  <c:v>3.6193082098640317</c:v>
                </c:pt>
                <c:pt idx="207">
                  <c:v>3.5052267201754028</c:v>
                </c:pt>
                <c:pt idx="208">
                  <c:v>3.3773117020079999</c:v>
                </c:pt>
                <c:pt idx="209">
                  <c:v>3.2360679774997241</c:v>
                </c:pt>
                <c:pt idx="210">
                  <c:v>3.0820529711030868</c:v>
                </c:pt>
                <c:pt idx="211">
                  <c:v>2.9158745096855667</c:v>
                </c:pt>
                <c:pt idx="212">
                  <c:v>2.7381884237146714</c:v>
                </c:pt>
                <c:pt idx="213">
                  <c:v>2.5496959589946719</c:v>
                </c:pt>
                <c:pt idx="214">
                  <c:v>2.3511410091698024</c:v>
                </c:pt>
                <c:pt idx="215">
                  <c:v>2.1433071799158876</c:v>
                </c:pt>
                <c:pt idx="216">
                  <c:v>1.9270146964067596</c:v>
                </c:pt>
                <c:pt idx="217">
                  <c:v>1.7031171662601872</c:v>
                </c:pt>
                <c:pt idx="218">
                  <c:v>1.4724982107386002</c:v>
                </c:pt>
                <c:pt idx="219">
                  <c:v>1.2360679774996768</c:v>
                </c:pt>
                <c:pt idx="220">
                  <c:v>0.9947595486593056</c:v>
                </c:pt>
                <c:pt idx="221">
                  <c:v>0.74952525834278483</c:v>
                </c:pt>
                <c:pt idx="222">
                  <c:v>0.50133293425709646</c:v>
                </c:pt>
                <c:pt idx="223">
                  <c:v>0.2511620781171337</c:v>
                </c:pt>
                <c:pt idx="224">
                  <c:v>-1.1858699786038152E-13</c:v>
                </c:pt>
                <c:pt idx="225">
                  <c:v>-0.25116207811737751</c:v>
                </c:pt>
                <c:pt idx="226">
                  <c:v>-0.50133293425733882</c:v>
                </c:pt>
                <c:pt idx="227">
                  <c:v>-0.74952525834301775</c:v>
                </c:pt>
                <c:pt idx="228">
                  <c:v>-0.99475954865953531</c:v>
                </c:pt>
                <c:pt idx="229">
                  <c:v>-1.2360679774999093</c:v>
                </c:pt>
                <c:pt idx="230">
                  <c:v>-1.4724982107388274</c:v>
                </c:pt>
                <c:pt idx="231">
                  <c:v>-1.7031171662604017</c:v>
                </c:pt>
                <c:pt idx="232">
                  <c:v>-1.9270146964069736</c:v>
                </c:pt>
                <c:pt idx="233">
                  <c:v>-2.1433071799160937</c:v>
                </c:pt>
                <c:pt idx="234">
                  <c:v>-2.3511410091699942</c:v>
                </c:pt>
                <c:pt idx="235">
                  <c:v>-2.5496959589948545</c:v>
                </c:pt>
                <c:pt idx="236">
                  <c:v>-2.7381884237148495</c:v>
                </c:pt>
                <c:pt idx="237">
                  <c:v>-2.9158745096857341</c:v>
                </c:pt>
                <c:pt idx="238">
                  <c:v>-3.0820529711032378</c:v>
                </c:pt>
                <c:pt idx="239">
                  <c:v>-3.2360679774998675</c:v>
                </c:pt>
                <c:pt idx="240">
                  <c:v>-3.3773117020081305</c:v>
                </c:pt>
                <c:pt idx="241">
                  <c:v>-3.505226720175517</c:v>
                </c:pt>
                <c:pt idx="242">
                  <c:v>-3.6193082098641356</c:v>
                </c:pt>
                <c:pt idx="243">
                  <c:v>-3.7191059435530551</c:v>
                </c:pt>
                <c:pt idx="244">
                  <c:v>-3.8042260651806554</c:v>
                </c:pt>
                <c:pt idx="245">
                  <c:v>-3.8743326445145572</c:v>
                </c:pt>
                <c:pt idx="246">
                  <c:v>-3.9291490029147802</c:v>
                </c:pt>
                <c:pt idx="247">
                  <c:v>-3.9684588052579284</c:v>
                </c:pt>
                <c:pt idx="248">
                  <c:v>-3.9921069137130947</c:v>
                </c:pt>
                <c:pt idx="249">
                  <c:v>-4</c:v>
                </c:pt>
                <c:pt idx="250">
                  <c:v>-3.9921069137130774</c:v>
                </c:pt>
                <c:pt idx="251">
                  <c:v>-3.9684588052578942</c:v>
                </c:pt>
                <c:pt idx="252">
                  <c:v>-3.9291490029147296</c:v>
                </c:pt>
                <c:pt idx="253">
                  <c:v>-3.8743326445144892</c:v>
                </c:pt>
                <c:pt idx="254">
                  <c:v>-3.8042260651805688</c:v>
                </c:pt>
                <c:pt idx="255">
                  <c:v>-3.7191059435529521</c:v>
                </c:pt>
                <c:pt idx="256">
                  <c:v>-3.619308209864017</c:v>
                </c:pt>
                <c:pt idx="257">
                  <c:v>-3.5052267201753859</c:v>
                </c:pt>
                <c:pt idx="258">
                  <c:v>-3.3773117020079848</c:v>
                </c:pt>
                <c:pt idx="259">
                  <c:v>-3.2360679774997076</c:v>
                </c:pt>
                <c:pt idx="260">
                  <c:v>-3.0820529711030691</c:v>
                </c:pt>
                <c:pt idx="261">
                  <c:v>-2.9158745096855427</c:v>
                </c:pt>
                <c:pt idx="262">
                  <c:v>-2.7381884237146457</c:v>
                </c:pt>
                <c:pt idx="263">
                  <c:v>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0A3-462C-B44B-49FF7BA00E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3"/>
        </c:scaling>
        <c:delete val="1"/>
        <c:axPos val="b"/>
        <c:numFmt formatCode="General" sourceLinked="1"/>
        <c:majorTickMark val="none"/>
        <c:minorTickMark val="none"/>
        <c:tickLblPos val="nextTo"/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1 kHz Signal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v>Signal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Pt>
            <c:idx val="61"/>
            <c:marker>
              <c:symbol val="none"/>
            </c:marker>
            <c:bubble3D val="0"/>
            <c:spPr>
              <a:ln w="19050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C96F-4E57-B516-3E153F355CCC}"/>
              </c:ext>
            </c:extLst>
          </c:dPt>
          <c:xVal>
            <c:numRef>
              <c:f>'10 kHz Sampling'!$C$9:$C$272</c:f>
              <c:numCache>
                <c:formatCode>General</c:formatCode>
                <c:ptCount val="264"/>
                <c:pt idx="0">
                  <c:v>0</c:v>
                </c:pt>
                <c:pt idx="1">
                  <c:v>2.0000000000000002E-5</c:v>
                </c:pt>
                <c:pt idx="2">
                  <c:v>4.0000000000000003E-5</c:v>
                </c:pt>
                <c:pt idx="3">
                  <c:v>6.0000000000000008E-5</c:v>
                </c:pt>
                <c:pt idx="4">
                  <c:v>8.0000000000000007E-5</c:v>
                </c:pt>
                <c:pt idx="5">
                  <c:v>1E-4</c:v>
                </c:pt>
                <c:pt idx="6">
                  <c:v>1.2E-4</c:v>
                </c:pt>
                <c:pt idx="7">
                  <c:v>1.4000000000000001E-4</c:v>
                </c:pt>
                <c:pt idx="8">
                  <c:v>1.6000000000000001E-4</c:v>
                </c:pt>
                <c:pt idx="9">
                  <c:v>1.8000000000000001E-4</c:v>
                </c:pt>
                <c:pt idx="10">
                  <c:v>2.0000000000000001E-4</c:v>
                </c:pt>
                <c:pt idx="11">
                  <c:v>2.2000000000000001E-4</c:v>
                </c:pt>
                <c:pt idx="12">
                  <c:v>2.4000000000000001E-4</c:v>
                </c:pt>
                <c:pt idx="13">
                  <c:v>2.6000000000000003E-4</c:v>
                </c:pt>
                <c:pt idx="14">
                  <c:v>2.8000000000000003E-4</c:v>
                </c:pt>
                <c:pt idx="15">
                  <c:v>3.0000000000000003E-4</c:v>
                </c:pt>
                <c:pt idx="16">
                  <c:v>3.2000000000000003E-4</c:v>
                </c:pt>
                <c:pt idx="17">
                  <c:v>3.4000000000000002E-4</c:v>
                </c:pt>
                <c:pt idx="18">
                  <c:v>3.6000000000000002E-4</c:v>
                </c:pt>
                <c:pt idx="19">
                  <c:v>3.8000000000000002E-4</c:v>
                </c:pt>
                <c:pt idx="20">
                  <c:v>4.0000000000000002E-4</c:v>
                </c:pt>
                <c:pt idx="21">
                  <c:v>4.2000000000000002E-4</c:v>
                </c:pt>
                <c:pt idx="22">
                  <c:v>4.4000000000000002E-4</c:v>
                </c:pt>
                <c:pt idx="23">
                  <c:v>4.6000000000000001E-4</c:v>
                </c:pt>
                <c:pt idx="24">
                  <c:v>4.8000000000000001E-4</c:v>
                </c:pt>
                <c:pt idx="25">
                  <c:v>5.0000000000000001E-4</c:v>
                </c:pt>
                <c:pt idx="26">
                  <c:v>5.2000000000000006E-4</c:v>
                </c:pt>
                <c:pt idx="27">
                  <c:v>5.4000000000000012E-4</c:v>
                </c:pt>
                <c:pt idx="28">
                  <c:v>5.6000000000000017E-4</c:v>
                </c:pt>
                <c:pt idx="29">
                  <c:v>5.8000000000000022E-4</c:v>
                </c:pt>
                <c:pt idx="30">
                  <c:v>6.0000000000000027E-4</c:v>
                </c:pt>
                <c:pt idx="31">
                  <c:v>6.2000000000000033E-4</c:v>
                </c:pt>
                <c:pt idx="32">
                  <c:v>6.4000000000000038E-4</c:v>
                </c:pt>
                <c:pt idx="33">
                  <c:v>6.6000000000000043E-4</c:v>
                </c:pt>
                <c:pt idx="34">
                  <c:v>6.8000000000000048E-4</c:v>
                </c:pt>
                <c:pt idx="35">
                  <c:v>7.0000000000000053E-4</c:v>
                </c:pt>
                <c:pt idx="36">
                  <c:v>7.2000000000000059E-4</c:v>
                </c:pt>
                <c:pt idx="37">
                  <c:v>7.4000000000000064E-4</c:v>
                </c:pt>
                <c:pt idx="38">
                  <c:v>7.6000000000000069E-4</c:v>
                </c:pt>
                <c:pt idx="39">
                  <c:v>7.8000000000000074E-4</c:v>
                </c:pt>
                <c:pt idx="40">
                  <c:v>8.000000000000008E-4</c:v>
                </c:pt>
                <c:pt idx="41">
                  <c:v>8.2000000000000085E-4</c:v>
                </c:pt>
                <c:pt idx="42">
                  <c:v>8.400000000000009E-4</c:v>
                </c:pt>
                <c:pt idx="43">
                  <c:v>8.6000000000000095E-4</c:v>
                </c:pt>
                <c:pt idx="44">
                  <c:v>8.8000000000000101E-4</c:v>
                </c:pt>
                <c:pt idx="45">
                  <c:v>9.0000000000000106E-4</c:v>
                </c:pt>
                <c:pt idx="46">
                  <c:v>9.2000000000000111E-4</c:v>
                </c:pt>
                <c:pt idx="47">
                  <c:v>9.4000000000000116E-4</c:v>
                </c:pt>
                <c:pt idx="48">
                  <c:v>9.6000000000000122E-4</c:v>
                </c:pt>
                <c:pt idx="49">
                  <c:v>9.8000000000000127E-4</c:v>
                </c:pt>
                <c:pt idx="50">
                  <c:v>1.0000000000000013E-3</c:v>
                </c:pt>
                <c:pt idx="51">
                  <c:v>1.0200000000000014E-3</c:v>
                </c:pt>
                <c:pt idx="52">
                  <c:v>1.0400000000000014E-3</c:v>
                </c:pt>
                <c:pt idx="53">
                  <c:v>1.0600000000000015E-3</c:v>
                </c:pt>
                <c:pt idx="54">
                  <c:v>1.0800000000000015E-3</c:v>
                </c:pt>
                <c:pt idx="55">
                  <c:v>1.1000000000000016E-3</c:v>
                </c:pt>
                <c:pt idx="56">
                  <c:v>1.1200000000000016E-3</c:v>
                </c:pt>
                <c:pt idx="57">
                  <c:v>1.1400000000000017E-3</c:v>
                </c:pt>
                <c:pt idx="58">
                  <c:v>1.1600000000000017E-3</c:v>
                </c:pt>
                <c:pt idx="59">
                  <c:v>1.1800000000000018E-3</c:v>
                </c:pt>
                <c:pt idx="60">
                  <c:v>1.2000000000000018E-3</c:v>
                </c:pt>
                <c:pt idx="61">
                  <c:v>1.2200000000000019E-3</c:v>
                </c:pt>
                <c:pt idx="62">
                  <c:v>1.240000000000002E-3</c:v>
                </c:pt>
                <c:pt idx="63">
                  <c:v>1.260000000000002E-3</c:v>
                </c:pt>
                <c:pt idx="64">
                  <c:v>1.2800000000000021E-3</c:v>
                </c:pt>
                <c:pt idx="65">
                  <c:v>1.3000000000000021E-3</c:v>
                </c:pt>
                <c:pt idx="66">
                  <c:v>1.3200000000000022E-3</c:v>
                </c:pt>
                <c:pt idx="67">
                  <c:v>1.3400000000000022E-3</c:v>
                </c:pt>
                <c:pt idx="68">
                  <c:v>1.3600000000000023E-3</c:v>
                </c:pt>
                <c:pt idx="69">
                  <c:v>1.3800000000000023E-3</c:v>
                </c:pt>
                <c:pt idx="70">
                  <c:v>1.4000000000000024E-3</c:v>
                </c:pt>
                <c:pt idx="71">
                  <c:v>1.4200000000000024E-3</c:v>
                </c:pt>
                <c:pt idx="72">
                  <c:v>1.4400000000000025E-3</c:v>
                </c:pt>
                <c:pt idx="73">
                  <c:v>1.4600000000000025E-3</c:v>
                </c:pt>
                <c:pt idx="74">
                  <c:v>1.4800000000000026E-3</c:v>
                </c:pt>
                <c:pt idx="75">
                  <c:v>1.5000000000000026E-3</c:v>
                </c:pt>
                <c:pt idx="76">
                  <c:v>1.5200000000000027E-3</c:v>
                </c:pt>
                <c:pt idx="77">
                  <c:v>1.5400000000000027E-3</c:v>
                </c:pt>
                <c:pt idx="78">
                  <c:v>1.5600000000000028E-3</c:v>
                </c:pt>
                <c:pt idx="79">
                  <c:v>1.5800000000000028E-3</c:v>
                </c:pt>
                <c:pt idx="80">
                  <c:v>1.6000000000000029E-3</c:v>
                </c:pt>
                <c:pt idx="81">
                  <c:v>1.6200000000000029E-3</c:v>
                </c:pt>
                <c:pt idx="82">
                  <c:v>1.640000000000003E-3</c:v>
                </c:pt>
                <c:pt idx="83">
                  <c:v>1.6600000000000031E-3</c:v>
                </c:pt>
                <c:pt idx="84">
                  <c:v>1.6800000000000031E-3</c:v>
                </c:pt>
                <c:pt idx="85">
                  <c:v>1.7000000000000032E-3</c:v>
                </c:pt>
                <c:pt idx="86">
                  <c:v>1.7200000000000032E-3</c:v>
                </c:pt>
                <c:pt idx="87">
                  <c:v>1.7400000000000033E-3</c:v>
                </c:pt>
                <c:pt idx="88">
                  <c:v>1.7600000000000033E-3</c:v>
                </c:pt>
                <c:pt idx="89">
                  <c:v>1.7800000000000034E-3</c:v>
                </c:pt>
                <c:pt idx="90">
                  <c:v>1.8000000000000034E-3</c:v>
                </c:pt>
                <c:pt idx="91">
                  <c:v>1.8200000000000035E-3</c:v>
                </c:pt>
                <c:pt idx="92">
                  <c:v>1.8400000000000035E-3</c:v>
                </c:pt>
                <c:pt idx="93">
                  <c:v>1.8600000000000036E-3</c:v>
                </c:pt>
                <c:pt idx="94">
                  <c:v>1.8800000000000036E-3</c:v>
                </c:pt>
                <c:pt idx="95">
                  <c:v>1.9000000000000037E-3</c:v>
                </c:pt>
                <c:pt idx="96">
                  <c:v>1.9200000000000037E-3</c:v>
                </c:pt>
                <c:pt idx="97">
                  <c:v>1.9400000000000038E-3</c:v>
                </c:pt>
                <c:pt idx="98">
                  <c:v>1.9600000000000038E-3</c:v>
                </c:pt>
                <c:pt idx="99">
                  <c:v>1.9800000000000039E-3</c:v>
                </c:pt>
                <c:pt idx="100">
                  <c:v>2.0000000000000039E-3</c:v>
                </c:pt>
                <c:pt idx="101">
                  <c:v>2.020000000000004E-3</c:v>
                </c:pt>
                <c:pt idx="102">
                  <c:v>2.040000000000004E-3</c:v>
                </c:pt>
                <c:pt idx="103">
                  <c:v>2.0600000000000041E-3</c:v>
                </c:pt>
                <c:pt idx="104">
                  <c:v>2.0800000000000042E-3</c:v>
                </c:pt>
                <c:pt idx="105">
                  <c:v>2.1000000000000042E-3</c:v>
                </c:pt>
                <c:pt idx="106">
                  <c:v>2.1200000000000043E-3</c:v>
                </c:pt>
                <c:pt idx="107">
                  <c:v>2.1400000000000043E-3</c:v>
                </c:pt>
                <c:pt idx="108">
                  <c:v>2.1600000000000044E-3</c:v>
                </c:pt>
                <c:pt idx="109">
                  <c:v>2.1800000000000044E-3</c:v>
                </c:pt>
                <c:pt idx="110">
                  <c:v>2.2000000000000045E-3</c:v>
                </c:pt>
                <c:pt idx="111">
                  <c:v>2.2200000000000045E-3</c:v>
                </c:pt>
                <c:pt idx="112">
                  <c:v>2.2400000000000046E-3</c:v>
                </c:pt>
                <c:pt idx="113">
                  <c:v>2.2600000000000046E-3</c:v>
                </c:pt>
                <c:pt idx="114">
                  <c:v>2.2800000000000047E-3</c:v>
                </c:pt>
                <c:pt idx="115">
                  <c:v>2.3000000000000047E-3</c:v>
                </c:pt>
                <c:pt idx="116">
                  <c:v>2.3200000000000048E-3</c:v>
                </c:pt>
                <c:pt idx="117">
                  <c:v>2.3400000000000048E-3</c:v>
                </c:pt>
                <c:pt idx="118">
                  <c:v>2.3600000000000049E-3</c:v>
                </c:pt>
                <c:pt idx="119">
                  <c:v>2.3800000000000049E-3</c:v>
                </c:pt>
                <c:pt idx="120">
                  <c:v>2.400000000000005E-3</c:v>
                </c:pt>
                <c:pt idx="121">
                  <c:v>2.420000000000005E-3</c:v>
                </c:pt>
                <c:pt idx="122">
                  <c:v>2.4400000000000051E-3</c:v>
                </c:pt>
                <c:pt idx="123">
                  <c:v>2.4600000000000052E-3</c:v>
                </c:pt>
                <c:pt idx="124">
                  <c:v>2.4800000000000052E-3</c:v>
                </c:pt>
                <c:pt idx="125">
                  <c:v>2.5000000000000053E-3</c:v>
                </c:pt>
                <c:pt idx="126">
                  <c:v>2.5200000000000053E-3</c:v>
                </c:pt>
                <c:pt idx="127">
                  <c:v>2.5400000000000054E-3</c:v>
                </c:pt>
                <c:pt idx="128">
                  <c:v>2.5600000000000054E-3</c:v>
                </c:pt>
                <c:pt idx="129">
                  <c:v>2.5800000000000055E-3</c:v>
                </c:pt>
                <c:pt idx="130">
                  <c:v>2.6000000000000055E-3</c:v>
                </c:pt>
                <c:pt idx="131">
                  <c:v>2.6200000000000056E-3</c:v>
                </c:pt>
                <c:pt idx="132">
                  <c:v>2.6400000000000056E-3</c:v>
                </c:pt>
                <c:pt idx="133">
                  <c:v>2.6600000000000057E-3</c:v>
                </c:pt>
                <c:pt idx="134">
                  <c:v>2.6800000000000057E-3</c:v>
                </c:pt>
                <c:pt idx="135">
                  <c:v>2.7000000000000058E-3</c:v>
                </c:pt>
                <c:pt idx="136">
                  <c:v>2.7200000000000058E-3</c:v>
                </c:pt>
                <c:pt idx="137">
                  <c:v>2.7400000000000059E-3</c:v>
                </c:pt>
                <c:pt idx="138">
                  <c:v>2.7600000000000059E-3</c:v>
                </c:pt>
                <c:pt idx="139">
                  <c:v>2.780000000000006E-3</c:v>
                </c:pt>
                <c:pt idx="140">
                  <c:v>2.800000000000006E-3</c:v>
                </c:pt>
                <c:pt idx="141">
                  <c:v>2.8200000000000061E-3</c:v>
                </c:pt>
                <c:pt idx="142">
                  <c:v>2.8400000000000061E-3</c:v>
                </c:pt>
                <c:pt idx="143">
                  <c:v>2.8600000000000062E-3</c:v>
                </c:pt>
                <c:pt idx="144">
                  <c:v>2.8800000000000063E-3</c:v>
                </c:pt>
                <c:pt idx="145">
                  <c:v>2.9000000000000063E-3</c:v>
                </c:pt>
                <c:pt idx="146">
                  <c:v>2.9200000000000064E-3</c:v>
                </c:pt>
                <c:pt idx="147">
                  <c:v>2.9400000000000064E-3</c:v>
                </c:pt>
                <c:pt idx="148">
                  <c:v>2.9600000000000065E-3</c:v>
                </c:pt>
                <c:pt idx="149">
                  <c:v>2.9800000000000065E-3</c:v>
                </c:pt>
                <c:pt idx="150">
                  <c:v>3.0000000000000066E-3</c:v>
                </c:pt>
                <c:pt idx="151">
                  <c:v>3.0200000000000066E-3</c:v>
                </c:pt>
                <c:pt idx="152">
                  <c:v>3.0400000000000067E-3</c:v>
                </c:pt>
                <c:pt idx="153">
                  <c:v>3.0600000000000067E-3</c:v>
                </c:pt>
                <c:pt idx="154">
                  <c:v>3.0800000000000068E-3</c:v>
                </c:pt>
                <c:pt idx="155">
                  <c:v>3.1000000000000068E-3</c:v>
                </c:pt>
                <c:pt idx="156">
                  <c:v>3.1200000000000069E-3</c:v>
                </c:pt>
                <c:pt idx="157">
                  <c:v>3.1400000000000069E-3</c:v>
                </c:pt>
                <c:pt idx="158">
                  <c:v>3.160000000000007E-3</c:v>
                </c:pt>
                <c:pt idx="159">
                  <c:v>3.180000000000007E-3</c:v>
                </c:pt>
                <c:pt idx="160">
                  <c:v>3.2000000000000071E-3</c:v>
                </c:pt>
                <c:pt idx="161">
                  <c:v>3.2200000000000071E-3</c:v>
                </c:pt>
                <c:pt idx="162">
                  <c:v>3.2400000000000072E-3</c:v>
                </c:pt>
                <c:pt idx="163">
                  <c:v>3.2600000000000072E-3</c:v>
                </c:pt>
                <c:pt idx="164">
                  <c:v>3.2800000000000073E-3</c:v>
                </c:pt>
                <c:pt idx="165">
                  <c:v>3.3000000000000074E-3</c:v>
                </c:pt>
                <c:pt idx="166">
                  <c:v>3.3200000000000074E-3</c:v>
                </c:pt>
                <c:pt idx="167">
                  <c:v>3.3400000000000075E-3</c:v>
                </c:pt>
                <c:pt idx="168">
                  <c:v>3.3600000000000075E-3</c:v>
                </c:pt>
                <c:pt idx="169">
                  <c:v>3.3800000000000076E-3</c:v>
                </c:pt>
                <c:pt idx="170">
                  <c:v>3.4000000000000076E-3</c:v>
                </c:pt>
                <c:pt idx="171">
                  <c:v>3.4200000000000077E-3</c:v>
                </c:pt>
                <c:pt idx="172">
                  <c:v>3.4400000000000077E-3</c:v>
                </c:pt>
                <c:pt idx="173">
                  <c:v>3.4600000000000078E-3</c:v>
                </c:pt>
                <c:pt idx="174">
                  <c:v>3.4800000000000078E-3</c:v>
                </c:pt>
                <c:pt idx="175">
                  <c:v>3.5000000000000079E-3</c:v>
                </c:pt>
                <c:pt idx="176">
                  <c:v>3.5200000000000079E-3</c:v>
                </c:pt>
                <c:pt idx="177">
                  <c:v>3.540000000000008E-3</c:v>
                </c:pt>
                <c:pt idx="178">
                  <c:v>3.560000000000008E-3</c:v>
                </c:pt>
                <c:pt idx="179">
                  <c:v>3.5800000000000081E-3</c:v>
                </c:pt>
                <c:pt idx="180">
                  <c:v>3.6000000000000081E-3</c:v>
                </c:pt>
                <c:pt idx="181">
                  <c:v>3.6200000000000082E-3</c:v>
                </c:pt>
                <c:pt idx="182">
                  <c:v>3.6400000000000082E-3</c:v>
                </c:pt>
                <c:pt idx="183">
                  <c:v>3.6600000000000083E-3</c:v>
                </c:pt>
                <c:pt idx="184">
                  <c:v>3.6800000000000084E-3</c:v>
                </c:pt>
                <c:pt idx="185">
                  <c:v>3.7000000000000084E-3</c:v>
                </c:pt>
                <c:pt idx="186">
                  <c:v>3.7200000000000085E-3</c:v>
                </c:pt>
                <c:pt idx="187">
                  <c:v>3.7400000000000085E-3</c:v>
                </c:pt>
                <c:pt idx="188">
                  <c:v>3.7600000000000086E-3</c:v>
                </c:pt>
                <c:pt idx="189">
                  <c:v>3.7800000000000086E-3</c:v>
                </c:pt>
                <c:pt idx="190">
                  <c:v>3.8000000000000087E-3</c:v>
                </c:pt>
                <c:pt idx="191">
                  <c:v>3.8200000000000087E-3</c:v>
                </c:pt>
                <c:pt idx="192">
                  <c:v>3.8400000000000088E-3</c:v>
                </c:pt>
                <c:pt idx="193">
                  <c:v>3.8600000000000088E-3</c:v>
                </c:pt>
                <c:pt idx="194">
                  <c:v>3.8800000000000089E-3</c:v>
                </c:pt>
                <c:pt idx="195">
                  <c:v>3.9000000000000089E-3</c:v>
                </c:pt>
                <c:pt idx="196">
                  <c:v>3.9200000000000085E-3</c:v>
                </c:pt>
                <c:pt idx="197">
                  <c:v>3.9400000000000086E-3</c:v>
                </c:pt>
                <c:pt idx="198">
                  <c:v>3.9600000000000087E-3</c:v>
                </c:pt>
                <c:pt idx="199">
                  <c:v>3.9800000000000087E-3</c:v>
                </c:pt>
                <c:pt idx="200">
                  <c:v>4.0000000000000088E-3</c:v>
                </c:pt>
                <c:pt idx="201">
                  <c:v>4.0200000000000088E-3</c:v>
                </c:pt>
                <c:pt idx="202">
                  <c:v>4.0400000000000089E-3</c:v>
                </c:pt>
                <c:pt idx="203">
                  <c:v>4.0600000000000089E-3</c:v>
                </c:pt>
                <c:pt idx="204">
                  <c:v>4.080000000000009E-3</c:v>
                </c:pt>
                <c:pt idx="205">
                  <c:v>4.100000000000009E-3</c:v>
                </c:pt>
                <c:pt idx="206">
                  <c:v>4.1200000000000091E-3</c:v>
                </c:pt>
                <c:pt idx="207">
                  <c:v>4.1400000000000091E-3</c:v>
                </c:pt>
                <c:pt idx="208">
                  <c:v>4.1600000000000092E-3</c:v>
                </c:pt>
                <c:pt idx="209">
                  <c:v>4.1800000000000092E-3</c:v>
                </c:pt>
                <c:pt idx="210">
                  <c:v>4.2000000000000093E-3</c:v>
                </c:pt>
                <c:pt idx="211">
                  <c:v>4.2200000000000093E-3</c:v>
                </c:pt>
                <c:pt idx="212">
                  <c:v>4.2400000000000094E-3</c:v>
                </c:pt>
                <c:pt idx="213">
                  <c:v>4.2600000000000094E-3</c:v>
                </c:pt>
                <c:pt idx="214">
                  <c:v>4.2800000000000095E-3</c:v>
                </c:pt>
                <c:pt idx="215">
                  <c:v>4.3000000000000095E-3</c:v>
                </c:pt>
                <c:pt idx="216">
                  <c:v>4.3200000000000096E-3</c:v>
                </c:pt>
                <c:pt idx="217">
                  <c:v>4.3400000000000096E-3</c:v>
                </c:pt>
                <c:pt idx="218">
                  <c:v>4.3600000000000097E-3</c:v>
                </c:pt>
                <c:pt idx="219">
                  <c:v>4.3800000000000098E-3</c:v>
                </c:pt>
                <c:pt idx="220">
                  <c:v>4.4000000000000098E-3</c:v>
                </c:pt>
                <c:pt idx="221">
                  <c:v>4.4200000000000099E-3</c:v>
                </c:pt>
                <c:pt idx="222">
                  <c:v>4.4400000000000099E-3</c:v>
                </c:pt>
                <c:pt idx="223">
                  <c:v>4.46000000000001E-3</c:v>
                </c:pt>
                <c:pt idx="224">
                  <c:v>4.48000000000001E-3</c:v>
                </c:pt>
                <c:pt idx="225">
                  <c:v>4.5000000000000101E-3</c:v>
                </c:pt>
                <c:pt idx="226">
                  <c:v>4.5200000000000101E-3</c:v>
                </c:pt>
                <c:pt idx="227">
                  <c:v>4.5400000000000102E-3</c:v>
                </c:pt>
                <c:pt idx="228">
                  <c:v>4.5600000000000102E-3</c:v>
                </c:pt>
                <c:pt idx="229">
                  <c:v>4.5800000000000103E-3</c:v>
                </c:pt>
                <c:pt idx="230">
                  <c:v>4.6000000000000103E-3</c:v>
                </c:pt>
                <c:pt idx="231">
                  <c:v>4.6200000000000104E-3</c:v>
                </c:pt>
                <c:pt idx="232">
                  <c:v>4.6400000000000104E-3</c:v>
                </c:pt>
                <c:pt idx="233">
                  <c:v>4.6600000000000105E-3</c:v>
                </c:pt>
                <c:pt idx="234">
                  <c:v>4.6800000000000105E-3</c:v>
                </c:pt>
                <c:pt idx="235">
                  <c:v>4.7000000000000106E-3</c:v>
                </c:pt>
                <c:pt idx="236">
                  <c:v>4.7200000000000106E-3</c:v>
                </c:pt>
                <c:pt idx="237">
                  <c:v>4.7400000000000107E-3</c:v>
                </c:pt>
                <c:pt idx="238">
                  <c:v>4.7600000000000108E-3</c:v>
                </c:pt>
                <c:pt idx="239">
                  <c:v>4.7800000000000108E-3</c:v>
                </c:pt>
                <c:pt idx="240">
                  <c:v>4.8000000000000109E-3</c:v>
                </c:pt>
                <c:pt idx="241">
                  <c:v>4.8200000000000109E-3</c:v>
                </c:pt>
                <c:pt idx="242">
                  <c:v>4.840000000000011E-3</c:v>
                </c:pt>
                <c:pt idx="243">
                  <c:v>4.860000000000011E-3</c:v>
                </c:pt>
                <c:pt idx="244">
                  <c:v>4.8800000000000111E-3</c:v>
                </c:pt>
                <c:pt idx="245">
                  <c:v>4.9000000000000111E-3</c:v>
                </c:pt>
                <c:pt idx="246">
                  <c:v>4.9200000000000112E-3</c:v>
                </c:pt>
                <c:pt idx="247">
                  <c:v>4.9400000000000112E-3</c:v>
                </c:pt>
                <c:pt idx="248">
                  <c:v>4.9600000000000113E-3</c:v>
                </c:pt>
                <c:pt idx="249">
                  <c:v>4.9800000000000113E-3</c:v>
                </c:pt>
                <c:pt idx="250">
                  <c:v>5.0000000000000114E-3</c:v>
                </c:pt>
                <c:pt idx="251">
                  <c:v>5.0200000000000114E-3</c:v>
                </c:pt>
                <c:pt idx="252">
                  <c:v>5.0400000000000115E-3</c:v>
                </c:pt>
                <c:pt idx="253">
                  <c:v>5.0600000000000115E-3</c:v>
                </c:pt>
                <c:pt idx="254">
                  <c:v>5.0800000000000116E-3</c:v>
                </c:pt>
                <c:pt idx="255">
                  <c:v>5.1000000000000116E-3</c:v>
                </c:pt>
                <c:pt idx="256">
                  <c:v>5.1200000000000117E-3</c:v>
                </c:pt>
                <c:pt idx="257">
                  <c:v>5.1400000000000117E-3</c:v>
                </c:pt>
                <c:pt idx="258">
                  <c:v>5.1600000000000118E-3</c:v>
                </c:pt>
                <c:pt idx="259">
                  <c:v>5.1800000000000119E-3</c:v>
                </c:pt>
                <c:pt idx="260">
                  <c:v>5.2000000000000119E-3</c:v>
                </c:pt>
                <c:pt idx="261">
                  <c:v>5.220000000000012E-3</c:v>
                </c:pt>
                <c:pt idx="262">
                  <c:v>5.240000000000012E-3</c:v>
                </c:pt>
                <c:pt idx="263">
                  <c:v>5.2600000000000121E-3</c:v>
                </c:pt>
              </c:numCache>
            </c:numRef>
          </c:xVal>
          <c:yVal>
            <c:numRef>
              <c:f>'10 kHz Sampling'!$D$9:$D$272</c:f>
              <c:numCache>
                <c:formatCode>General</c:formatCode>
                <c:ptCount val="264"/>
                <c:pt idx="0">
                  <c:v>4</c:v>
                </c:pt>
                <c:pt idx="1">
                  <c:v>3.9684588052579115</c:v>
                </c:pt>
                <c:pt idx="2">
                  <c:v>3.8743326445145243</c:v>
                </c:pt>
                <c:pt idx="3">
                  <c:v>3.7191059435530054</c:v>
                </c:pt>
                <c:pt idx="4">
                  <c:v>3.5052267201754543</c:v>
                </c:pt>
                <c:pt idx="5">
                  <c:v>3.2360679774997898</c:v>
                </c:pt>
                <c:pt idx="6">
                  <c:v>2.9158745096856462</c:v>
                </c:pt>
                <c:pt idx="7">
                  <c:v>2.549695958994759</c:v>
                </c:pt>
                <c:pt idx="8">
                  <c:v>2.1433071799159862</c:v>
                </c:pt>
                <c:pt idx="9">
                  <c:v>1.7031171662602906</c:v>
                </c:pt>
                <c:pt idx="10">
                  <c:v>1.2360679774997898</c:v>
                </c:pt>
                <c:pt idx="11">
                  <c:v>0.74952525834289896</c:v>
                </c:pt>
                <c:pt idx="12">
                  <c:v>0.25116207811725411</c:v>
                </c:pt>
                <c:pt idx="13">
                  <c:v>-0.25116207811725361</c:v>
                </c:pt>
                <c:pt idx="14">
                  <c:v>-0.7495252583428984</c:v>
                </c:pt>
                <c:pt idx="15">
                  <c:v>-1.2360679774997894</c:v>
                </c:pt>
                <c:pt idx="16">
                  <c:v>-1.7031171662602909</c:v>
                </c:pt>
                <c:pt idx="17">
                  <c:v>-2.1433071799159857</c:v>
                </c:pt>
                <c:pt idx="18">
                  <c:v>-2.549695958994759</c:v>
                </c:pt>
                <c:pt idx="19">
                  <c:v>-2.9158745096856453</c:v>
                </c:pt>
                <c:pt idx="20">
                  <c:v>-3.2360679774997894</c:v>
                </c:pt>
                <c:pt idx="21">
                  <c:v>-3.5052267201754534</c:v>
                </c:pt>
                <c:pt idx="22">
                  <c:v>-3.7191059435530054</c:v>
                </c:pt>
                <c:pt idx="23">
                  <c:v>-3.8743326445145243</c:v>
                </c:pt>
                <c:pt idx="24">
                  <c:v>-3.9684588052579111</c:v>
                </c:pt>
                <c:pt idx="25">
                  <c:v>-4</c:v>
                </c:pt>
                <c:pt idx="26">
                  <c:v>-3.9684588052579115</c:v>
                </c:pt>
                <c:pt idx="27">
                  <c:v>-3.8743326445145243</c:v>
                </c:pt>
                <c:pt idx="28">
                  <c:v>-3.7191059435530045</c:v>
                </c:pt>
                <c:pt idx="29">
                  <c:v>-3.5052267201754526</c:v>
                </c:pt>
                <c:pt idx="30">
                  <c:v>-3.2360679774997867</c:v>
                </c:pt>
                <c:pt idx="31">
                  <c:v>-2.9158745096856413</c:v>
                </c:pt>
                <c:pt idx="32">
                  <c:v>-2.5496959589947528</c:v>
                </c:pt>
                <c:pt idx="33">
                  <c:v>-2.1433071799159791</c:v>
                </c:pt>
                <c:pt idx="34">
                  <c:v>-1.7031171662602822</c:v>
                </c:pt>
                <c:pt idx="35">
                  <c:v>-1.2360679774997803</c:v>
                </c:pt>
                <c:pt idx="36">
                  <c:v>-0.74952525834288453</c:v>
                </c:pt>
                <c:pt idx="37">
                  <c:v>-0.25116207811723862</c:v>
                </c:pt>
                <c:pt idx="38">
                  <c:v>0.25116207811726909</c:v>
                </c:pt>
                <c:pt idx="39">
                  <c:v>0.7495252583429145</c:v>
                </c:pt>
                <c:pt idx="40">
                  <c:v>1.2360679774998058</c:v>
                </c:pt>
                <c:pt idx="41">
                  <c:v>1.7031171662603066</c:v>
                </c:pt>
                <c:pt idx="42">
                  <c:v>2.1433071799160048</c:v>
                </c:pt>
                <c:pt idx="43">
                  <c:v>2.5496959589947763</c:v>
                </c:pt>
                <c:pt idx="44">
                  <c:v>2.9158745096856622</c:v>
                </c:pt>
                <c:pt idx="45">
                  <c:v>3.236067977499804</c:v>
                </c:pt>
                <c:pt idx="46">
                  <c:v>3.5052267201754663</c:v>
                </c:pt>
                <c:pt idx="47">
                  <c:v>3.7191059435530152</c:v>
                </c:pt>
                <c:pt idx="48">
                  <c:v>3.8743326445145319</c:v>
                </c:pt>
                <c:pt idx="49">
                  <c:v>3.9684588052579151</c:v>
                </c:pt>
                <c:pt idx="50">
                  <c:v>4</c:v>
                </c:pt>
                <c:pt idx="51">
                  <c:v>3.9684588052579075</c:v>
                </c:pt>
                <c:pt idx="52">
                  <c:v>3.8743326445145163</c:v>
                </c:pt>
                <c:pt idx="53">
                  <c:v>3.7191059435529934</c:v>
                </c:pt>
                <c:pt idx="54">
                  <c:v>3.5052267201754366</c:v>
                </c:pt>
                <c:pt idx="55">
                  <c:v>3.2360679774997672</c:v>
                </c:pt>
                <c:pt idx="56">
                  <c:v>2.9158745096856196</c:v>
                </c:pt>
                <c:pt idx="57">
                  <c:v>2.5496959589947283</c:v>
                </c:pt>
                <c:pt idx="58">
                  <c:v>2.1433071799159524</c:v>
                </c:pt>
                <c:pt idx="59">
                  <c:v>1.7031171662602538</c:v>
                </c:pt>
                <c:pt idx="60">
                  <c:v>1.236067977499747</c:v>
                </c:pt>
                <c:pt idx="61">
                  <c:v>0.74952525834285366</c:v>
                </c:pt>
                <c:pt idx="62">
                  <c:v>0.2511620781172072</c:v>
                </c:pt>
                <c:pt idx="63">
                  <c:v>-0.25116207811730051</c:v>
                </c:pt>
                <c:pt idx="64">
                  <c:v>-0.74952525834294892</c:v>
                </c:pt>
                <c:pt idx="65">
                  <c:v>-1.2360679774998358</c:v>
                </c:pt>
                <c:pt idx="66">
                  <c:v>-1.7031171662603384</c:v>
                </c:pt>
                <c:pt idx="67">
                  <c:v>-2.1433071799160284</c:v>
                </c:pt>
                <c:pt idx="68">
                  <c:v>-2.5496959589948007</c:v>
                </c:pt>
                <c:pt idx="69">
                  <c:v>-2.9158745096856813</c:v>
                </c:pt>
                <c:pt idx="70">
                  <c:v>-3.2360679774998222</c:v>
                </c:pt>
                <c:pt idx="71">
                  <c:v>-3.5052267201754832</c:v>
                </c:pt>
                <c:pt idx="72">
                  <c:v>-3.7191059435530267</c:v>
                </c:pt>
                <c:pt idx="73">
                  <c:v>-3.8743326445145398</c:v>
                </c:pt>
                <c:pt idx="74">
                  <c:v>-3.9684588052579186</c:v>
                </c:pt>
                <c:pt idx="75">
                  <c:v>-4</c:v>
                </c:pt>
                <c:pt idx="76">
                  <c:v>-3.9684588052579031</c:v>
                </c:pt>
                <c:pt idx="77">
                  <c:v>-3.8743326445145088</c:v>
                </c:pt>
                <c:pt idx="78">
                  <c:v>-3.7191059435529805</c:v>
                </c:pt>
                <c:pt idx="79">
                  <c:v>-3.5052267201754228</c:v>
                </c:pt>
                <c:pt idx="80">
                  <c:v>-3.2360679774997489</c:v>
                </c:pt>
                <c:pt idx="81">
                  <c:v>-2.9158745096856005</c:v>
                </c:pt>
                <c:pt idx="82">
                  <c:v>-2.5496959589947044</c:v>
                </c:pt>
                <c:pt idx="83">
                  <c:v>-2.1433071799159231</c:v>
                </c:pt>
                <c:pt idx="84">
                  <c:v>-1.7031171662602251</c:v>
                </c:pt>
                <c:pt idx="85">
                  <c:v>-1.236067977499717</c:v>
                </c:pt>
                <c:pt idx="86">
                  <c:v>-0.74952525834282624</c:v>
                </c:pt>
                <c:pt idx="87">
                  <c:v>-0.25116207811717578</c:v>
                </c:pt>
                <c:pt idx="88">
                  <c:v>0.25116207811733549</c:v>
                </c:pt>
                <c:pt idx="89">
                  <c:v>0.74952525834297634</c:v>
                </c:pt>
                <c:pt idx="90">
                  <c:v>1.2360679774998691</c:v>
                </c:pt>
                <c:pt idx="91">
                  <c:v>1.7031171662603635</c:v>
                </c:pt>
                <c:pt idx="92">
                  <c:v>2.1433071799160581</c:v>
                </c:pt>
                <c:pt idx="93">
                  <c:v>2.549695958994822</c:v>
                </c:pt>
                <c:pt idx="94">
                  <c:v>2.9158745096857053</c:v>
                </c:pt>
                <c:pt idx="95">
                  <c:v>3.2360679774998431</c:v>
                </c:pt>
                <c:pt idx="96">
                  <c:v>3.5052267201754965</c:v>
                </c:pt>
                <c:pt idx="97">
                  <c:v>3.7191059435530396</c:v>
                </c:pt>
                <c:pt idx="98">
                  <c:v>3.8743326445145465</c:v>
                </c:pt>
                <c:pt idx="99">
                  <c:v>3.968458805257923</c:v>
                </c:pt>
                <c:pt idx="100">
                  <c:v>4</c:v>
                </c:pt>
                <c:pt idx="101">
                  <c:v>3.9684588052578995</c:v>
                </c:pt>
                <c:pt idx="102">
                  <c:v>3.8743326445144999</c:v>
                </c:pt>
                <c:pt idx="103">
                  <c:v>3.7191059435529703</c:v>
                </c:pt>
                <c:pt idx="104">
                  <c:v>3.5052267201754059</c:v>
                </c:pt>
                <c:pt idx="105">
                  <c:v>3.2360679774997325</c:v>
                </c:pt>
                <c:pt idx="106">
                  <c:v>2.9158745096855765</c:v>
                </c:pt>
                <c:pt idx="107">
                  <c:v>2.5496959589946773</c:v>
                </c:pt>
                <c:pt idx="108">
                  <c:v>2.1433071799158996</c:v>
                </c:pt>
                <c:pt idx="109">
                  <c:v>1.7031171662601936</c:v>
                </c:pt>
                <c:pt idx="110">
                  <c:v>1.2360679774996903</c:v>
                </c:pt>
                <c:pt idx="111">
                  <c:v>0.74952525834279182</c:v>
                </c:pt>
                <c:pt idx="112">
                  <c:v>0.25116207811714791</c:v>
                </c:pt>
                <c:pt idx="113">
                  <c:v>-0.25116207811736335</c:v>
                </c:pt>
                <c:pt idx="114">
                  <c:v>-0.74952525834301076</c:v>
                </c:pt>
                <c:pt idx="115">
                  <c:v>-1.2360679774998957</c:v>
                </c:pt>
                <c:pt idx="116">
                  <c:v>-1.7031171662603952</c:v>
                </c:pt>
                <c:pt idx="117">
                  <c:v>-2.1433071799160817</c:v>
                </c:pt>
                <c:pt idx="118">
                  <c:v>-2.5496959589948491</c:v>
                </c:pt>
                <c:pt idx="119">
                  <c:v>-2.9158745096857293</c:v>
                </c:pt>
                <c:pt idx="120">
                  <c:v>-3.2360679774998595</c:v>
                </c:pt>
                <c:pt idx="121">
                  <c:v>-3.5052267201755134</c:v>
                </c:pt>
                <c:pt idx="122">
                  <c:v>-3.7191059435530498</c:v>
                </c:pt>
                <c:pt idx="123">
                  <c:v>-3.8743326445145554</c:v>
                </c:pt>
                <c:pt idx="124">
                  <c:v>-3.9684588052579266</c:v>
                </c:pt>
                <c:pt idx="125">
                  <c:v>-4</c:v>
                </c:pt>
                <c:pt idx="126">
                  <c:v>-3.9684588052578951</c:v>
                </c:pt>
                <c:pt idx="127">
                  <c:v>-3.8743326445144928</c:v>
                </c:pt>
                <c:pt idx="128">
                  <c:v>-3.7191059435529574</c:v>
                </c:pt>
                <c:pt idx="129">
                  <c:v>-3.5052267201753926</c:v>
                </c:pt>
                <c:pt idx="130">
                  <c:v>-3.2360679774997161</c:v>
                </c:pt>
                <c:pt idx="131">
                  <c:v>-2.9158745096855525</c:v>
                </c:pt>
                <c:pt idx="132">
                  <c:v>-2.5496959589946555</c:v>
                </c:pt>
                <c:pt idx="133">
                  <c:v>-2.143307179915876</c:v>
                </c:pt>
                <c:pt idx="134">
                  <c:v>-1.7031171662601619</c:v>
                </c:pt>
                <c:pt idx="135">
                  <c:v>-1.236067977499657</c:v>
                </c:pt>
                <c:pt idx="136">
                  <c:v>-0.74952525834276429</c:v>
                </c:pt>
                <c:pt idx="137">
                  <c:v>-0.25116207811710584</c:v>
                </c:pt>
                <c:pt idx="138">
                  <c:v>0.25116207811739832</c:v>
                </c:pt>
                <c:pt idx="139">
                  <c:v>0.74952525834303818</c:v>
                </c:pt>
                <c:pt idx="140">
                  <c:v>1.2360679774999221</c:v>
                </c:pt>
                <c:pt idx="141">
                  <c:v>1.703117166260427</c:v>
                </c:pt>
                <c:pt idx="142">
                  <c:v>2.1433071799161114</c:v>
                </c:pt>
                <c:pt idx="143">
                  <c:v>2.5496959589948704</c:v>
                </c:pt>
                <c:pt idx="144">
                  <c:v>2.9158745096857532</c:v>
                </c:pt>
                <c:pt idx="145">
                  <c:v>3.23606797749988</c:v>
                </c:pt>
                <c:pt idx="146">
                  <c:v>3.5052267201755267</c:v>
                </c:pt>
                <c:pt idx="147">
                  <c:v>3.71910594355306</c:v>
                </c:pt>
                <c:pt idx="148">
                  <c:v>3.8743326445145638</c:v>
                </c:pt>
                <c:pt idx="149">
                  <c:v>3.968458805257931</c:v>
                </c:pt>
                <c:pt idx="150">
                  <c:v>4</c:v>
                </c:pt>
                <c:pt idx="151">
                  <c:v>3.9684588052578906</c:v>
                </c:pt>
                <c:pt idx="152">
                  <c:v>3.8743326445144843</c:v>
                </c:pt>
                <c:pt idx="153">
                  <c:v>3.7191059435529472</c:v>
                </c:pt>
                <c:pt idx="154">
                  <c:v>3.5052267201753793</c:v>
                </c:pt>
                <c:pt idx="155">
                  <c:v>3.2360679774996912</c:v>
                </c:pt>
                <c:pt idx="156">
                  <c:v>2.9158745096855334</c:v>
                </c:pt>
                <c:pt idx="157">
                  <c:v>2.5496959589946342</c:v>
                </c:pt>
                <c:pt idx="158">
                  <c:v>2.1433071799158405</c:v>
                </c:pt>
                <c:pt idx="159">
                  <c:v>1.7031171662601365</c:v>
                </c:pt>
                <c:pt idx="160">
                  <c:v>1.2360679774996306</c:v>
                </c:pt>
                <c:pt idx="161">
                  <c:v>0.74952525834273687</c:v>
                </c:pt>
                <c:pt idx="162">
                  <c:v>0.25116207811707797</c:v>
                </c:pt>
                <c:pt idx="163">
                  <c:v>-0.25116207811742619</c:v>
                </c:pt>
                <c:pt idx="164">
                  <c:v>-0.74952525834306571</c:v>
                </c:pt>
                <c:pt idx="165">
                  <c:v>-1.2360679774999623</c:v>
                </c:pt>
                <c:pt idx="166">
                  <c:v>-1.7031171662604523</c:v>
                </c:pt>
                <c:pt idx="167">
                  <c:v>-2.143307179916135</c:v>
                </c:pt>
                <c:pt idx="168">
                  <c:v>-2.5496959589949029</c:v>
                </c:pt>
                <c:pt idx="169">
                  <c:v>-2.9158745096857723</c:v>
                </c:pt>
                <c:pt idx="170">
                  <c:v>-3.2360679774998964</c:v>
                </c:pt>
                <c:pt idx="171">
                  <c:v>-3.5052267201755405</c:v>
                </c:pt>
                <c:pt idx="172">
                  <c:v>-3.7191059435530756</c:v>
                </c:pt>
                <c:pt idx="173">
                  <c:v>-3.8743326445145709</c:v>
                </c:pt>
                <c:pt idx="174">
                  <c:v>-3.9684588052579346</c:v>
                </c:pt>
                <c:pt idx="175">
                  <c:v>-4</c:v>
                </c:pt>
                <c:pt idx="176">
                  <c:v>-3.9684588052578871</c:v>
                </c:pt>
                <c:pt idx="177">
                  <c:v>-3.8743326445144772</c:v>
                </c:pt>
                <c:pt idx="178">
                  <c:v>-3.719105943552937</c:v>
                </c:pt>
                <c:pt idx="179">
                  <c:v>-3.5052267201753589</c:v>
                </c:pt>
                <c:pt idx="180">
                  <c:v>-3.2360679774996748</c:v>
                </c:pt>
                <c:pt idx="181">
                  <c:v>-2.9158745096855143</c:v>
                </c:pt>
                <c:pt idx="182">
                  <c:v>-2.5496959589946018</c:v>
                </c:pt>
                <c:pt idx="183">
                  <c:v>-2.1433071799158165</c:v>
                </c:pt>
                <c:pt idx="184">
                  <c:v>-1.7031171662601112</c:v>
                </c:pt>
                <c:pt idx="185">
                  <c:v>-1.236067977499604</c:v>
                </c:pt>
                <c:pt idx="186">
                  <c:v>-0.74952525834269546</c:v>
                </c:pt>
                <c:pt idx="187">
                  <c:v>-0.2511620781170501</c:v>
                </c:pt>
                <c:pt idx="188">
                  <c:v>0.25116207811745406</c:v>
                </c:pt>
                <c:pt idx="189">
                  <c:v>0.74952525834310701</c:v>
                </c:pt>
                <c:pt idx="190">
                  <c:v>1.236067977499989</c:v>
                </c:pt>
                <c:pt idx="191">
                  <c:v>1.7031171662604776</c:v>
                </c:pt>
                <c:pt idx="192">
                  <c:v>2.1433071799161585</c:v>
                </c:pt>
                <c:pt idx="193">
                  <c:v>2.5496959589949246</c:v>
                </c:pt>
                <c:pt idx="194">
                  <c:v>2.9158745096857914</c:v>
                </c:pt>
                <c:pt idx="195">
                  <c:v>3.2360679774999128</c:v>
                </c:pt>
                <c:pt idx="196">
                  <c:v>3.5052267201755538</c:v>
                </c:pt>
                <c:pt idx="197">
                  <c:v>3.7191059435530804</c:v>
                </c:pt>
                <c:pt idx="198">
                  <c:v>3.8743326445145745</c:v>
                </c:pt>
                <c:pt idx="199">
                  <c:v>3.9684588052579377</c:v>
                </c:pt>
                <c:pt idx="200">
                  <c:v>4</c:v>
                </c:pt>
                <c:pt idx="201">
                  <c:v>3.9684588052578853</c:v>
                </c:pt>
                <c:pt idx="202">
                  <c:v>3.8743326445144701</c:v>
                </c:pt>
                <c:pt idx="203">
                  <c:v>3.7191059435529263</c:v>
                </c:pt>
                <c:pt idx="204">
                  <c:v>3.5052267201753522</c:v>
                </c:pt>
                <c:pt idx="205">
                  <c:v>3.2360679774996668</c:v>
                </c:pt>
                <c:pt idx="206">
                  <c:v>2.9158745096854952</c:v>
                </c:pt>
                <c:pt idx="207">
                  <c:v>2.5496959589945911</c:v>
                </c:pt>
                <c:pt idx="208">
                  <c:v>2.143307179915805</c:v>
                </c:pt>
                <c:pt idx="209">
                  <c:v>1.7031171662600859</c:v>
                </c:pt>
                <c:pt idx="210">
                  <c:v>1.2360679774995773</c:v>
                </c:pt>
                <c:pt idx="211">
                  <c:v>0.74952525834268202</c:v>
                </c:pt>
                <c:pt idx="212">
                  <c:v>0.25116207811702224</c:v>
                </c:pt>
                <c:pt idx="213">
                  <c:v>-0.25116207811748192</c:v>
                </c:pt>
                <c:pt idx="214">
                  <c:v>-0.74952525834312056</c:v>
                </c:pt>
                <c:pt idx="215">
                  <c:v>-1.2360679775000019</c:v>
                </c:pt>
                <c:pt idx="216">
                  <c:v>-1.7031171662605027</c:v>
                </c:pt>
                <c:pt idx="217">
                  <c:v>-2.143307179916182</c:v>
                </c:pt>
                <c:pt idx="218">
                  <c:v>-2.5496959589949353</c:v>
                </c:pt>
                <c:pt idx="219">
                  <c:v>-2.9158745096858105</c:v>
                </c:pt>
                <c:pt idx="220">
                  <c:v>-3.2360679774999292</c:v>
                </c:pt>
                <c:pt idx="221">
                  <c:v>-3.5052267201755671</c:v>
                </c:pt>
                <c:pt idx="222">
                  <c:v>-3.7191059435530907</c:v>
                </c:pt>
                <c:pt idx="223">
                  <c:v>-3.8743326445145847</c:v>
                </c:pt>
                <c:pt idx="224">
                  <c:v>-3.9684588052579413</c:v>
                </c:pt>
                <c:pt idx="225">
                  <c:v>-4</c:v>
                </c:pt>
                <c:pt idx="226">
                  <c:v>-3.96845880525788</c:v>
                </c:pt>
                <c:pt idx="227">
                  <c:v>-3.8743326445144635</c:v>
                </c:pt>
                <c:pt idx="228">
                  <c:v>-3.7191059435529161</c:v>
                </c:pt>
                <c:pt idx="229">
                  <c:v>-3.5052267201753389</c:v>
                </c:pt>
                <c:pt idx="230">
                  <c:v>-3.2360679774996419</c:v>
                </c:pt>
                <c:pt idx="231">
                  <c:v>-2.9158745096854761</c:v>
                </c:pt>
                <c:pt idx="232">
                  <c:v>-2.5496959589945698</c:v>
                </c:pt>
                <c:pt idx="233">
                  <c:v>-2.1433071799157695</c:v>
                </c:pt>
                <c:pt idx="234">
                  <c:v>-1.7031171662600608</c:v>
                </c:pt>
                <c:pt idx="235">
                  <c:v>-1.2360679774995509</c:v>
                </c:pt>
                <c:pt idx="236">
                  <c:v>-0.7495252583426546</c:v>
                </c:pt>
                <c:pt idx="237">
                  <c:v>-0.25116207811699431</c:v>
                </c:pt>
                <c:pt idx="238">
                  <c:v>0.25116207811750979</c:v>
                </c:pt>
                <c:pt idx="239">
                  <c:v>0.74952525834314798</c:v>
                </c:pt>
                <c:pt idx="240">
                  <c:v>1.236067977500042</c:v>
                </c:pt>
                <c:pt idx="241">
                  <c:v>1.703117166260528</c:v>
                </c:pt>
                <c:pt idx="242">
                  <c:v>2.1433071799162056</c:v>
                </c:pt>
                <c:pt idx="243">
                  <c:v>2.5496959589949677</c:v>
                </c:pt>
                <c:pt idx="244">
                  <c:v>2.9158745096858296</c:v>
                </c:pt>
                <c:pt idx="245">
                  <c:v>3.2360679774999457</c:v>
                </c:pt>
                <c:pt idx="246">
                  <c:v>3.5052267201755809</c:v>
                </c:pt>
                <c:pt idx="247">
                  <c:v>3.7191059435531062</c:v>
                </c:pt>
                <c:pt idx="248">
                  <c:v>3.8743326445145918</c:v>
                </c:pt>
                <c:pt idx="249">
                  <c:v>3.9684588052579448</c:v>
                </c:pt>
                <c:pt idx="250">
                  <c:v>4</c:v>
                </c:pt>
                <c:pt idx="251">
                  <c:v>3.9684588052578769</c:v>
                </c:pt>
                <c:pt idx="252">
                  <c:v>3.8743326445144564</c:v>
                </c:pt>
                <c:pt idx="253">
                  <c:v>3.7191059435529059</c:v>
                </c:pt>
                <c:pt idx="254">
                  <c:v>3.5052267201753184</c:v>
                </c:pt>
                <c:pt idx="255">
                  <c:v>3.2360679774996171</c:v>
                </c:pt>
                <c:pt idx="256">
                  <c:v>2.9158745096854473</c:v>
                </c:pt>
                <c:pt idx="257">
                  <c:v>2.5496959589945374</c:v>
                </c:pt>
                <c:pt idx="258">
                  <c:v>2.1433071799157459</c:v>
                </c:pt>
                <c:pt idx="259">
                  <c:v>1.7031171662600355</c:v>
                </c:pt>
                <c:pt idx="260">
                  <c:v>1.2360679774995242</c:v>
                </c:pt>
                <c:pt idx="261">
                  <c:v>0.74952525834262718</c:v>
                </c:pt>
                <c:pt idx="262">
                  <c:v>0.25116207811695229</c:v>
                </c:pt>
                <c:pt idx="263">
                  <c:v>-0.25116207811755187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C96F-4E57-B516-3E153F355C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3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Sinusoidal Function With Noise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Sheet8!$C$10:$C$1500</c:f>
              <c:numCache>
                <c:formatCode>General</c:formatCode>
                <c:ptCount val="1491"/>
                <c:pt idx="0">
                  <c:v>0</c:v>
                </c:pt>
                <c:pt idx="1">
                  <c:v>5.0000000000000001E-4</c:v>
                </c:pt>
                <c:pt idx="2">
                  <c:v>1E-3</c:v>
                </c:pt>
                <c:pt idx="3">
                  <c:v>1.5E-3</c:v>
                </c:pt>
                <c:pt idx="4">
                  <c:v>2E-3</c:v>
                </c:pt>
                <c:pt idx="5">
                  <c:v>2.5000000000000001E-3</c:v>
                </c:pt>
                <c:pt idx="6">
                  <c:v>3.0000000000000001E-3</c:v>
                </c:pt>
                <c:pt idx="7">
                  <c:v>3.5000000000000001E-3</c:v>
                </c:pt>
                <c:pt idx="8">
                  <c:v>4.0000000000000001E-3</c:v>
                </c:pt>
                <c:pt idx="9">
                  <c:v>4.5000000000000005E-3</c:v>
                </c:pt>
                <c:pt idx="10">
                  <c:v>5.000000000000001E-3</c:v>
                </c:pt>
                <c:pt idx="11">
                  <c:v>5.5000000000000014E-3</c:v>
                </c:pt>
                <c:pt idx="12">
                  <c:v>6.0000000000000019E-3</c:v>
                </c:pt>
                <c:pt idx="13">
                  <c:v>6.5000000000000023E-3</c:v>
                </c:pt>
                <c:pt idx="14">
                  <c:v>7.0000000000000027E-3</c:v>
                </c:pt>
                <c:pt idx="15">
                  <c:v>7.5000000000000032E-3</c:v>
                </c:pt>
                <c:pt idx="16">
                  <c:v>8.0000000000000036E-3</c:v>
                </c:pt>
                <c:pt idx="17">
                  <c:v>8.5000000000000041E-3</c:v>
                </c:pt>
                <c:pt idx="18">
                  <c:v>9.0000000000000045E-3</c:v>
                </c:pt>
                <c:pt idx="19">
                  <c:v>9.500000000000005E-3</c:v>
                </c:pt>
                <c:pt idx="20">
                  <c:v>1.0000000000000005E-2</c:v>
                </c:pt>
                <c:pt idx="21">
                  <c:v>1.0500000000000006E-2</c:v>
                </c:pt>
                <c:pt idx="22">
                  <c:v>1.1000000000000006E-2</c:v>
                </c:pt>
                <c:pt idx="23">
                  <c:v>1.1500000000000007E-2</c:v>
                </c:pt>
                <c:pt idx="24">
                  <c:v>1.2000000000000007E-2</c:v>
                </c:pt>
                <c:pt idx="25">
                  <c:v>1.2500000000000008E-2</c:v>
                </c:pt>
                <c:pt idx="26">
                  <c:v>1.3000000000000008E-2</c:v>
                </c:pt>
                <c:pt idx="27">
                  <c:v>1.3500000000000009E-2</c:v>
                </c:pt>
                <c:pt idx="28">
                  <c:v>1.4000000000000009E-2</c:v>
                </c:pt>
                <c:pt idx="29">
                  <c:v>1.4500000000000009E-2</c:v>
                </c:pt>
                <c:pt idx="30">
                  <c:v>1.500000000000001E-2</c:v>
                </c:pt>
                <c:pt idx="31">
                  <c:v>1.550000000000001E-2</c:v>
                </c:pt>
                <c:pt idx="32">
                  <c:v>1.6000000000000011E-2</c:v>
                </c:pt>
                <c:pt idx="33">
                  <c:v>1.6500000000000011E-2</c:v>
                </c:pt>
                <c:pt idx="34">
                  <c:v>1.7000000000000012E-2</c:v>
                </c:pt>
                <c:pt idx="35">
                  <c:v>1.7500000000000012E-2</c:v>
                </c:pt>
                <c:pt idx="36">
                  <c:v>1.8000000000000013E-2</c:v>
                </c:pt>
                <c:pt idx="37">
                  <c:v>1.8500000000000013E-2</c:v>
                </c:pt>
                <c:pt idx="38">
                  <c:v>1.9000000000000013E-2</c:v>
                </c:pt>
                <c:pt idx="39">
                  <c:v>1.9500000000000014E-2</c:v>
                </c:pt>
                <c:pt idx="40">
                  <c:v>2.0000000000000014E-2</c:v>
                </c:pt>
                <c:pt idx="41">
                  <c:v>2.0500000000000015E-2</c:v>
                </c:pt>
                <c:pt idx="42">
                  <c:v>2.1000000000000015E-2</c:v>
                </c:pt>
                <c:pt idx="43">
                  <c:v>2.1500000000000016E-2</c:v>
                </c:pt>
                <c:pt idx="44">
                  <c:v>2.2000000000000016E-2</c:v>
                </c:pt>
                <c:pt idx="45">
                  <c:v>2.2500000000000017E-2</c:v>
                </c:pt>
                <c:pt idx="46">
                  <c:v>2.3000000000000017E-2</c:v>
                </c:pt>
                <c:pt idx="47">
                  <c:v>2.3500000000000017E-2</c:v>
                </c:pt>
                <c:pt idx="48">
                  <c:v>2.4000000000000018E-2</c:v>
                </c:pt>
                <c:pt idx="49">
                  <c:v>2.4500000000000018E-2</c:v>
                </c:pt>
                <c:pt idx="50">
                  <c:v>2.5000000000000019E-2</c:v>
                </c:pt>
                <c:pt idx="51">
                  <c:v>2.5500000000000019E-2</c:v>
                </c:pt>
                <c:pt idx="52">
                  <c:v>2.600000000000002E-2</c:v>
                </c:pt>
                <c:pt idx="53">
                  <c:v>2.650000000000002E-2</c:v>
                </c:pt>
                <c:pt idx="54">
                  <c:v>2.7000000000000021E-2</c:v>
                </c:pt>
                <c:pt idx="55">
                  <c:v>2.7500000000000021E-2</c:v>
                </c:pt>
                <c:pt idx="56">
                  <c:v>2.8000000000000021E-2</c:v>
                </c:pt>
                <c:pt idx="57">
                  <c:v>2.8500000000000022E-2</c:v>
                </c:pt>
                <c:pt idx="58">
                  <c:v>2.9000000000000022E-2</c:v>
                </c:pt>
                <c:pt idx="59">
                  <c:v>2.9500000000000023E-2</c:v>
                </c:pt>
                <c:pt idx="60">
                  <c:v>3.0000000000000023E-2</c:v>
                </c:pt>
                <c:pt idx="61">
                  <c:v>3.0500000000000024E-2</c:v>
                </c:pt>
                <c:pt idx="62">
                  <c:v>3.1000000000000024E-2</c:v>
                </c:pt>
                <c:pt idx="63">
                  <c:v>3.1500000000000021E-2</c:v>
                </c:pt>
                <c:pt idx="64">
                  <c:v>3.2000000000000021E-2</c:v>
                </c:pt>
                <c:pt idx="65">
                  <c:v>3.2500000000000022E-2</c:v>
                </c:pt>
                <c:pt idx="66">
                  <c:v>3.3000000000000022E-2</c:v>
                </c:pt>
                <c:pt idx="67">
                  <c:v>3.3500000000000023E-2</c:v>
                </c:pt>
                <c:pt idx="68">
                  <c:v>3.4000000000000023E-2</c:v>
                </c:pt>
                <c:pt idx="69">
                  <c:v>3.4500000000000024E-2</c:v>
                </c:pt>
                <c:pt idx="70">
                  <c:v>3.5000000000000024E-2</c:v>
                </c:pt>
                <c:pt idx="71">
                  <c:v>3.5500000000000025E-2</c:v>
                </c:pt>
                <c:pt idx="72">
                  <c:v>3.6000000000000025E-2</c:v>
                </c:pt>
                <c:pt idx="73">
                  <c:v>3.6500000000000025E-2</c:v>
                </c:pt>
                <c:pt idx="74">
                  <c:v>3.7000000000000026E-2</c:v>
                </c:pt>
                <c:pt idx="75">
                  <c:v>3.7500000000000026E-2</c:v>
                </c:pt>
                <c:pt idx="76">
                  <c:v>3.8000000000000027E-2</c:v>
                </c:pt>
                <c:pt idx="77">
                  <c:v>3.8500000000000027E-2</c:v>
                </c:pt>
                <c:pt idx="78">
                  <c:v>3.9000000000000028E-2</c:v>
                </c:pt>
                <c:pt idx="79">
                  <c:v>3.9500000000000028E-2</c:v>
                </c:pt>
                <c:pt idx="80">
                  <c:v>4.0000000000000029E-2</c:v>
                </c:pt>
                <c:pt idx="81">
                  <c:v>4.0500000000000029E-2</c:v>
                </c:pt>
                <c:pt idx="82">
                  <c:v>4.1000000000000029E-2</c:v>
                </c:pt>
                <c:pt idx="83">
                  <c:v>4.150000000000003E-2</c:v>
                </c:pt>
                <c:pt idx="84">
                  <c:v>4.200000000000003E-2</c:v>
                </c:pt>
                <c:pt idx="85">
                  <c:v>4.2500000000000031E-2</c:v>
                </c:pt>
                <c:pt idx="86">
                  <c:v>4.3000000000000031E-2</c:v>
                </c:pt>
                <c:pt idx="87">
                  <c:v>4.3500000000000032E-2</c:v>
                </c:pt>
                <c:pt idx="88">
                  <c:v>4.4000000000000032E-2</c:v>
                </c:pt>
                <c:pt idx="89">
                  <c:v>4.4500000000000033E-2</c:v>
                </c:pt>
                <c:pt idx="90">
                  <c:v>4.5000000000000033E-2</c:v>
                </c:pt>
                <c:pt idx="91">
                  <c:v>4.5500000000000033E-2</c:v>
                </c:pt>
                <c:pt idx="92">
                  <c:v>4.6000000000000034E-2</c:v>
                </c:pt>
                <c:pt idx="93">
                  <c:v>4.6500000000000034E-2</c:v>
                </c:pt>
                <c:pt idx="94">
                  <c:v>4.7000000000000035E-2</c:v>
                </c:pt>
                <c:pt idx="95">
                  <c:v>4.7500000000000035E-2</c:v>
                </c:pt>
                <c:pt idx="96">
                  <c:v>4.8000000000000036E-2</c:v>
                </c:pt>
                <c:pt idx="97">
                  <c:v>4.8500000000000036E-2</c:v>
                </c:pt>
                <c:pt idx="98">
                  <c:v>4.9000000000000037E-2</c:v>
                </c:pt>
                <c:pt idx="99">
                  <c:v>4.9500000000000037E-2</c:v>
                </c:pt>
                <c:pt idx="100">
                  <c:v>5.0000000000000037E-2</c:v>
                </c:pt>
                <c:pt idx="101">
                  <c:v>5.0500000000000038E-2</c:v>
                </c:pt>
                <c:pt idx="102">
                  <c:v>5.1000000000000038E-2</c:v>
                </c:pt>
                <c:pt idx="103">
                  <c:v>5.1500000000000039E-2</c:v>
                </c:pt>
                <c:pt idx="104">
                  <c:v>5.2000000000000039E-2</c:v>
                </c:pt>
                <c:pt idx="105">
                  <c:v>5.250000000000004E-2</c:v>
                </c:pt>
                <c:pt idx="106">
                  <c:v>5.300000000000004E-2</c:v>
                </c:pt>
                <c:pt idx="107">
                  <c:v>5.3500000000000041E-2</c:v>
                </c:pt>
                <c:pt idx="108">
                  <c:v>5.4000000000000041E-2</c:v>
                </c:pt>
                <c:pt idx="109">
                  <c:v>5.4500000000000041E-2</c:v>
                </c:pt>
                <c:pt idx="110">
                  <c:v>5.5000000000000042E-2</c:v>
                </c:pt>
                <c:pt idx="111">
                  <c:v>5.5500000000000042E-2</c:v>
                </c:pt>
                <c:pt idx="112">
                  <c:v>5.6000000000000043E-2</c:v>
                </c:pt>
                <c:pt idx="113">
                  <c:v>5.6500000000000043E-2</c:v>
                </c:pt>
                <c:pt idx="114">
                  <c:v>5.7000000000000044E-2</c:v>
                </c:pt>
                <c:pt idx="115">
                  <c:v>5.7500000000000044E-2</c:v>
                </c:pt>
                <c:pt idx="116">
                  <c:v>5.8000000000000045E-2</c:v>
                </c:pt>
                <c:pt idx="117">
                  <c:v>5.8500000000000045E-2</c:v>
                </c:pt>
                <c:pt idx="118">
                  <c:v>5.9000000000000045E-2</c:v>
                </c:pt>
                <c:pt idx="119">
                  <c:v>5.9500000000000046E-2</c:v>
                </c:pt>
                <c:pt idx="120">
                  <c:v>6.0000000000000046E-2</c:v>
                </c:pt>
                <c:pt idx="121">
                  <c:v>6.0500000000000047E-2</c:v>
                </c:pt>
                <c:pt idx="122">
                  <c:v>6.1000000000000047E-2</c:v>
                </c:pt>
                <c:pt idx="123">
                  <c:v>6.1500000000000048E-2</c:v>
                </c:pt>
                <c:pt idx="124">
                  <c:v>6.2000000000000048E-2</c:v>
                </c:pt>
                <c:pt idx="125">
                  <c:v>6.2500000000000042E-2</c:v>
                </c:pt>
                <c:pt idx="126">
                  <c:v>6.3000000000000042E-2</c:v>
                </c:pt>
                <c:pt idx="127">
                  <c:v>6.3500000000000043E-2</c:v>
                </c:pt>
                <c:pt idx="128">
                  <c:v>6.4000000000000043E-2</c:v>
                </c:pt>
                <c:pt idx="129">
                  <c:v>6.4500000000000043E-2</c:v>
                </c:pt>
                <c:pt idx="130">
                  <c:v>6.5000000000000044E-2</c:v>
                </c:pt>
                <c:pt idx="131">
                  <c:v>6.5500000000000044E-2</c:v>
                </c:pt>
                <c:pt idx="132">
                  <c:v>6.6000000000000045E-2</c:v>
                </c:pt>
                <c:pt idx="133">
                  <c:v>6.6500000000000045E-2</c:v>
                </c:pt>
                <c:pt idx="134">
                  <c:v>6.7000000000000046E-2</c:v>
                </c:pt>
                <c:pt idx="135">
                  <c:v>6.7500000000000046E-2</c:v>
                </c:pt>
                <c:pt idx="136">
                  <c:v>6.8000000000000047E-2</c:v>
                </c:pt>
                <c:pt idx="137">
                  <c:v>6.8500000000000047E-2</c:v>
                </c:pt>
                <c:pt idx="138">
                  <c:v>6.9000000000000047E-2</c:v>
                </c:pt>
                <c:pt idx="139">
                  <c:v>6.9500000000000048E-2</c:v>
                </c:pt>
                <c:pt idx="140">
                  <c:v>7.0000000000000048E-2</c:v>
                </c:pt>
                <c:pt idx="141">
                  <c:v>7.0500000000000049E-2</c:v>
                </c:pt>
                <c:pt idx="142">
                  <c:v>7.1000000000000049E-2</c:v>
                </c:pt>
                <c:pt idx="143">
                  <c:v>7.150000000000005E-2</c:v>
                </c:pt>
                <c:pt idx="144">
                  <c:v>7.200000000000005E-2</c:v>
                </c:pt>
                <c:pt idx="145">
                  <c:v>7.2500000000000051E-2</c:v>
                </c:pt>
                <c:pt idx="146">
                  <c:v>7.3000000000000051E-2</c:v>
                </c:pt>
                <c:pt idx="147">
                  <c:v>7.3500000000000051E-2</c:v>
                </c:pt>
                <c:pt idx="148">
                  <c:v>7.4000000000000052E-2</c:v>
                </c:pt>
                <c:pt idx="149">
                  <c:v>7.4500000000000052E-2</c:v>
                </c:pt>
                <c:pt idx="150">
                  <c:v>7.5000000000000053E-2</c:v>
                </c:pt>
                <c:pt idx="151">
                  <c:v>7.5500000000000053E-2</c:v>
                </c:pt>
                <c:pt idx="152">
                  <c:v>7.6000000000000054E-2</c:v>
                </c:pt>
                <c:pt idx="153">
                  <c:v>7.6500000000000054E-2</c:v>
                </c:pt>
                <c:pt idx="154">
                  <c:v>7.7000000000000055E-2</c:v>
                </c:pt>
                <c:pt idx="155">
                  <c:v>7.7500000000000055E-2</c:v>
                </c:pt>
                <c:pt idx="156">
                  <c:v>7.8000000000000055E-2</c:v>
                </c:pt>
                <c:pt idx="157">
                  <c:v>7.8500000000000056E-2</c:v>
                </c:pt>
                <c:pt idx="158">
                  <c:v>7.9000000000000056E-2</c:v>
                </c:pt>
                <c:pt idx="159">
                  <c:v>7.9500000000000057E-2</c:v>
                </c:pt>
                <c:pt idx="160">
                  <c:v>8.0000000000000057E-2</c:v>
                </c:pt>
                <c:pt idx="161">
                  <c:v>8.0500000000000058E-2</c:v>
                </c:pt>
                <c:pt idx="162">
                  <c:v>8.1000000000000058E-2</c:v>
                </c:pt>
                <c:pt idx="163">
                  <c:v>8.1500000000000059E-2</c:v>
                </c:pt>
                <c:pt idx="164">
                  <c:v>8.2000000000000059E-2</c:v>
                </c:pt>
                <c:pt idx="165">
                  <c:v>8.2500000000000059E-2</c:v>
                </c:pt>
                <c:pt idx="166">
                  <c:v>8.300000000000006E-2</c:v>
                </c:pt>
                <c:pt idx="167">
                  <c:v>8.350000000000006E-2</c:v>
                </c:pt>
                <c:pt idx="168">
                  <c:v>8.4000000000000061E-2</c:v>
                </c:pt>
                <c:pt idx="169">
                  <c:v>8.4500000000000061E-2</c:v>
                </c:pt>
                <c:pt idx="170">
                  <c:v>8.5000000000000062E-2</c:v>
                </c:pt>
                <c:pt idx="171">
                  <c:v>8.5500000000000062E-2</c:v>
                </c:pt>
                <c:pt idx="172">
                  <c:v>8.6000000000000063E-2</c:v>
                </c:pt>
                <c:pt idx="173">
                  <c:v>8.6500000000000063E-2</c:v>
                </c:pt>
                <c:pt idx="174">
                  <c:v>8.7000000000000063E-2</c:v>
                </c:pt>
                <c:pt idx="175">
                  <c:v>8.7500000000000064E-2</c:v>
                </c:pt>
                <c:pt idx="176">
                  <c:v>8.8000000000000064E-2</c:v>
                </c:pt>
                <c:pt idx="177">
                  <c:v>8.8500000000000065E-2</c:v>
                </c:pt>
                <c:pt idx="178">
                  <c:v>8.9000000000000065E-2</c:v>
                </c:pt>
                <c:pt idx="179">
                  <c:v>8.9500000000000066E-2</c:v>
                </c:pt>
                <c:pt idx="180">
                  <c:v>9.0000000000000066E-2</c:v>
                </c:pt>
                <c:pt idx="181">
                  <c:v>9.0500000000000067E-2</c:v>
                </c:pt>
                <c:pt idx="182">
                  <c:v>9.1000000000000067E-2</c:v>
                </c:pt>
                <c:pt idx="183">
                  <c:v>9.1500000000000067E-2</c:v>
                </c:pt>
                <c:pt idx="184">
                  <c:v>9.2000000000000068E-2</c:v>
                </c:pt>
                <c:pt idx="185">
                  <c:v>9.2500000000000068E-2</c:v>
                </c:pt>
                <c:pt idx="186">
                  <c:v>9.3000000000000069E-2</c:v>
                </c:pt>
                <c:pt idx="187">
                  <c:v>9.3500000000000069E-2</c:v>
                </c:pt>
                <c:pt idx="188">
                  <c:v>9.400000000000007E-2</c:v>
                </c:pt>
                <c:pt idx="189">
                  <c:v>9.450000000000007E-2</c:v>
                </c:pt>
                <c:pt idx="190">
                  <c:v>9.500000000000007E-2</c:v>
                </c:pt>
                <c:pt idx="191">
                  <c:v>9.5500000000000071E-2</c:v>
                </c:pt>
                <c:pt idx="192">
                  <c:v>9.6000000000000071E-2</c:v>
                </c:pt>
                <c:pt idx="193">
                  <c:v>9.6500000000000072E-2</c:v>
                </c:pt>
                <c:pt idx="194">
                  <c:v>9.7000000000000072E-2</c:v>
                </c:pt>
                <c:pt idx="195">
                  <c:v>9.7500000000000073E-2</c:v>
                </c:pt>
                <c:pt idx="196">
                  <c:v>9.8000000000000073E-2</c:v>
                </c:pt>
                <c:pt idx="197">
                  <c:v>9.8500000000000074E-2</c:v>
                </c:pt>
                <c:pt idx="198">
                  <c:v>9.9000000000000074E-2</c:v>
                </c:pt>
                <c:pt idx="199">
                  <c:v>9.9500000000000074E-2</c:v>
                </c:pt>
                <c:pt idx="200">
                  <c:v>0.10000000000000007</c:v>
                </c:pt>
                <c:pt idx="201">
                  <c:v>0.10050000000000008</c:v>
                </c:pt>
                <c:pt idx="202">
                  <c:v>0.10100000000000008</c:v>
                </c:pt>
                <c:pt idx="203">
                  <c:v>0.10150000000000008</c:v>
                </c:pt>
                <c:pt idx="204">
                  <c:v>0.10200000000000008</c:v>
                </c:pt>
                <c:pt idx="205">
                  <c:v>0.10250000000000008</c:v>
                </c:pt>
                <c:pt idx="206">
                  <c:v>0.10300000000000008</c:v>
                </c:pt>
                <c:pt idx="207">
                  <c:v>0.10350000000000008</c:v>
                </c:pt>
                <c:pt idx="208">
                  <c:v>0.10400000000000008</c:v>
                </c:pt>
                <c:pt idx="209">
                  <c:v>0.10450000000000008</c:v>
                </c:pt>
                <c:pt idx="210">
                  <c:v>0.10500000000000008</c:v>
                </c:pt>
                <c:pt idx="211">
                  <c:v>0.10550000000000008</c:v>
                </c:pt>
                <c:pt idx="212">
                  <c:v>0.10600000000000008</c:v>
                </c:pt>
                <c:pt idx="213">
                  <c:v>0.10650000000000008</c:v>
                </c:pt>
                <c:pt idx="214">
                  <c:v>0.10700000000000008</c:v>
                </c:pt>
                <c:pt idx="215">
                  <c:v>0.10750000000000008</c:v>
                </c:pt>
                <c:pt idx="216">
                  <c:v>0.10800000000000008</c:v>
                </c:pt>
                <c:pt idx="217">
                  <c:v>0.10850000000000008</c:v>
                </c:pt>
                <c:pt idx="218">
                  <c:v>0.10900000000000008</c:v>
                </c:pt>
                <c:pt idx="219">
                  <c:v>0.10950000000000008</c:v>
                </c:pt>
                <c:pt idx="220">
                  <c:v>0.11000000000000008</c:v>
                </c:pt>
                <c:pt idx="221">
                  <c:v>0.11050000000000008</c:v>
                </c:pt>
                <c:pt idx="222">
                  <c:v>0.11100000000000008</c:v>
                </c:pt>
                <c:pt idx="223">
                  <c:v>0.11150000000000009</c:v>
                </c:pt>
                <c:pt idx="224">
                  <c:v>0.11200000000000009</c:v>
                </c:pt>
                <c:pt idx="225">
                  <c:v>0.11250000000000009</c:v>
                </c:pt>
                <c:pt idx="226">
                  <c:v>0.11300000000000009</c:v>
                </c:pt>
                <c:pt idx="227">
                  <c:v>0.11350000000000009</c:v>
                </c:pt>
                <c:pt idx="228">
                  <c:v>0.11400000000000009</c:v>
                </c:pt>
                <c:pt idx="229">
                  <c:v>0.11450000000000009</c:v>
                </c:pt>
                <c:pt idx="230">
                  <c:v>0.11500000000000009</c:v>
                </c:pt>
                <c:pt idx="231">
                  <c:v>0.11550000000000009</c:v>
                </c:pt>
                <c:pt idx="232">
                  <c:v>0.11600000000000009</c:v>
                </c:pt>
                <c:pt idx="233">
                  <c:v>0.11650000000000009</c:v>
                </c:pt>
                <c:pt idx="234">
                  <c:v>0.11700000000000009</c:v>
                </c:pt>
                <c:pt idx="235">
                  <c:v>0.11750000000000009</c:v>
                </c:pt>
                <c:pt idx="236">
                  <c:v>0.11800000000000009</c:v>
                </c:pt>
                <c:pt idx="237">
                  <c:v>0.11850000000000009</c:v>
                </c:pt>
                <c:pt idx="238">
                  <c:v>0.11900000000000009</c:v>
                </c:pt>
                <c:pt idx="239">
                  <c:v>0.11950000000000009</c:v>
                </c:pt>
                <c:pt idx="240">
                  <c:v>0.12000000000000009</c:v>
                </c:pt>
                <c:pt idx="241">
                  <c:v>0.12050000000000009</c:v>
                </c:pt>
                <c:pt idx="242">
                  <c:v>0.12100000000000009</c:v>
                </c:pt>
                <c:pt idx="243">
                  <c:v>0.12150000000000009</c:v>
                </c:pt>
                <c:pt idx="244">
                  <c:v>0.12200000000000009</c:v>
                </c:pt>
                <c:pt idx="245">
                  <c:v>0.12250000000000009</c:v>
                </c:pt>
                <c:pt idx="246">
                  <c:v>0.1230000000000001</c:v>
                </c:pt>
                <c:pt idx="247">
                  <c:v>0.1235000000000001</c:v>
                </c:pt>
                <c:pt idx="248">
                  <c:v>0.1240000000000001</c:v>
                </c:pt>
                <c:pt idx="249">
                  <c:v>0.1245000000000001</c:v>
                </c:pt>
                <c:pt idx="250">
                  <c:v>0.12500000000000008</c:v>
                </c:pt>
                <c:pt idx="251">
                  <c:v>0.12550000000000008</c:v>
                </c:pt>
                <c:pt idx="252">
                  <c:v>0.12600000000000008</c:v>
                </c:pt>
                <c:pt idx="253">
                  <c:v>0.12650000000000008</c:v>
                </c:pt>
                <c:pt idx="254">
                  <c:v>0.12700000000000009</c:v>
                </c:pt>
                <c:pt idx="255">
                  <c:v>0.12750000000000009</c:v>
                </c:pt>
                <c:pt idx="256">
                  <c:v>0.12800000000000009</c:v>
                </c:pt>
                <c:pt idx="257">
                  <c:v>0.12850000000000009</c:v>
                </c:pt>
                <c:pt idx="258">
                  <c:v>0.12900000000000009</c:v>
                </c:pt>
                <c:pt idx="259">
                  <c:v>0.12950000000000009</c:v>
                </c:pt>
                <c:pt idx="260">
                  <c:v>0.13000000000000009</c:v>
                </c:pt>
                <c:pt idx="261">
                  <c:v>0.13050000000000009</c:v>
                </c:pt>
                <c:pt idx="262">
                  <c:v>0.13100000000000009</c:v>
                </c:pt>
                <c:pt idx="263">
                  <c:v>0.13150000000000009</c:v>
                </c:pt>
                <c:pt idx="264">
                  <c:v>0.13200000000000009</c:v>
                </c:pt>
                <c:pt idx="265">
                  <c:v>0.13250000000000009</c:v>
                </c:pt>
                <c:pt idx="266">
                  <c:v>0.13300000000000009</c:v>
                </c:pt>
                <c:pt idx="267">
                  <c:v>0.13350000000000009</c:v>
                </c:pt>
                <c:pt idx="268">
                  <c:v>0.13400000000000009</c:v>
                </c:pt>
                <c:pt idx="269">
                  <c:v>0.13450000000000009</c:v>
                </c:pt>
                <c:pt idx="270">
                  <c:v>0.13500000000000009</c:v>
                </c:pt>
                <c:pt idx="271">
                  <c:v>0.13550000000000009</c:v>
                </c:pt>
                <c:pt idx="272">
                  <c:v>0.13600000000000009</c:v>
                </c:pt>
                <c:pt idx="273">
                  <c:v>0.13650000000000009</c:v>
                </c:pt>
                <c:pt idx="274">
                  <c:v>0.13700000000000009</c:v>
                </c:pt>
                <c:pt idx="275">
                  <c:v>0.13750000000000009</c:v>
                </c:pt>
                <c:pt idx="276">
                  <c:v>0.13800000000000009</c:v>
                </c:pt>
                <c:pt idx="277">
                  <c:v>0.1385000000000001</c:v>
                </c:pt>
                <c:pt idx="278">
                  <c:v>0.1390000000000001</c:v>
                </c:pt>
                <c:pt idx="279">
                  <c:v>0.1395000000000001</c:v>
                </c:pt>
                <c:pt idx="280">
                  <c:v>0.1400000000000001</c:v>
                </c:pt>
                <c:pt idx="281">
                  <c:v>0.1405000000000001</c:v>
                </c:pt>
                <c:pt idx="282">
                  <c:v>0.1410000000000001</c:v>
                </c:pt>
                <c:pt idx="283">
                  <c:v>0.1415000000000001</c:v>
                </c:pt>
                <c:pt idx="284">
                  <c:v>0.1420000000000001</c:v>
                </c:pt>
                <c:pt idx="285">
                  <c:v>0.1425000000000001</c:v>
                </c:pt>
                <c:pt idx="286">
                  <c:v>0.1430000000000001</c:v>
                </c:pt>
                <c:pt idx="287">
                  <c:v>0.1435000000000001</c:v>
                </c:pt>
                <c:pt idx="288">
                  <c:v>0.1440000000000001</c:v>
                </c:pt>
                <c:pt idx="289">
                  <c:v>0.1445000000000001</c:v>
                </c:pt>
                <c:pt idx="290">
                  <c:v>0.1450000000000001</c:v>
                </c:pt>
                <c:pt idx="291">
                  <c:v>0.1455000000000001</c:v>
                </c:pt>
                <c:pt idx="292">
                  <c:v>0.1460000000000001</c:v>
                </c:pt>
                <c:pt idx="293">
                  <c:v>0.1465000000000001</c:v>
                </c:pt>
                <c:pt idx="294">
                  <c:v>0.1470000000000001</c:v>
                </c:pt>
                <c:pt idx="295">
                  <c:v>0.1475000000000001</c:v>
                </c:pt>
                <c:pt idx="296">
                  <c:v>0.1480000000000001</c:v>
                </c:pt>
                <c:pt idx="297">
                  <c:v>0.1485000000000001</c:v>
                </c:pt>
                <c:pt idx="298">
                  <c:v>0.1490000000000001</c:v>
                </c:pt>
                <c:pt idx="299">
                  <c:v>0.14950000000000011</c:v>
                </c:pt>
                <c:pt idx="300">
                  <c:v>0.15000000000000011</c:v>
                </c:pt>
                <c:pt idx="301">
                  <c:v>0.15050000000000011</c:v>
                </c:pt>
                <c:pt idx="302">
                  <c:v>0.15100000000000011</c:v>
                </c:pt>
                <c:pt idx="303">
                  <c:v>0.15150000000000011</c:v>
                </c:pt>
                <c:pt idx="304">
                  <c:v>0.15200000000000011</c:v>
                </c:pt>
                <c:pt idx="305">
                  <c:v>0.15250000000000011</c:v>
                </c:pt>
                <c:pt idx="306">
                  <c:v>0.15300000000000011</c:v>
                </c:pt>
                <c:pt idx="307">
                  <c:v>0.15350000000000011</c:v>
                </c:pt>
                <c:pt idx="308">
                  <c:v>0.15400000000000011</c:v>
                </c:pt>
                <c:pt idx="309">
                  <c:v>0.15450000000000011</c:v>
                </c:pt>
                <c:pt idx="310">
                  <c:v>0.15500000000000011</c:v>
                </c:pt>
                <c:pt idx="311">
                  <c:v>0.15550000000000011</c:v>
                </c:pt>
                <c:pt idx="312">
                  <c:v>0.15600000000000011</c:v>
                </c:pt>
                <c:pt idx="313">
                  <c:v>0.15650000000000011</c:v>
                </c:pt>
                <c:pt idx="314">
                  <c:v>0.15700000000000011</c:v>
                </c:pt>
                <c:pt idx="315">
                  <c:v>0.15750000000000011</c:v>
                </c:pt>
                <c:pt idx="316">
                  <c:v>0.15800000000000011</c:v>
                </c:pt>
                <c:pt idx="317">
                  <c:v>0.15850000000000011</c:v>
                </c:pt>
                <c:pt idx="318">
                  <c:v>0.15900000000000011</c:v>
                </c:pt>
                <c:pt idx="319">
                  <c:v>0.15950000000000011</c:v>
                </c:pt>
                <c:pt idx="320">
                  <c:v>0.16000000000000011</c:v>
                </c:pt>
                <c:pt idx="321">
                  <c:v>0.16050000000000011</c:v>
                </c:pt>
                <c:pt idx="322">
                  <c:v>0.16100000000000012</c:v>
                </c:pt>
                <c:pt idx="323">
                  <c:v>0.16150000000000012</c:v>
                </c:pt>
                <c:pt idx="324">
                  <c:v>0.16200000000000012</c:v>
                </c:pt>
                <c:pt idx="325">
                  <c:v>0.16250000000000012</c:v>
                </c:pt>
                <c:pt idx="326">
                  <c:v>0.16300000000000012</c:v>
                </c:pt>
                <c:pt idx="327">
                  <c:v>0.16350000000000012</c:v>
                </c:pt>
                <c:pt idx="328">
                  <c:v>0.16400000000000012</c:v>
                </c:pt>
                <c:pt idx="329">
                  <c:v>0.16450000000000012</c:v>
                </c:pt>
                <c:pt idx="330">
                  <c:v>0.16500000000000012</c:v>
                </c:pt>
                <c:pt idx="331">
                  <c:v>0.16550000000000012</c:v>
                </c:pt>
                <c:pt idx="332">
                  <c:v>0.16600000000000012</c:v>
                </c:pt>
                <c:pt idx="333">
                  <c:v>0.16650000000000012</c:v>
                </c:pt>
                <c:pt idx="334">
                  <c:v>0.16700000000000012</c:v>
                </c:pt>
                <c:pt idx="335">
                  <c:v>0.16750000000000012</c:v>
                </c:pt>
                <c:pt idx="336">
                  <c:v>0.16800000000000012</c:v>
                </c:pt>
                <c:pt idx="337">
                  <c:v>0.16850000000000012</c:v>
                </c:pt>
                <c:pt idx="338">
                  <c:v>0.16900000000000012</c:v>
                </c:pt>
                <c:pt idx="339">
                  <c:v>0.16950000000000012</c:v>
                </c:pt>
                <c:pt idx="340">
                  <c:v>0.17000000000000012</c:v>
                </c:pt>
                <c:pt idx="341">
                  <c:v>0.17050000000000012</c:v>
                </c:pt>
                <c:pt idx="342">
                  <c:v>0.17100000000000012</c:v>
                </c:pt>
                <c:pt idx="343">
                  <c:v>0.17150000000000012</c:v>
                </c:pt>
                <c:pt idx="344">
                  <c:v>0.17200000000000013</c:v>
                </c:pt>
                <c:pt idx="345">
                  <c:v>0.17250000000000013</c:v>
                </c:pt>
                <c:pt idx="346">
                  <c:v>0.17300000000000013</c:v>
                </c:pt>
                <c:pt idx="347">
                  <c:v>0.17350000000000013</c:v>
                </c:pt>
                <c:pt idx="348">
                  <c:v>0.17400000000000013</c:v>
                </c:pt>
                <c:pt idx="349">
                  <c:v>0.17450000000000013</c:v>
                </c:pt>
                <c:pt idx="350">
                  <c:v>0.17500000000000013</c:v>
                </c:pt>
                <c:pt idx="351">
                  <c:v>0.17550000000000013</c:v>
                </c:pt>
                <c:pt idx="352">
                  <c:v>0.17600000000000013</c:v>
                </c:pt>
                <c:pt idx="353">
                  <c:v>0.17650000000000013</c:v>
                </c:pt>
                <c:pt idx="354">
                  <c:v>0.17700000000000013</c:v>
                </c:pt>
                <c:pt idx="355">
                  <c:v>0.17750000000000013</c:v>
                </c:pt>
                <c:pt idx="356">
                  <c:v>0.17800000000000013</c:v>
                </c:pt>
                <c:pt idx="357">
                  <c:v>0.17850000000000013</c:v>
                </c:pt>
                <c:pt idx="358">
                  <c:v>0.17900000000000013</c:v>
                </c:pt>
                <c:pt idx="359">
                  <c:v>0.17950000000000013</c:v>
                </c:pt>
                <c:pt idx="360">
                  <c:v>0.18000000000000013</c:v>
                </c:pt>
                <c:pt idx="361">
                  <c:v>0.18050000000000013</c:v>
                </c:pt>
                <c:pt idx="362">
                  <c:v>0.18100000000000013</c:v>
                </c:pt>
                <c:pt idx="363">
                  <c:v>0.18150000000000013</c:v>
                </c:pt>
                <c:pt idx="364">
                  <c:v>0.18200000000000013</c:v>
                </c:pt>
                <c:pt idx="365">
                  <c:v>0.18250000000000013</c:v>
                </c:pt>
                <c:pt idx="366">
                  <c:v>0.18300000000000013</c:v>
                </c:pt>
                <c:pt idx="367">
                  <c:v>0.18350000000000014</c:v>
                </c:pt>
                <c:pt idx="368">
                  <c:v>0.18400000000000014</c:v>
                </c:pt>
                <c:pt idx="369">
                  <c:v>0.18450000000000014</c:v>
                </c:pt>
                <c:pt idx="370">
                  <c:v>0.18500000000000014</c:v>
                </c:pt>
                <c:pt idx="371">
                  <c:v>0.18550000000000014</c:v>
                </c:pt>
                <c:pt idx="372">
                  <c:v>0.18600000000000014</c:v>
                </c:pt>
                <c:pt idx="373">
                  <c:v>0.18650000000000014</c:v>
                </c:pt>
                <c:pt idx="374">
                  <c:v>0.18700000000000014</c:v>
                </c:pt>
                <c:pt idx="375">
                  <c:v>0.18750000000000014</c:v>
                </c:pt>
                <c:pt idx="376">
                  <c:v>0.18800000000000014</c:v>
                </c:pt>
                <c:pt idx="377">
                  <c:v>0.18850000000000014</c:v>
                </c:pt>
                <c:pt idx="378">
                  <c:v>0.18900000000000014</c:v>
                </c:pt>
                <c:pt idx="379">
                  <c:v>0.18950000000000014</c:v>
                </c:pt>
                <c:pt idx="380">
                  <c:v>0.19000000000000014</c:v>
                </c:pt>
                <c:pt idx="381">
                  <c:v>0.19050000000000014</c:v>
                </c:pt>
                <c:pt idx="382">
                  <c:v>0.19100000000000014</c:v>
                </c:pt>
                <c:pt idx="383">
                  <c:v>0.19150000000000014</c:v>
                </c:pt>
                <c:pt idx="384">
                  <c:v>0.19200000000000014</c:v>
                </c:pt>
                <c:pt idx="385">
                  <c:v>0.19250000000000014</c:v>
                </c:pt>
                <c:pt idx="386">
                  <c:v>0.19300000000000014</c:v>
                </c:pt>
                <c:pt idx="387">
                  <c:v>0.19350000000000014</c:v>
                </c:pt>
                <c:pt idx="388">
                  <c:v>0.19400000000000014</c:v>
                </c:pt>
                <c:pt idx="389">
                  <c:v>0.19450000000000014</c:v>
                </c:pt>
                <c:pt idx="390">
                  <c:v>0.19500000000000015</c:v>
                </c:pt>
                <c:pt idx="391">
                  <c:v>0.19550000000000015</c:v>
                </c:pt>
                <c:pt idx="392">
                  <c:v>0.19600000000000015</c:v>
                </c:pt>
                <c:pt idx="393">
                  <c:v>0.19650000000000015</c:v>
                </c:pt>
                <c:pt idx="394">
                  <c:v>0.19700000000000015</c:v>
                </c:pt>
                <c:pt idx="395">
                  <c:v>0.19750000000000015</c:v>
                </c:pt>
                <c:pt idx="396">
                  <c:v>0.19800000000000015</c:v>
                </c:pt>
                <c:pt idx="397">
                  <c:v>0.19850000000000015</c:v>
                </c:pt>
                <c:pt idx="398">
                  <c:v>0.19900000000000015</c:v>
                </c:pt>
                <c:pt idx="399">
                  <c:v>0.19950000000000015</c:v>
                </c:pt>
                <c:pt idx="400">
                  <c:v>0.20000000000000015</c:v>
                </c:pt>
                <c:pt idx="401">
                  <c:v>0.20050000000000015</c:v>
                </c:pt>
                <c:pt idx="402">
                  <c:v>0.20100000000000015</c:v>
                </c:pt>
                <c:pt idx="403">
                  <c:v>0.20150000000000015</c:v>
                </c:pt>
                <c:pt idx="404">
                  <c:v>0.20200000000000015</c:v>
                </c:pt>
                <c:pt idx="405">
                  <c:v>0.20250000000000015</c:v>
                </c:pt>
                <c:pt idx="406">
                  <c:v>0.20300000000000015</c:v>
                </c:pt>
                <c:pt idx="407">
                  <c:v>0.20350000000000015</c:v>
                </c:pt>
                <c:pt idx="408">
                  <c:v>0.20400000000000015</c:v>
                </c:pt>
                <c:pt idx="409">
                  <c:v>0.20450000000000015</c:v>
                </c:pt>
                <c:pt idx="410">
                  <c:v>0.20500000000000015</c:v>
                </c:pt>
                <c:pt idx="411">
                  <c:v>0.20550000000000015</c:v>
                </c:pt>
                <c:pt idx="412">
                  <c:v>0.20600000000000016</c:v>
                </c:pt>
                <c:pt idx="413">
                  <c:v>0.20650000000000016</c:v>
                </c:pt>
                <c:pt idx="414">
                  <c:v>0.20700000000000016</c:v>
                </c:pt>
                <c:pt idx="415">
                  <c:v>0.20750000000000016</c:v>
                </c:pt>
                <c:pt idx="416">
                  <c:v>0.20800000000000016</c:v>
                </c:pt>
                <c:pt idx="417">
                  <c:v>0.20850000000000016</c:v>
                </c:pt>
                <c:pt idx="418">
                  <c:v>0.20900000000000016</c:v>
                </c:pt>
                <c:pt idx="419">
                  <c:v>0.20950000000000016</c:v>
                </c:pt>
                <c:pt idx="420">
                  <c:v>0.21000000000000016</c:v>
                </c:pt>
                <c:pt idx="421">
                  <c:v>0.21050000000000016</c:v>
                </c:pt>
                <c:pt idx="422">
                  <c:v>0.21100000000000016</c:v>
                </c:pt>
                <c:pt idx="423">
                  <c:v>0.21150000000000016</c:v>
                </c:pt>
                <c:pt idx="424">
                  <c:v>0.21200000000000016</c:v>
                </c:pt>
                <c:pt idx="425">
                  <c:v>0.21250000000000016</c:v>
                </c:pt>
                <c:pt idx="426">
                  <c:v>0.21300000000000016</c:v>
                </c:pt>
                <c:pt idx="427">
                  <c:v>0.21350000000000016</c:v>
                </c:pt>
                <c:pt idx="428">
                  <c:v>0.21400000000000016</c:v>
                </c:pt>
                <c:pt idx="429">
                  <c:v>0.21450000000000016</c:v>
                </c:pt>
                <c:pt idx="430">
                  <c:v>0.21500000000000016</c:v>
                </c:pt>
                <c:pt idx="431">
                  <c:v>0.21550000000000016</c:v>
                </c:pt>
                <c:pt idx="432">
                  <c:v>0.21600000000000016</c:v>
                </c:pt>
                <c:pt idx="433">
                  <c:v>0.21650000000000016</c:v>
                </c:pt>
                <c:pt idx="434">
                  <c:v>0.21700000000000016</c:v>
                </c:pt>
                <c:pt idx="435">
                  <c:v>0.21750000000000017</c:v>
                </c:pt>
                <c:pt idx="436">
                  <c:v>0.21800000000000017</c:v>
                </c:pt>
                <c:pt idx="437">
                  <c:v>0.21850000000000017</c:v>
                </c:pt>
                <c:pt idx="438">
                  <c:v>0.21900000000000017</c:v>
                </c:pt>
                <c:pt idx="439">
                  <c:v>0.21950000000000017</c:v>
                </c:pt>
                <c:pt idx="440">
                  <c:v>0.22000000000000017</c:v>
                </c:pt>
                <c:pt idx="441">
                  <c:v>0.22050000000000017</c:v>
                </c:pt>
                <c:pt idx="442">
                  <c:v>0.22100000000000017</c:v>
                </c:pt>
                <c:pt idx="443">
                  <c:v>0.22150000000000017</c:v>
                </c:pt>
                <c:pt idx="444">
                  <c:v>0.22200000000000017</c:v>
                </c:pt>
                <c:pt idx="445">
                  <c:v>0.22250000000000017</c:v>
                </c:pt>
                <c:pt idx="446">
                  <c:v>0.22300000000000017</c:v>
                </c:pt>
                <c:pt idx="447">
                  <c:v>0.22350000000000017</c:v>
                </c:pt>
                <c:pt idx="448">
                  <c:v>0.22400000000000017</c:v>
                </c:pt>
                <c:pt idx="449">
                  <c:v>0.22450000000000017</c:v>
                </c:pt>
                <c:pt idx="450">
                  <c:v>0.22500000000000017</c:v>
                </c:pt>
                <c:pt idx="451">
                  <c:v>0.22550000000000017</c:v>
                </c:pt>
                <c:pt idx="452">
                  <c:v>0.22600000000000017</c:v>
                </c:pt>
                <c:pt idx="453">
                  <c:v>0.22650000000000017</c:v>
                </c:pt>
                <c:pt idx="454">
                  <c:v>0.22700000000000017</c:v>
                </c:pt>
                <c:pt idx="455">
                  <c:v>0.22750000000000017</c:v>
                </c:pt>
                <c:pt idx="456">
                  <c:v>0.22800000000000017</c:v>
                </c:pt>
                <c:pt idx="457">
                  <c:v>0.22850000000000018</c:v>
                </c:pt>
                <c:pt idx="458">
                  <c:v>0.22900000000000018</c:v>
                </c:pt>
                <c:pt idx="459">
                  <c:v>0.22950000000000018</c:v>
                </c:pt>
                <c:pt idx="460">
                  <c:v>0.23000000000000018</c:v>
                </c:pt>
                <c:pt idx="461">
                  <c:v>0.23050000000000018</c:v>
                </c:pt>
                <c:pt idx="462">
                  <c:v>0.23100000000000018</c:v>
                </c:pt>
                <c:pt idx="463">
                  <c:v>0.23150000000000018</c:v>
                </c:pt>
                <c:pt idx="464">
                  <c:v>0.23200000000000018</c:v>
                </c:pt>
                <c:pt idx="465">
                  <c:v>0.23250000000000018</c:v>
                </c:pt>
                <c:pt idx="466">
                  <c:v>0.23300000000000018</c:v>
                </c:pt>
                <c:pt idx="467">
                  <c:v>0.23350000000000018</c:v>
                </c:pt>
                <c:pt idx="468">
                  <c:v>0.23400000000000018</c:v>
                </c:pt>
                <c:pt idx="469">
                  <c:v>0.23450000000000018</c:v>
                </c:pt>
                <c:pt idx="470">
                  <c:v>0.23500000000000018</c:v>
                </c:pt>
                <c:pt idx="471">
                  <c:v>0.23550000000000018</c:v>
                </c:pt>
                <c:pt idx="472">
                  <c:v>0.23600000000000018</c:v>
                </c:pt>
                <c:pt idx="473">
                  <c:v>0.23650000000000018</c:v>
                </c:pt>
                <c:pt idx="474">
                  <c:v>0.23700000000000018</c:v>
                </c:pt>
                <c:pt idx="475">
                  <c:v>0.23750000000000018</c:v>
                </c:pt>
                <c:pt idx="476">
                  <c:v>0.23800000000000018</c:v>
                </c:pt>
                <c:pt idx="477">
                  <c:v>0.23850000000000018</c:v>
                </c:pt>
                <c:pt idx="478">
                  <c:v>0.23900000000000018</c:v>
                </c:pt>
                <c:pt idx="479">
                  <c:v>0.23950000000000018</c:v>
                </c:pt>
                <c:pt idx="480">
                  <c:v>0.24000000000000019</c:v>
                </c:pt>
                <c:pt idx="481">
                  <c:v>0.24050000000000019</c:v>
                </c:pt>
                <c:pt idx="482">
                  <c:v>0.24100000000000019</c:v>
                </c:pt>
                <c:pt idx="483">
                  <c:v>0.24150000000000019</c:v>
                </c:pt>
                <c:pt idx="484">
                  <c:v>0.24200000000000019</c:v>
                </c:pt>
                <c:pt idx="485">
                  <c:v>0.24250000000000019</c:v>
                </c:pt>
                <c:pt idx="486">
                  <c:v>0.24300000000000019</c:v>
                </c:pt>
                <c:pt idx="487">
                  <c:v>0.24350000000000019</c:v>
                </c:pt>
                <c:pt idx="488">
                  <c:v>0.24400000000000019</c:v>
                </c:pt>
                <c:pt idx="489">
                  <c:v>0.24450000000000019</c:v>
                </c:pt>
                <c:pt idx="490">
                  <c:v>0.24500000000000019</c:v>
                </c:pt>
                <c:pt idx="491">
                  <c:v>0.24550000000000019</c:v>
                </c:pt>
                <c:pt idx="492">
                  <c:v>0.24600000000000019</c:v>
                </c:pt>
                <c:pt idx="493">
                  <c:v>0.24650000000000019</c:v>
                </c:pt>
                <c:pt idx="494">
                  <c:v>0.24700000000000019</c:v>
                </c:pt>
                <c:pt idx="495">
                  <c:v>0.24750000000000019</c:v>
                </c:pt>
                <c:pt idx="496">
                  <c:v>0.24800000000000019</c:v>
                </c:pt>
                <c:pt idx="497">
                  <c:v>0.24850000000000019</c:v>
                </c:pt>
                <c:pt idx="498">
                  <c:v>0.24900000000000019</c:v>
                </c:pt>
                <c:pt idx="499">
                  <c:v>0.24950000000000019</c:v>
                </c:pt>
                <c:pt idx="500">
                  <c:v>0.25000000000000017</c:v>
                </c:pt>
                <c:pt idx="501">
                  <c:v>0.25050000000000017</c:v>
                </c:pt>
                <c:pt idx="502">
                  <c:v>0.25100000000000017</c:v>
                </c:pt>
                <c:pt idx="503">
                  <c:v>0.25150000000000017</c:v>
                </c:pt>
                <c:pt idx="504">
                  <c:v>0.25200000000000017</c:v>
                </c:pt>
                <c:pt idx="505">
                  <c:v>0.25250000000000017</c:v>
                </c:pt>
                <c:pt idx="506">
                  <c:v>0.25300000000000017</c:v>
                </c:pt>
                <c:pt idx="507">
                  <c:v>0.25350000000000017</c:v>
                </c:pt>
                <c:pt idx="508">
                  <c:v>0.25400000000000017</c:v>
                </c:pt>
                <c:pt idx="509">
                  <c:v>0.25450000000000017</c:v>
                </c:pt>
                <c:pt idx="510">
                  <c:v>0.25500000000000017</c:v>
                </c:pt>
                <c:pt idx="511">
                  <c:v>0.25550000000000017</c:v>
                </c:pt>
                <c:pt idx="512">
                  <c:v>0.25600000000000017</c:v>
                </c:pt>
                <c:pt idx="513">
                  <c:v>0.25650000000000017</c:v>
                </c:pt>
                <c:pt idx="514">
                  <c:v>0.25700000000000017</c:v>
                </c:pt>
                <c:pt idx="515">
                  <c:v>0.25750000000000017</c:v>
                </c:pt>
                <c:pt idx="516">
                  <c:v>0.25800000000000017</c:v>
                </c:pt>
                <c:pt idx="517">
                  <c:v>0.25850000000000017</c:v>
                </c:pt>
                <c:pt idx="518">
                  <c:v>0.25900000000000017</c:v>
                </c:pt>
                <c:pt idx="519">
                  <c:v>0.25950000000000017</c:v>
                </c:pt>
                <c:pt idx="520">
                  <c:v>0.26000000000000018</c:v>
                </c:pt>
                <c:pt idx="521">
                  <c:v>0.26050000000000018</c:v>
                </c:pt>
                <c:pt idx="522">
                  <c:v>0.26100000000000018</c:v>
                </c:pt>
                <c:pt idx="523">
                  <c:v>0.26150000000000018</c:v>
                </c:pt>
                <c:pt idx="524">
                  <c:v>0.26200000000000018</c:v>
                </c:pt>
                <c:pt idx="525">
                  <c:v>0.26250000000000018</c:v>
                </c:pt>
                <c:pt idx="526">
                  <c:v>0.26300000000000018</c:v>
                </c:pt>
                <c:pt idx="527">
                  <c:v>0.26350000000000018</c:v>
                </c:pt>
                <c:pt idx="528">
                  <c:v>0.26400000000000018</c:v>
                </c:pt>
                <c:pt idx="529">
                  <c:v>0.26450000000000018</c:v>
                </c:pt>
                <c:pt idx="530">
                  <c:v>0.26500000000000018</c:v>
                </c:pt>
                <c:pt idx="531">
                  <c:v>0.26550000000000018</c:v>
                </c:pt>
                <c:pt idx="532">
                  <c:v>0.26600000000000018</c:v>
                </c:pt>
                <c:pt idx="533">
                  <c:v>0.26650000000000018</c:v>
                </c:pt>
                <c:pt idx="534">
                  <c:v>0.26700000000000018</c:v>
                </c:pt>
                <c:pt idx="535">
                  <c:v>0.26750000000000018</c:v>
                </c:pt>
                <c:pt idx="536">
                  <c:v>0.26800000000000018</c:v>
                </c:pt>
                <c:pt idx="537">
                  <c:v>0.26850000000000018</c:v>
                </c:pt>
                <c:pt idx="538">
                  <c:v>0.26900000000000018</c:v>
                </c:pt>
                <c:pt idx="539">
                  <c:v>0.26950000000000018</c:v>
                </c:pt>
                <c:pt idx="540">
                  <c:v>0.27000000000000018</c:v>
                </c:pt>
                <c:pt idx="541">
                  <c:v>0.27050000000000018</c:v>
                </c:pt>
                <c:pt idx="542">
                  <c:v>0.27100000000000019</c:v>
                </c:pt>
                <c:pt idx="543">
                  <c:v>0.27150000000000019</c:v>
                </c:pt>
                <c:pt idx="544">
                  <c:v>0.27200000000000019</c:v>
                </c:pt>
                <c:pt idx="545">
                  <c:v>0.27250000000000019</c:v>
                </c:pt>
                <c:pt idx="546">
                  <c:v>0.27300000000000019</c:v>
                </c:pt>
                <c:pt idx="547">
                  <c:v>0.27350000000000019</c:v>
                </c:pt>
                <c:pt idx="548">
                  <c:v>0.27400000000000019</c:v>
                </c:pt>
                <c:pt idx="549">
                  <c:v>0.27450000000000019</c:v>
                </c:pt>
                <c:pt idx="550">
                  <c:v>0.27500000000000019</c:v>
                </c:pt>
                <c:pt idx="551">
                  <c:v>0.27550000000000019</c:v>
                </c:pt>
                <c:pt idx="552">
                  <c:v>0.27600000000000019</c:v>
                </c:pt>
                <c:pt idx="553">
                  <c:v>0.27650000000000019</c:v>
                </c:pt>
                <c:pt idx="554">
                  <c:v>0.27700000000000019</c:v>
                </c:pt>
                <c:pt idx="555">
                  <c:v>0.27750000000000019</c:v>
                </c:pt>
                <c:pt idx="556">
                  <c:v>0.27800000000000019</c:v>
                </c:pt>
                <c:pt idx="557">
                  <c:v>0.27850000000000019</c:v>
                </c:pt>
                <c:pt idx="558">
                  <c:v>0.27900000000000019</c:v>
                </c:pt>
                <c:pt idx="559">
                  <c:v>0.27950000000000019</c:v>
                </c:pt>
                <c:pt idx="560">
                  <c:v>0.28000000000000019</c:v>
                </c:pt>
                <c:pt idx="561">
                  <c:v>0.28050000000000019</c:v>
                </c:pt>
                <c:pt idx="562">
                  <c:v>0.28100000000000019</c:v>
                </c:pt>
                <c:pt idx="563">
                  <c:v>0.28150000000000019</c:v>
                </c:pt>
                <c:pt idx="564">
                  <c:v>0.28200000000000019</c:v>
                </c:pt>
                <c:pt idx="565">
                  <c:v>0.2825000000000002</c:v>
                </c:pt>
                <c:pt idx="566">
                  <c:v>0.2830000000000002</c:v>
                </c:pt>
                <c:pt idx="567">
                  <c:v>0.2835000000000002</c:v>
                </c:pt>
                <c:pt idx="568">
                  <c:v>0.2840000000000002</c:v>
                </c:pt>
                <c:pt idx="569">
                  <c:v>0.2845000000000002</c:v>
                </c:pt>
                <c:pt idx="570">
                  <c:v>0.2850000000000002</c:v>
                </c:pt>
                <c:pt idx="571">
                  <c:v>0.2855000000000002</c:v>
                </c:pt>
                <c:pt idx="572">
                  <c:v>0.2860000000000002</c:v>
                </c:pt>
                <c:pt idx="573">
                  <c:v>0.2865000000000002</c:v>
                </c:pt>
                <c:pt idx="574">
                  <c:v>0.2870000000000002</c:v>
                </c:pt>
                <c:pt idx="575">
                  <c:v>0.2875000000000002</c:v>
                </c:pt>
                <c:pt idx="576">
                  <c:v>0.2880000000000002</c:v>
                </c:pt>
                <c:pt idx="577">
                  <c:v>0.2885000000000002</c:v>
                </c:pt>
                <c:pt idx="578">
                  <c:v>0.2890000000000002</c:v>
                </c:pt>
                <c:pt idx="579">
                  <c:v>0.2895000000000002</c:v>
                </c:pt>
                <c:pt idx="580">
                  <c:v>0.2900000000000002</c:v>
                </c:pt>
                <c:pt idx="581">
                  <c:v>0.2905000000000002</c:v>
                </c:pt>
                <c:pt idx="582">
                  <c:v>0.2910000000000002</c:v>
                </c:pt>
                <c:pt idx="583">
                  <c:v>0.2915000000000002</c:v>
                </c:pt>
                <c:pt idx="584">
                  <c:v>0.2920000000000002</c:v>
                </c:pt>
                <c:pt idx="585">
                  <c:v>0.2925000000000002</c:v>
                </c:pt>
                <c:pt idx="586">
                  <c:v>0.2930000000000002</c:v>
                </c:pt>
                <c:pt idx="587">
                  <c:v>0.29350000000000021</c:v>
                </c:pt>
                <c:pt idx="588">
                  <c:v>0.29400000000000021</c:v>
                </c:pt>
                <c:pt idx="589">
                  <c:v>0.29450000000000021</c:v>
                </c:pt>
                <c:pt idx="590">
                  <c:v>0.29500000000000021</c:v>
                </c:pt>
                <c:pt idx="591">
                  <c:v>0.29550000000000021</c:v>
                </c:pt>
                <c:pt idx="592">
                  <c:v>0.29600000000000021</c:v>
                </c:pt>
                <c:pt idx="593">
                  <c:v>0.29650000000000021</c:v>
                </c:pt>
                <c:pt idx="594">
                  <c:v>0.29700000000000021</c:v>
                </c:pt>
                <c:pt idx="595">
                  <c:v>0.29750000000000021</c:v>
                </c:pt>
                <c:pt idx="596">
                  <c:v>0.29800000000000021</c:v>
                </c:pt>
                <c:pt idx="597">
                  <c:v>0.29850000000000021</c:v>
                </c:pt>
                <c:pt idx="598">
                  <c:v>0.29900000000000021</c:v>
                </c:pt>
                <c:pt idx="599">
                  <c:v>0.29950000000000021</c:v>
                </c:pt>
                <c:pt idx="600">
                  <c:v>0.30000000000000021</c:v>
                </c:pt>
                <c:pt idx="601">
                  <c:v>0.30050000000000021</c:v>
                </c:pt>
                <c:pt idx="602">
                  <c:v>0.30100000000000021</c:v>
                </c:pt>
                <c:pt idx="603">
                  <c:v>0.30150000000000021</c:v>
                </c:pt>
                <c:pt idx="604">
                  <c:v>0.30200000000000021</c:v>
                </c:pt>
                <c:pt idx="605">
                  <c:v>0.30250000000000021</c:v>
                </c:pt>
                <c:pt idx="606">
                  <c:v>0.30300000000000021</c:v>
                </c:pt>
                <c:pt idx="607">
                  <c:v>0.30350000000000021</c:v>
                </c:pt>
                <c:pt idx="608">
                  <c:v>0.30400000000000021</c:v>
                </c:pt>
                <c:pt idx="609">
                  <c:v>0.30450000000000021</c:v>
                </c:pt>
                <c:pt idx="610">
                  <c:v>0.30500000000000022</c:v>
                </c:pt>
                <c:pt idx="611">
                  <c:v>0.30550000000000022</c:v>
                </c:pt>
                <c:pt idx="612">
                  <c:v>0.30600000000000022</c:v>
                </c:pt>
                <c:pt idx="613">
                  <c:v>0.30650000000000022</c:v>
                </c:pt>
                <c:pt idx="614">
                  <c:v>0.30700000000000022</c:v>
                </c:pt>
                <c:pt idx="615">
                  <c:v>0.30750000000000022</c:v>
                </c:pt>
                <c:pt idx="616">
                  <c:v>0.30800000000000022</c:v>
                </c:pt>
                <c:pt idx="617">
                  <c:v>0.30850000000000022</c:v>
                </c:pt>
                <c:pt idx="618">
                  <c:v>0.30900000000000022</c:v>
                </c:pt>
                <c:pt idx="619">
                  <c:v>0.30950000000000022</c:v>
                </c:pt>
                <c:pt idx="620">
                  <c:v>0.31000000000000022</c:v>
                </c:pt>
                <c:pt idx="621">
                  <c:v>0.31050000000000022</c:v>
                </c:pt>
                <c:pt idx="622">
                  <c:v>0.31100000000000022</c:v>
                </c:pt>
                <c:pt idx="623">
                  <c:v>0.31150000000000022</c:v>
                </c:pt>
                <c:pt idx="624">
                  <c:v>0.31200000000000022</c:v>
                </c:pt>
                <c:pt idx="625">
                  <c:v>0.31250000000000022</c:v>
                </c:pt>
                <c:pt idx="626">
                  <c:v>0.31300000000000022</c:v>
                </c:pt>
                <c:pt idx="627">
                  <c:v>0.31350000000000022</c:v>
                </c:pt>
                <c:pt idx="628">
                  <c:v>0.31400000000000022</c:v>
                </c:pt>
                <c:pt idx="629">
                  <c:v>0.31450000000000022</c:v>
                </c:pt>
                <c:pt idx="630">
                  <c:v>0.31500000000000022</c:v>
                </c:pt>
                <c:pt idx="631">
                  <c:v>0.31550000000000022</c:v>
                </c:pt>
                <c:pt idx="632">
                  <c:v>0.31600000000000023</c:v>
                </c:pt>
                <c:pt idx="633">
                  <c:v>0.31650000000000023</c:v>
                </c:pt>
                <c:pt idx="634">
                  <c:v>0.31700000000000023</c:v>
                </c:pt>
                <c:pt idx="635">
                  <c:v>0.31750000000000023</c:v>
                </c:pt>
                <c:pt idx="636">
                  <c:v>0.31800000000000023</c:v>
                </c:pt>
                <c:pt idx="637">
                  <c:v>0.31850000000000023</c:v>
                </c:pt>
                <c:pt idx="638">
                  <c:v>0.31900000000000023</c:v>
                </c:pt>
                <c:pt idx="639">
                  <c:v>0.31950000000000023</c:v>
                </c:pt>
                <c:pt idx="640">
                  <c:v>0.32000000000000023</c:v>
                </c:pt>
                <c:pt idx="641">
                  <c:v>0.32050000000000023</c:v>
                </c:pt>
                <c:pt idx="642">
                  <c:v>0.32100000000000023</c:v>
                </c:pt>
                <c:pt idx="643">
                  <c:v>0.32150000000000023</c:v>
                </c:pt>
                <c:pt idx="644">
                  <c:v>0.32200000000000023</c:v>
                </c:pt>
                <c:pt idx="645">
                  <c:v>0.32250000000000023</c:v>
                </c:pt>
                <c:pt idx="646">
                  <c:v>0.32300000000000023</c:v>
                </c:pt>
                <c:pt idx="647">
                  <c:v>0.32350000000000023</c:v>
                </c:pt>
                <c:pt idx="648">
                  <c:v>0.32400000000000023</c:v>
                </c:pt>
                <c:pt idx="649">
                  <c:v>0.32450000000000023</c:v>
                </c:pt>
                <c:pt idx="650">
                  <c:v>0.32500000000000023</c:v>
                </c:pt>
                <c:pt idx="651">
                  <c:v>0.32550000000000023</c:v>
                </c:pt>
                <c:pt idx="652">
                  <c:v>0.32600000000000023</c:v>
                </c:pt>
                <c:pt idx="653">
                  <c:v>0.32650000000000023</c:v>
                </c:pt>
                <c:pt idx="654">
                  <c:v>0.32700000000000023</c:v>
                </c:pt>
                <c:pt idx="655">
                  <c:v>0.32750000000000024</c:v>
                </c:pt>
                <c:pt idx="656">
                  <c:v>0.32800000000000024</c:v>
                </c:pt>
                <c:pt idx="657">
                  <c:v>0.32850000000000024</c:v>
                </c:pt>
                <c:pt idx="658">
                  <c:v>0.32900000000000024</c:v>
                </c:pt>
                <c:pt idx="659">
                  <c:v>0.32950000000000024</c:v>
                </c:pt>
                <c:pt idx="660">
                  <c:v>0.33000000000000024</c:v>
                </c:pt>
                <c:pt idx="661">
                  <c:v>0.33050000000000024</c:v>
                </c:pt>
                <c:pt idx="662">
                  <c:v>0.33100000000000024</c:v>
                </c:pt>
                <c:pt idx="663">
                  <c:v>0.33150000000000024</c:v>
                </c:pt>
                <c:pt idx="664">
                  <c:v>0.33200000000000024</c:v>
                </c:pt>
                <c:pt idx="665">
                  <c:v>0.33250000000000024</c:v>
                </c:pt>
                <c:pt idx="666">
                  <c:v>0.33300000000000024</c:v>
                </c:pt>
                <c:pt idx="667">
                  <c:v>0.33350000000000024</c:v>
                </c:pt>
                <c:pt idx="668">
                  <c:v>0.33400000000000024</c:v>
                </c:pt>
                <c:pt idx="669">
                  <c:v>0.33450000000000024</c:v>
                </c:pt>
                <c:pt idx="670">
                  <c:v>0.33500000000000024</c:v>
                </c:pt>
                <c:pt idx="671">
                  <c:v>0.33550000000000024</c:v>
                </c:pt>
                <c:pt idx="672">
                  <c:v>0.33600000000000024</c:v>
                </c:pt>
                <c:pt idx="673">
                  <c:v>0.33650000000000024</c:v>
                </c:pt>
                <c:pt idx="674">
                  <c:v>0.33700000000000024</c:v>
                </c:pt>
                <c:pt idx="675">
                  <c:v>0.33750000000000024</c:v>
                </c:pt>
                <c:pt idx="676">
                  <c:v>0.33800000000000024</c:v>
                </c:pt>
                <c:pt idx="677">
                  <c:v>0.33850000000000025</c:v>
                </c:pt>
                <c:pt idx="678">
                  <c:v>0.33900000000000025</c:v>
                </c:pt>
                <c:pt idx="679">
                  <c:v>0.33950000000000025</c:v>
                </c:pt>
                <c:pt idx="680">
                  <c:v>0.34000000000000025</c:v>
                </c:pt>
                <c:pt idx="681">
                  <c:v>0.34050000000000025</c:v>
                </c:pt>
                <c:pt idx="682">
                  <c:v>0.34100000000000025</c:v>
                </c:pt>
                <c:pt idx="683">
                  <c:v>0.34150000000000025</c:v>
                </c:pt>
                <c:pt idx="684">
                  <c:v>0.34200000000000025</c:v>
                </c:pt>
                <c:pt idx="685">
                  <c:v>0.34250000000000025</c:v>
                </c:pt>
                <c:pt idx="686">
                  <c:v>0.34300000000000025</c:v>
                </c:pt>
                <c:pt idx="687">
                  <c:v>0.34350000000000025</c:v>
                </c:pt>
                <c:pt idx="688">
                  <c:v>0.34400000000000025</c:v>
                </c:pt>
                <c:pt idx="689">
                  <c:v>0.34450000000000025</c:v>
                </c:pt>
                <c:pt idx="690">
                  <c:v>0.34500000000000025</c:v>
                </c:pt>
                <c:pt idx="691">
                  <c:v>0.34550000000000025</c:v>
                </c:pt>
                <c:pt idx="692">
                  <c:v>0.34600000000000025</c:v>
                </c:pt>
                <c:pt idx="693">
                  <c:v>0.34650000000000025</c:v>
                </c:pt>
                <c:pt idx="694">
                  <c:v>0.34700000000000025</c:v>
                </c:pt>
                <c:pt idx="695">
                  <c:v>0.34750000000000025</c:v>
                </c:pt>
                <c:pt idx="696">
                  <c:v>0.34800000000000025</c:v>
                </c:pt>
                <c:pt idx="697">
                  <c:v>0.34850000000000025</c:v>
                </c:pt>
                <c:pt idx="698">
                  <c:v>0.34900000000000025</c:v>
                </c:pt>
                <c:pt idx="699">
                  <c:v>0.34950000000000025</c:v>
                </c:pt>
                <c:pt idx="700">
                  <c:v>0.35000000000000026</c:v>
                </c:pt>
                <c:pt idx="701">
                  <c:v>0.35050000000000026</c:v>
                </c:pt>
                <c:pt idx="702">
                  <c:v>0.35100000000000026</c:v>
                </c:pt>
                <c:pt idx="703">
                  <c:v>0.35150000000000026</c:v>
                </c:pt>
                <c:pt idx="704">
                  <c:v>0.35200000000000026</c:v>
                </c:pt>
                <c:pt idx="705">
                  <c:v>0.35250000000000026</c:v>
                </c:pt>
                <c:pt idx="706">
                  <c:v>0.35300000000000026</c:v>
                </c:pt>
                <c:pt idx="707">
                  <c:v>0.35350000000000026</c:v>
                </c:pt>
                <c:pt idx="708">
                  <c:v>0.35400000000000026</c:v>
                </c:pt>
                <c:pt idx="709">
                  <c:v>0.35450000000000026</c:v>
                </c:pt>
                <c:pt idx="710">
                  <c:v>0.35500000000000026</c:v>
                </c:pt>
                <c:pt idx="711">
                  <c:v>0.35550000000000026</c:v>
                </c:pt>
                <c:pt idx="712">
                  <c:v>0.35600000000000026</c:v>
                </c:pt>
                <c:pt idx="713">
                  <c:v>0.35650000000000026</c:v>
                </c:pt>
                <c:pt idx="714">
                  <c:v>0.35700000000000026</c:v>
                </c:pt>
                <c:pt idx="715">
                  <c:v>0.35750000000000026</c:v>
                </c:pt>
                <c:pt idx="716">
                  <c:v>0.35800000000000026</c:v>
                </c:pt>
                <c:pt idx="717">
                  <c:v>0.35850000000000026</c:v>
                </c:pt>
                <c:pt idx="718">
                  <c:v>0.35900000000000026</c:v>
                </c:pt>
                <c:pt idx="719">
                  <c:v>0.35950000000000026</c:v>
                </c:pt>
                <c:pt idx="720">
                  <c:v>0.36000000000000026</c:v>
                </c:pt>
                <c:pt idx="721">
                  <c:v>0.36050000000000026</c:v>
                </c:pt>
                <c:pt idx="722">
                  <c:v>0.36100000000000027</c:v>
                </c:pt>
                <c:pt idx="723">
                  <c:v>0.36150000000000027</c:v>
                </c:pt>
                <c:pt idx="724">
                  <c:v>0.36200000000000027</c:v>
                </c:pt>
                <c:pt idx="725">
                  <c:v>0.36250000000000027</c:v>
                </c:pt>
                <c:pt idx="726">
                  <c:v>0.36300000000000027</c:v>
                </c:pt>
                <c:pt idx="727">
                  <c:v>0.36350000000000027</c:v>
                </c:pt>
                <c:pt idx="728">
                  <c:v>0.36400000000000027</c:v>
                </c:pt>
                <c:pt idx="729">
                  <c:v>0.36450000000000027</c:v>
                </c:pt>
                <c:pt idx="730">
                  <c:v>0.36500000000000027</c:v>
                </c:pt>
                <c:pt idx="731">
                  <c:v>0.36550000000000027</c:v>
                </c:pt>
                <c:pt idx="732">
                  <c:v>0.36600000000000027</c:v>
                </c:pt>
                <c:pt idx="733">
                  <c:v>0.36650000000000027</c:v>
                </c:pt>
                <c:pt idx="734">
                  <c:v>0.36700000000000027</c:v>
                </c:pt>
                <c:pt idx="735">
                  <c:v>0.36750000000000027</c:v>
                </c:pt>
                <c:pt idx="736">
                  <c:v>0.36800000000000027</c:v>
                </c:pt>
                <c:pt idx="737">
                  <c:v>0.36850000000000027</c:v>
                </c:pt>
                <c:pt idx="738">
                  <c:v>0.36900000000000027</c:v>
                </c:pt>
                <c:pt idx="739">
                  <c:v>0.36950000000000027</c:v>
                </c:pt>
                <c:pt idx="740">
                  <c:v>0.37000000000000027</c:v>
                </c:pt>
                <c:pt idx="741">
                  <c:v>0.37050000000000027</c:v>
                </c:pt>
                <c:pt idx="742">
                  <c:v>0.37100000000000027</c:v>
                </c:pt>
                <c:pt idx="743">
                  <c:v>0.37150000000000027</c:v>
                </c:pt>
                <c:pt idx="744">
                  <c:v>0.37200000000000027</c:v>
                </c:pt>
                <c:pt idx="745">
                  <c:v>0.37250000000000028</c:v>
                </c:pt>
                <c:pt idx="746">
                  <c:v>0.37300000000000028</c:v>
                </c:pt>
                <c:pt idx="747">
                  <c:v>0.37350000000000028</c:v>
                </c:pt>
                <c:pt idx="748">
                  <c:v>0.37400000000000028</c:v>
                </c:pt>
                <c:pt idx="749">
                  <c:v>0.37450000000000028</c:v>
                </c:pt>
                <c:pt idx="750">
                  <c:v>0.37500000000000028</c:v>
                </c:pt>
                <c:pt idx="751">
                  <c:v>0.37550000000000028</c:v>
                </c:pt>
                <c:pt idx="752">
                  <c:v>0.37600000000000028</c:v>
                </c:pt>
                <c:pt idx="753">
                  <c:v>0.37650000000000028</c:v>
                </c:pt>
                <c:pt idx="754">
                  <c:v>0.37700000000000028</c:v>
                </c:pt>
                <c:pt idx="755">
                  <c:v>0.37750000000000028</c:v>
                </c:pt>
                <c:pt idx="756">
                  <c:v>0.37800000000000028</c:v>
                </c:pt>
                <c:pt idx="757">
                  <c:v>0.37850000000000028</c:v>
                </c:pt>
                <c:pt idx="758">
                  <c:v>0.37900000000000028</c:v>
                </c:pt>
                <c:pt idx="759">
                  <c:v>0.37950000000000028</c:v>
                </c:pt>
                <c:pt idx="760">
                  <c:v>0.38000000000000028</c:v>
                </c:pt>
                <c:pt idx="761">
                  <c:v>0.38050000000000028</c:v>
                </c:pt>
                <c:pt idx="762">
                  <c:v>0.38100000000000028</c:v>
                </c:pt>
                <c:pt idx="763">
                  <c:v>0.38150000000000028</c:v>
                </c:pt>
                <c:pt idx="764">
                  <c:v>0.38200000000000028</c:v>
                </c:pt>
                <c:pt idx="765">
                  <c:v>0.38250000000000028</c:v>
                </c:pt>
                <c:pt idx="766">
                  <c:v>0.38300000000000028</c:v>
                </c:pt>
                <c:pt idx="767">
                  <c:v>0.38350000000000029</c:v>
                </c:pt>
                <c:pt idx="768">
                  <c:v>0.38400000000000029</c:v>
                </c:pt>
                <c:pt idx="769">
                  <c:v>0.38450000000000029</c:v>
                </c:pt>
                <c:pt idx="770">
                  <c:v>0.38500000000000029</c:v>
                </c:pt>
                <c:pt idx="771">
                  <c:v>0.38550000000000029</c:v>
                </c:pt>
                <c:pt idx="772">
                  <c:v>0.38600000000000029</c:v>
                </c:pt>
                <c:pt idx="773">
                  <c:v>0.38650000000000029</c:v>
                </c:pt>
                <c:pt idx="774">
                  <c:v>0.38700000000000029</c:v>
                </c:pt>
                <c:pt idx="775">
                  <c:v>0.38750000000000029</c:v>
                </c:pt>
                <c:pt idx="776">
                  <c:v>0.38800000000000029</c:v>
                </c:pt>
                <c:pt idx="777">
                  <c:v>0.38850000000000029</c:v>
                </c:pt>
                <c:pt idx="778">
                  <c:v>0.38900000000000029</c:v>
                </c:pt>
                <c:pt idx="779">
                  <c:v>0.38950000000000029</c:v>
                </c:pt>
                <c:pt idx="780">
                  <c:v>0.39000000000000029</c:v>
                </c:pt>
                <c:pt idx="781">
                  <c:v>0.39050000000000029</c:v>
                </c:pt>
                <c:pt idx="782">
                  <c:v>0.39100000000000029</c:v>
                </c:pt>
                <c:pt idx="783">
                  <c:v>0.39150000000000029</c:v>
                </c:pt>
                <c:pt idx="784">
                  <c:v>0.39200000000000029</c:v>
                </c:pt>
                <c:pt idx="785">
                  <c:v>0.39250000000000029</c:v>
                </c:pt>
                <c:pt idx="786">
                  <c:v>0.39300000000000029</c:v>
                </c:pt>
                <c:pt idx="787">
                  <c:v>0.39350000000000029</c:v>
                </c:pt>
                <c:pt idx="788">
                  <c:v>0.39400000000000029</c:v>
                </c:pt>
                <c:pt idx="789">
                  <c:v>0.39450000000000029</c:v>
                </c:pt>
                <c:pt idx="790">
                  <c:v>0.3950000000000003</c:v>
                </c:pt>
                <c:pt idx="791">
                  <c:v>0.3955000000000003</c:v>
                </c:pt>
                <c:pt idx="792">
                  <c:v>0.3960000000000003</c:v>
                </c:pt>
                <c:pt idx="793">
                  <c:v>0.3965000000000003</c:v>
                </c:pt>
                <c:pt idx="794">
                  <c:v>0.3970000000000003</c:v>
                </c:pt>
                <c:pt idx="795">
                  <c:v>0.3975000000000003</c:v>
                </c:pt>
                <c:pt idx="796">
                  <c:v>0.3980000000000003</c:v>
                </c:pt>
                <c:pt idx="797">
                  <c:v>0.3985000000000003</c:v>
                </c:pt>
                <c:pt idx="798">
                  <c:v>0.3990000000000003</c:v>
                </c:pt>
                <c:pt idx="799">
                  <c:v>0.3995000000000003</c:v>
                </c:pt>
                <c:pt idx="800">
                  <c:v>0.4000000000000003</c:v>
                </c:pt>
                <c:pt idx="801">
                  <c:v>0.4005000000000003</c:v>
                </c:pt>
                <c:pt idx="802">
                  <c:v>0.4010000000000003</c:v>
                </c:pt>
                <c:pt idx="803">
                  <c:v>0.4015000000000003</c:v>
                </c:pt>
                <c:pt idx="804">
                  <c:v>0.4020000000000003</c:v>
                </c:pt>
                <c:pt idx="805">
                  <c:v>0.4025000000000003</c:v>
                </c:pt>
                <c:pt idx="806">
                  <c:v>0.4030000000000003</c:v>
                </c:pt>
                <c:pt idx="807">
                  <c:v>0.4035000000000003</c:v>
                </c:pt>
                <c:pt idx="808">
                  <c:v>0.4040000000000003</c:v>
                </c:pt>
                <c:pt idx="809">
                  <c:v>0.4045000000000003</c:v>
                </c:pt>
                <c:pt idx="810">
                  <c:v>0.4050000000000003</c:v>
                </c:pt>
                <c:pt idx="811">
                  <c:v>0.4055000000000003</c:v>
                </c:pt>
                <c:pt idx="812">
                  <c:v>0.40600000000000031</c:v>
                </c:pt>
                <c:pt idx="813">
                  <c:v>0.40650000000000031</c:v>
                </c:pt>
                <c:pt idx="814">
                  <c:v>0.40700000000000031</c:v>
                </c:pt>
                <c:pt idx="815">
                  <c:v>0.40750000000000031</c:v>
                </c:pt>
                <c:pt idx="816">
                  <c:v>0.40800000000000031</c:v>
                </c:pt>
                <c:pt idx="817">
                  <c:v>0.40850000000000031</c:v>
                </c:pt>
                <c:pt idx="818">
                  <c:v>0.40900000000000031</c:v>
                </c:pt>
                <c:pt idx="819">
                  <c:v>0.40950000000000031</c:v>
                </c:pt>
                <c:pt idx="820">
                  <c:v>0.41000000000000031</c:v>
                </c:pt>
                <c:pt idx="821">
                  <c:v>0.41050000000000031</c:v>
                </c:pt>
                <c:pt idx="822">
                  <c:v>0.41100000000000031</c:v>
                </c:pt>
                <c:pt idx="823">
                  <c:v>0.41150000000000031</c:v>
                </c:pt>
                <c:pt idx="824">
                  <c:v>0.41200000000000031</c:v>
                </c:pt>
                <c:pt idx="825">
                  <c:v>0.41250000000000031</c:v>
                </c:pt>
                <c:pt idx="826">
                  <c:v>0.41300000000000031</c:v>
                </c:pt>
                <c:pt idx="827">
                  <c:v>0.41350000000000031</c:v>
                </c:pt>
                <c:pt idx="828">
                  <c:v>0.41400000000000031</c:v>
                </c:pt>
                <c:pt idx="829">
                  <c:v>0.41450000000000031</c:v>
                </c:pt>
                <c:pt idx="830">
                  <c:v>0.41500000000000031</c:v>
                </c:pt>
                <c:pt idx="831">
                  <c:v>0.41550000000000031</c:v>
                </c:pt>
                <c:pt idx="832">
                  <c:v>0.41600000000000031</c:v>
                </c:pt>
                <c:pt idx="833">
                  <c:v>0.41650000000000031</c:v>
                </c:pt>
                <c:pt idx="834">
                  <c:v>0.41700000000000031</c:v>
                </c:pt>
                <c:pt idx="835">
                  <c:v>0.41750000000000032</c:v>
                </c:pt>
                <c:pt idx="836">
                  <c:v>0.41800000000000032</c:v>
                </c:pt>
                <c:pt idx="837">
                  <c:v>0.41850000000000032</c:v>
                </c:pt>
                <c:pt idx="838">
                  <c:v>0.41900000000000032</c:v>
                </c:pt>
                <c:pt idx="839">
                  <c:v>0.41950000000000032</c:v>
                </c:pt>
                <c:pt idx="840">
                  <c:v>0.42000000000000032</c:v>
                </c:pt>
                <c:pt idx="841">
                  <c:v>0.42050000000000032</c:v>
                </c:pt>
                <c:pt idx="842">
                  <c:v>0.42100000000000032</c:v>
                </c:pt>
                <c:pt idx="843">
                  <c:v>0.42150000000000032</c:v>
                </c:pt>
                <c:pt idx="844">
                  <c:v>0.42200000000000032</c:v>
                </c:pt>
                <c:pt idx="845">
                  <c:v>0.42250000000000032</c:v>
                </c:pt>
                <c:pt idx="846">
                  <c:v>0.42300000000000032</c:v>
                </c:pt>
                <c:pt idx="847">
                  <c:v>0.42350000000000032</c:v>
                </c:pt>
                <c:pt idx="848">
                  <c:v>0.42400000000000032</c:v>
                </c:pt>
                <c:pt idx="849">
                  <c:v>0.42450000000000032</c:v>
                </c:pt>
                <c:pt idx="850">
                  <c:v>0.42500000000000032</c:v>
                </c:pt>
                <c:pt idx="851">
                  <c:v>0.42550000000000032</c:v>
                </c:pt>
                <c:pt idx="852">
                  <c:v>0.42600000000000032</c:v>
                </c:pt>
                <c:pt idx="853">
                  <c:v>0.42650000000000032</c:v>
                </c:pt>
                <c:pt idx="854">
                  <c:v>0.42700000000000032</c:v>
                </c:pt>
                <c:pt idx="855">
                  <c:v>0.42750000000000032</c:v>
                </c:pt>
                <c:pt idx="856">
                  <c:v>0.42800000000000032</c:v>
                </c:pt>
                <c:pt idx="857">
                  <c:v>0.42850000000000033</c:v>
                </c:pt>
                <c:pt idx="858">
                  <c:v>0.42900000000000033</c:v>
                </c:pt>
                <c:pt idx="859">
                  <c:v>0.42950000000000033</c:v>
                </c:pt>
                <c:pt idx="860">
                  <c:v>0.43000000000000033</c:v>
                </c:pt>
                <c:pt idx="861">
                  <c:v>0.43050000000000033</c:v>
                </c:pt>
                <c:pt idx="862">
                  <c:v>0.43100000000000033</c:v>
                </c:pt>
                <c:pt idx="863">
                  <c:v>0.43150000000000033</c:v>
                </c:pt>
                <c:pt idx="864">
                  <c:v>0.43200000000000033</c:v>
                </c:pt>
                <c:pt idx="865">
                  <c:v>0.43250000000000033</c:v>
                </c:pt>
                <c:pt idx="866">
                  <c:v>0.43300000000000033</c:v>
                </c:pt>
                <c:pt idx="867">
                  <c:v>0.43350000000000033</c:v>
                </c:pt>
                <c:pt idx="868">
                  <c:v>0.43400000000000033</c:v>
                </c:pt>
                <c:pt idx="869">
                  <c:v>0.43450000000000033</c:v>
                </c:pt>
                <c:pt idx="870">
                  <c:v>0.43500000000000033</c:v>
                </c:pt>
                <c:pt idx="871">
                  <c:v>0.43550000000000033</c:v>
                </c:pt>
                <c:pt idx="872">
                  <c:v>0.43600000000000033</c:v>
                </c:pt>
                <c:pt idx="873">
                  <c:v>0.43650000000000033</c:v>
                </c:pt>
                <c:pt idx="874">
                  <c:v>0.43700000000000033</c:v>
                </c:pt>
                <c:pt idx="875">
                  <c:v>0.43750000000000033</c:v>
                </c:pt>
                <c:pt idx="876">
                  <c:v>0.43800000000000033</c:v>
                </c:pt>
                <c:pt idx="877">
                  <c:v>0.43850000000000033</c:v>
                </c:pt>
                <c:pt idx="878">
                  <c:v>0.43900000000000033</c:v>
                </c:pt>
                <c:pt idx="879">
                  <c:v>0.43950000000000033</c:v>
                </c:pt>
                <c:pt idx="880">
                  <c:v>0.44000000000000034</c:v>
                </c:pt>
                <c:pt idx="881">
                  <c:v>0.44050000000000034</c:v>
                </c:pt>
                <c:pt idx="882">
                  <c:v>0.44100000000000034</c:v>
                </c:pt>
                <c:pt idx="883">
                  <c:v>0.44150000000000034</c:v>
                </c:pt>
                <c:pt idx="884">
                  <c:v>0.44200000000000034</c:v>
                </c:pt>
                <c:pt idx="885">
                  <c:v>0.44250000000000034</c:v>
                </c:pt>
                <c:pt idx="886">
                  <c:v>0.44300000000000034</c:v>
                </c:pt>
                <c:pt idx="887">
                  <c:v>0.44350000000000034</c:v>
                </c:pt>
                <c:pt idx="888">
                  <c:v>0.44400000000000034</c:v>
                </c:pt>
                <c:pt idx="889">
                  <c:v>0.44450000000000034</c:v>
                </c:pt>
                <c:pt idx="890">
                  <c:v>0.44500000000000034</c:v>
                </c:pt>
                <c:pt idx="891">
                  <c:v>0.44550000000000034</c:v>
                </c:pt>
                <c:pt idx="892">
                  <c:v>0.44600000000000034</c:v>
                </c:pt>
                <c:pt idx="893">
                  <c:v>0.44650000000000034</c:v>
                </c:pt>
                <c:pt idx="894">
                  <c:v>0.44700000000000034</c:v>
                </c:pt>
                <c:pt idx="895">
                  <c:v>0.44750000000000034</c:v>
                </c:pt>
                <c:pt idx="896">
                  <c:v>0.44800000000000034</c:v>
                </c:pt>
                <c:pt idx="897">
                  <c:v>0.44850000000000034</c:v>
                </c:pt>
                <c:pt idx="898">
                  <c:v>0.44900000000000034</c:v>
                </c:pt>
                <c:pt idx="899">
                  <c:v>0.44950000000000034</c:v>
                </c:pt>
                <c:pt idx="900">
                  <c:v>0.45000000000000034</c:v>
                </c:pt>
                <c:pt idx="901">
                  <c:v>0.45050000000000034</c:v>
                </c:pt>
                <c:pt idx="902">
                  <c:v>0.45100000000000035</c:v>
                </c:pt>
                <c:pt idx="903">
                  <c:v>0.45150000000000035</c:v>
                </c:pt>
                <c:pt idx="904">
                  <c:v>0.45200000000000035</c:v>
                </c:pt>
                <c:pt idx="905">
                  <c:v>0.45250000000000035</c:v>
                </c:pt>
                <c:pt idx="906">
                  <c:v>0.45300000000000035</c:v>
                </c:pt>
                <c:pt idx="907">
                  <c:v>0.45350000000000035</c:v>
                </c:pt>
                <c:pt idx="908">
                  <c:v>0.45400000000000035</c:v>
                </c:pt>
                <c:pt idx="909">
                  <c:v>0.45450000000000035</c:v>
                </c:pt>
                <c:pt idx="910">
                  <c:v>0.45500000000000035</c:v>
                </c:pt>
                <c:pt idx="911">
                  <c:v>0.45550000000000035</c:v>
                </c:pt>
                <c:pt idx="912">
                  <c:v>0.45600000000000035</c:v>
                </c:pt>
                <c:pt idx="913">
                  <c:v>0.45650000000000035</c:v>
                </c:pt>
                <c:pt idx="914">
                  <c:v>0.45700000000000035</c:v>
                </c:pt>
                <c:pt idx="915">
                  <c:v>0.45750000000000035</c:v>
                </c:pt>
                <c:pt idx="916">
                  <c:v>0.45800000000000035</c:v>
                </c:pt>
                <c:pt idx="917">
                  <c:v>0.45850000000000035</c:v>
                </c:pt>
                <c:pt idx="918">
                  <c:v>0.45900000000000035</c:v>
                </c:pt>
                <c:pt idx="919">
                  <c:v>0.45950000000000035</c:v>
                </c:pt>
                <c:pt idx="920">
                  <c:v>0.46000000000000035</c:v>
                </c:pt>
                <c:pt idx="921">
                  <c:v>0.46050000000000035</c:v>
                </c:pt>
                <c:pt idx="922">
                  <c:v>0.46100000000000035</c:v>
                </c:pt>
                <c:pt idx="923">
                  <c:v>0.46150000000000035</c:v>
                </c:pt>
                <c:pt idx="924">
                  <c:v>0.46200000000000035</c:v>
                </c:pt>
                <c:pt idx="925">
                  <c:v>0.46250000000000036</c:v>
                </c:pt>
                <c:pt idx="926">
                  <c:v>0.46300000000000036</c:v>
                </c:pt>
                <c:pt idx="927">
                  <c:v>0.46350000000000036</c:v>
                </c:pt>
                <c:pt idx="928">
                  <c:v>0.46400000000000036</c:v>
                </c:pt>
                <c:pt idx="929">
                  <c:v>0.46450000000000036</c:v>
                </c:pt>
                <c:pt idx="930">
                  <c:v>0.46500000000000036</c:v>
                </c:pt>
                <c:pt idx="931">
                  <c:v>0.46550000000000036</c:v>
                </c:pt>
                <c:pt idx="932">
                  <c:v>0.46600000000000036</c:v>
                </c:pt>
                <c:pt idx="933">
                  <c:v>0.46650000000000036</c:v>
                </c:pt>
                <c:pt idx="934">
                  <c:v>0.46700000000000036</c:v>
                </c:pt>
                <c:pt idx="935">
                  <c:v>0.46750000000000036</c:v>
                </c:pt>
                <c:pt idx="936">
                  <c:v>0.46800000000000036</c:v>
                </c:pt>
                <c:pt idx="937">
                  <c:v>0.46850000000000036</c:v>
                </c:pt>
                <c:pt idx="938">
                  <c:v>0.46900000000000036</c:v>
                </c:pt>
                <c:pt idx="939">
                  <c:v>0.46950000000000036</c:v>
                </c:pt>
                <c:pt idx="940">
                  <c:v>0.47000000000000036</c:v>
                </c:pt>
                <c:pt idx="941">
                  <c:v>0.47050000000000036</c:v>
                </c:pt>
                <c:pt idx="942">
                  <c:v>0.47100000000000036</c:v>
                </c:pt>
                <c:pt idx="943">
                  <c:v>0.47150000000000036</c:v>
                </c:pt>
                <c:pt idx="944">
                  <c:v>0.47200000000000036</c:v>
                </c:pt>
                <c:pt idx="945">
                  <c:v>0.47250000000000036</c:v>
                </c:pt>
                <c:pt idx="946">
                  <c:v>0.47300000000000036</c:v>
                </c:pt>
                <c:pt idx="947">
                  <c:v>0.47350000000000037</c:v>
                </c:pt>
                <c:pt idx="948">
                  <c:v>0.47400000000000037</c:v>
                </c:pt>
                <c:pt idx="949">
                  <c:v>0.47450000000000037</c:v>
                </c:pt>
                <c:pt idx="950">
                  <c:v>0.47500000000000037</c:v>
                </c:pt>
                <c:pt idx="951">
                  <c:v>0.47550000000000037</c:v>
                </c:pt>
                <c:pt idx="952">
                  <c:v>0.47600000000000037</c:v>
                </c:pt>
                <c:pt idx="953">
                  <c:v>0.47650000000000037</c:v>
                </c:pt>
                <c:pt idx="954">
                  <c:v>0.47700000000000037</c:v>
                </c:pt>
                <c:pt idx="955">
                  <c:v>0.47750000000000037</c:v>
                </c:pt>
                <c:pt idx="956">
                  <c:v>0.47800000000000037</c:v>
                </c:pt>
                <c:pt idx="957">
                  <c:v>0.47850000000000037</c:v>
                </c:pt>
                <c:pt idx="958">
                  <c:v>0.47900000000000037</c:v>
                </c:pt>
                <c:pt idx="959">
                  <c:v>0.47950000000000037</c:v>
                </c:pt>
                <c:pt idx="960">
                  <c:v>0.48000000000000037</c:v>
                </c:pt>
                <c:pt idx="961">
                  <c:v>0.48050000000000037</c:v>
                </c:pt>
                <c:pt idx="962">
                  <c:v>0.48100000000000037</c:v>
                </c:pt>
                <c:pt idx="963">
                  <c:v>0.48150000000000037</c:v>
                </c:pt>
                <c:pt idx="964">
                  <c:v>0.48200000000000037</c:v>
                </c:pt>
                <c:pt idx="965">
                  <c:v>0.48250000000000037</c:v>
                </c:pt>
                <c:pt idx="966">
                  <c:v>0.48300000000000037</c:v>
                </c:pt>
                <c:pt idx="967">
                  <c:v>0.48350000000000037</c:v>
                </c:pt>
                <c:pt idx="968">
                  <c:v>0.48400000000000037</c:v>
                </c:pt>
                <c:pt idx="969">
                  <c:v>0.48450000000000037</c:v>
                </c:pt>
                <c:pt idx="970">
                  <c:v>0.48500000000000038</c:v>
                </c:pt>
                <c:pt idx="971">
                  <c:v>0.48550000000000038</c:v>
                </c:pt>
                <c:pt idx="972">
                  <c:v>0.48600000000000038</c:v>
                </c:pt>
                <c:pt idx="973">
                  <c:v>0.48650000000000038</c:v>
                </c:pt>
                <c:pt idx="974">
                  <c:v>0.48700000000000038</c:v>
                </c:pt>
                <c:pt idx="975">
                  <c:v>0.48750000000000038</c:v>
                </c:pt>
                <c:pt idx="976">
                  <c:v>0.48800000000000038</c:v>
                </c:pt>
                <c:pt idx="977">
                  <c:v>0.48850000000000038</c:v>
                </c:pt>
                <c:pt idx="978">
                  <c:v>0.48900000000000038</c:v>
                </c:pt>
                <c:pt idx="979">
                  <c:v>0.48950000000000038</c:v>
                </c:pt>
                <c:pt idx="980">
                  <c:v>0.49000000000000038</c:v>
                </c:pt>
                <c:pt idx="981">
                  <c:v>0.49050000000000038</c:v>
                </c:pt>
                <c:pt idx="982">
                  <c:v>0.49100000000000038</c:v>
                </c:pt>
                <c:pt idx="983">
                  <c:v>0.49150000000000038</c:v>
                </c:pt>
                <c:pt idx="984">
                  <c:v>0.49200000000000038</c:v>
                </c:pt>
                <c:pt idx="985">
                  <c:v>0.49250000000000038</c:v>
                </c:pt>
                <c:pt idx="986">
                  <c:v>0.49300000000000038</c:v>
                </c:pt>
                <c:pt idx="987">
                  <c:v>0.49350000000000038</c:v>
                </c:pt>
                <c:pt idx="988">
                  <c:v>0.49400000000000038</c:v>
                </c:pt>
                <c:pt idx="989">
                  <c:v>0.49450000000000038</c:v>
                </c:pt>
                <c:pt idx="990">
                  <c:v>0.49500000000000038</c:v>
                </c:pt>
                <c:pt idx="991">
                  <c:v>0.49550000000000038</c:v>
                </c:pt>
                <c:pt idx="992">
                  <c:v>0.49600000000000039</c:v>
                </c:pt>
                <c:pt idx="993">
                  <c:v>0.49650000000000039</c:v>
                </c:pt>
                <c:pt idx="994">
                  <c:v>0.49700000000000039</c:v>
                </c:pt>
                <c:pt idx="995">
                  <c:v>0.49750000000000039</c:v>
                </c:pt>
                <c:pt idx="996">
                  <c:v>0.49800000000000039</c:v>
                </c:pt>
                <c:pt idx="997">
                  <c:v>0.49850000000000039</c:v>
                </c:pt>
                <c:pt idx="998">
                  <c:v>0.49900000000000039</c:v>
                </c:pt>
                <c:pt idx="999">
                  <c:v>0.49950000000000039</c:v>
                </c:pt>
                <c:pt idx="1000">
                  <c:v>0.50000000000000033</c:v>
                </c:pt>
                <c:pt idx="1001">
                  <c:v>0.50050000000000028</c:v>
                </c:pt>
                <c:pt idx="1002">
                  <c:v>0.50100000000000022</c:v>
                </c:pt>
                <c:pt idx="1003">
                  <c:v>0.50150000000000017</c:v>
                </c:pt>
                <c:pt idx="1004">
                  <c:v>0.50200000000000011</c:v>
                </c:pt>
                <c:pt idx="1005">
                  <c:v>0.50250000000000006</c:v>
                </c:pt>
                <c:pt idx="1006">
                  <c:v>0.503</c:v>
                </c:pt>
                <c:pt idx="1007">
                  <c:v>0.50349999999999995</c:v>
                </c:pt>
                <c:pt idx="1008">
                  <c:v>0.50399999999999989</c:v>
                </c:pt>
                <c:pt idx="1009">
                  <c:v>0.50449999999999984</c:v>
                </c:pt>
                <c:pt idx="1010">
                  <c:v>0.50499999999999978</c:v>
                </c:pt>
                <c:pt idx="1011">
                  <c:v>0.50549999999999973</c:v>
                </c:pt>
                <c:pt idx="1012">
                  <c:v>0.50599999999999967</c:v>
                </c:pt>
                <c:pt idx="1013">
                  <c:v>0.50649999999999962</c:v>
                </c:pt>
                <c:pt idx="1014">
                  <c:v>0.50699999999999956</c:v>
                </c:pt>
                <c:pt idx="1015">
                  <c:v>0.50749999999999951</c:v>
                </c:pt>
                <c:pt idx="1016">
                  <c:v>0.50799999999999945</c:v>
                </c:pt>
                <c:pt idx="1017">
                  <c:v>0.5084999999999994</c:v>
                </c:pt>
                <c:pt idx="1018">
                  <c:v>0.50899999999999934</c:v>
                </c:pt>
                <c:pt idx="1019">
                  <c:v>0.50949999999999929</c:v>
                </c:pt>
                <c:pt idx="1020">
                  <c:v>0.50999999999999923</c:v>
                </c:pt>
                <c:pt idx="1021">
                  <c:v>0.51049999999999918</c:v>
                </c:pt>
                <c:pt idx="1022">
                  <c:v>0.51099999999999912</c:v>
                </c:pt>
                <c:pt idx="1023">
                  <c:v>0.51149999999999907</c:v>
                </c:pt>
                <c:pt idx="1024">
                  <c:v>0.51199999999999901</c:v>
                </c:pt>
                <c:pt idx="1025">
                  <c:v>0.51249999999999896</c:v>
                </c:pt>
                <c:pt idx="1026">
                  <c:v>0.5129999999999989</c:v>
                </c:pt>
                <c:pt idx="1027">
                  <c:v>0.51349999999999885</c:v>
                </c:pt>
                <c:pt idx="1028">
                  <c:v>0.51399999999999879</c:v>
                </c:pt>
                <c:pt idx="1029">
                  <c:v>0.51449999999999874</c:v>
                </c:pt>
                <c:pt idx="1030">
                  <c:v>0.51499999999999868</c:v>
                </c:pt>
                <c:pt idx="1031">
                  <c:v>0.51549999999999863</c:v>
                </c:pt>
                <c:pt idx="1032">
                  <c:v>0.51599999999999857</c:v>
                </c:pt>
                <c:pt idx="1033">
                  <c:v>0.51649999999999852</c:v>
                </c:pt>
                <c:pt idx="1034">
                  <c:v>0.51699999999999846</c:v>
                </c:pt>
                <c:pt idx="1035">
                  <c:v>0.51749999999999841</c:v>
                </c:pt>
                <c:pt idx="1036">
                  <c:v>0.51799999999999835</c:v>
                </c:pt>
                <c:pt idx="1037">
                  <c:v>0.5184999999999983</c:v>
                </c:pt>
                <c:pt idx="1038">
                  <c:v>0.51899999999999824</c:v>
                </c:pt>
                <c:pt idx="1039">
                  <c:v>0.51949999999999819</c:v>
                </c:pt>
                <c:pt idx="1040">
                  <c:v>0.51999999999999813</c:v>
                </c:pt>
                <c:pt idx="1041">
                  <c:v>0.52049999999999808</c:v>
                </c:pt>
                <c:pt idx="1042">
                  <c:v>0.52099999999999802</c:v>
                </c:pt>
                <c:pt idx="1043">
                  <c:v>0.52149999999999797</c:v>
                </c:pt>
                <c:pt idx="1044">
                  <c:v>0.52199999999999791</c:v>
                </c:pt>
                <c:pt idx="1045">
                  <c:v>0.52249999999999786</c:v>
                </c:pt>
                <c:pt idx="1046">
                  <c:v>0.5229999999999978</c:v>
                </c:pt>
                <c:pt idx="1047">
                  <c:v>0.52349999999999774</c:v>
                </c:pt>
                <c:pt idx="1048">
                  <c:v>0.52399999999999769</c:v>
                </c:pt>
                <c:pt idx="1049">
                  <c:v>0.52449999999999763</c:v>
                </c:pt>
                <c:pt idx="1050">
                  <c:v>0.52499999999999758</c:v>
                </c:pt>
                <c:pt idx="1051">
                  <c:v>0.52549999999999752</c:v>
                </c:pt>
                <c:pt idx="1052">
                  <c:v>0.52599999999999747</c:v>
                </c:pt>
                <c:pt idx="1053">
                  <c:v>0.52649999999999741</c:v>
                </c:pt>
                <c:pt idx="1054">
                  <c:v>0.52699999999999736</c:v>
                </c:pt>
                <c:pt idx="1055">
                  <c:v>0.5274999999999973</c:v>
                </c:pt>
                <c:pt idx="1056">
                  <c:v>0.52799999999999725</c:v>
                </c:pt>
                <c:pt idx="1057">
                  <c:v>0.52849999999999719</c:v>
                </c:pt>
                <c:pt idx="1058">
                  <c:v>0.52899999999999714</c:v>
                </c:pt>
                <c:pt idx="1059">
                  <c:v>0.52949999999999708</c:v>
                </c:pt>
                <c:pt idx="1060">
                  <c:v>0.52999999999999703</c:v>
                </c:pt>
                <c:pt idx="1061">
                  <c:v>0.53049999999999697</c:v>
                </c:pt>
                <c:pt idx="1062">
                  <c:v>0.53099999999999692</c:v>
                </c:pt>
                <c:pt idx="1063">
                  <c:v>0.53149999999999686</c:v>
                </c:pt>
                <c:pt idx="1064">
                  <c:v>0.53199999999999681</c:v>
                </c:pt>
                <c:pt idx="1065">
                  <c:v>0.53249999999999675</c:v>
                </c:pt>
                <c:pt idx="1066">
                  <c:v>0.5329999999999967</c:v>
                </c:pt>
                <c:pt idx="1067">
                  <c:v>0.53349999999999664</c:v>
                </c:pt>
                <c:pt idx="1068">
                  <c:v>0.53399999999999659</c:v>
                </c:pt>
                <c:pt idx="1069">
                  <c:v>0.53449999999999653</c:v>
                </c:pt>
                <c:pt idx="1070">
                  <c:v>0.53499999999999648</c:v>
                </c:pt>
                <c:pt idx="1071">
                  <c:v>0.53549999999999642</c:v>
                </c:pt>
                <c:pt idx="1072">
                  <c:v>0.53599999999999637</c:v>
                </c:pt>
                <c:pt idx="1073">
                  <c:v>0.53649999999999631</c:v>
                </c:pt>
                <c:pt idx="1074">
                  <c:v>0.53699999999999626</c:v>
                </c:pt>
                <c:pt idx="1075">
                  <c:v>0.5374999999999962</c:v>
                </c:pt>
                <c:pt idx="1076">
                  <c:v>0.53799999999999615</c:v>
                </c:pt>
                <c:pt idx="1077">
                  <c:v>0.53849999999999609</c:v>
                </c:pt>
                <c:pt idx="1078">
                  <c:v>0.53899999999999604</c:v>
                </c:pt>
                <c:pt idx="1079">
                  <c:v>0.53949999999999598</c:v>
                </c:pt>
                <c:pt idx="1080">
                  <c:v>0.53999999999999593</c:v>
                </c:pt>
                <c:pt idx="1081">
                  <c:v>0.54049999999999587</c:v>
                </c:pt>
                <c:pt idx="1082">
                  <c:v>0.54099999999999582</c:v>
                </c:pt>
                <c:pt idx="1083">
                  <c:v>0.54149999999999576</c:v>
                </c:pt>
                <c:pt idx="1084">
                  <c:v>0.54199999999999571</c:v>
                </c:pt>
                <c:pt idx="1085">
                  <c:v>0.54249999999999565</c:v>
                </c:pt>
                <c:pt idx="1086">
                  <c:v>0.5429999999999956</c:v>
                </c:pt>
                <c:pt idx="1087">
                  <c:v>0.54349999999999554</c:v>
                </c:pt>
                <c:pt idx="1088">
                  <c:v>0.54399999999999549</c:v>
                </c:pt>
                <c:pt idx="1089">
                  <c:v>0.54449999999999543</c:v>
                </c:pt>
                <c:pt idx="1090">
                  <c:v>0.54499999999999538</c:v>
                </c:pt>
                <c:pt idx="1091">
                  <c:v>0.54549999999999532</c:v>
                </c:pt>
                <c:pt idx="1092">
                  <c:v>0.54599999999999527</c:v>
                </c:pt>
                <c:pt idx="1093">
                  <c:v>0.54649999999999521</c:v>
                </c:pt>
                <c:pt idx="1094">
                  <c:v>0.54699999999999516</c:v>
                </c:pt>
                <c:pt idx="1095">
                  <c:v>0.5474999999999951</c:v>
                </c:pt>
                <c:pt idx="1096">
                  <c:v>0.54799999999999505</c:v>
                </c:pt>
                <c:pt idx="1097">
                  <c:v>0.54849999999999499</c:v>
                </c:pt>
                <c:pt idx="1098">
                  <c:v>0.54899999999999494</c:v>
                </c:pt>
                <c:pt idx="1099">
                  <c:v>0.54949999999999488</c:v>
                </c:pt>
                <c:pt idx="1100">
                  <c:v>0.54999999999999483</c:v>
                </c:pt>
                <c:pt idx="1101">
                  <c:v>0.55049999999999477</c:v>
                </c:pt>
                <c:pt idx="1102">
                  <c:v>0.55099999999999472</c:v>
                </c:pt>
                <c:pt idx="1103">
                  <c:v>0.55149999999999466</c:v>
                </c:pt>
                <c:pt idx="1104">
                  <c:v>0.55199999999999461</c:v>
                </c:pt>
                <c:pt idx="1105">
                  <c:v>0.55249999999999455</c:v>
                </c:pt>
                <c:pt idx="1106">
                  <c:v>0.5529999999999945</c:v>
                </c:pt>
                <c:pt idx="1107">
                  <c:v>0.55349999999999444</c:v>
                </c:pt>
                <c:pt idx="1108">
                  <c:v>0.55399999999999439</c:v>
                </c:pt>
                <c:pt idx="1109">
                  <c:v>0.55449999999999433</c:v>
                </c:pt>
                <c:pt idx="1110">
                  <c:v>0.55499999999999428</c:v>
                </c:pt>
                <c:pt idx="1111">
                  <c:v>0.55549999999999422</c:v>
                </c:pt>
                <c:pt idx="1112">
                  <c:v>0.55599999999999417</c:v>
                </c:pt>
                <c:pt idx="1113">
                  <c:v>0.55649999999999411</c:v>
                </c:pt>
                <c:pt idx="1114">
                  <c:v>0.55699999999999406</c:v>
                </c:pt>
                <c:pt idx="1115">
                  <c:v>0.557499999999994</c:v>
                </c:pt>
                <c:pt idx="1116">
                  <c:v>0.55799999999999395</c:v>
                </c:pt>
                <c:pt idx="1117">
                  <c:v>0.55849999999999389</c:v>
                </c:pt>
                <c:pt idx="1118">
                  <c:v>0.55899999999999384</c:v>
                </c:pt>
                <c:pt idx="1119">
                  <c:v>0.55949999999999378</c:v>
                </c:pt>
                <c:pt idx="1120">
                  <c:v>0.55999999999999373</c:v>
                </c:pt>
                <c:pt idx="1121">
                  <c:v>0.56049999999999367</c:v>
                </c:pt>
                <c:pt idx="1122">
                  <c:v>0.56099999999999361</c:v>
                </c:pt>
                <c:pt idx="1123">
                  <c:v>0.56149999999999356</c:v>
                </c:pt>
                <c:pt idx="1124">
                  <c:v>0.5619999999999935</c:v>
                </c:pt>
                <c:pt idx="1125">
                  <c:v>0.56249999999999345</c:v>
                </c:pt>
                <c:pt idx="1126">
                  <c:v>0.56299999999999339</c:v>
                </c:pt>
                <c:pt idx="1127">
                  <c:v>0.56349999999999334</c:v>
                </c:pt>
                <c:pt idx="1128">
                  <c:v>0.56399999999999328</c:v>
                </c:pt>
                <c:pt idx="1129">
                  <c:v>0.56449999999999323</c:v>
                </c:pt>
                <c:pt idx="1130">
                  <c:v>0.56499999999999317</c:v>
                </c:pt>
                <c:pt idx="1131">
                  <c:v>0.56549999999999312</c:v>
                </c:pt>
                <c:pt idx="1132">
                  <c:v>0.56599999999999306</c:v>
                </c:pt>
                <c:pt idx="1133">
                  <c:v>0.56649999999999301</c:v>
                </c:pt>
                <c:pt idx="1134">
                  <c:v>0.56699999999999295</c:v>
                </c:pt>
                <c:pt idx="1135">
                  <c:v>0.5674999999999929</c:v>
                </c:pt>
                <c:pt idx="1136">
                  <c:v>0.56799999999999284</c:v>
                </c:pt>
                <c:pt idx="1137">
                  <c:v>0.56849999999999279</c:v>
                </c:pt>
                <c:pt idx="1138">
                  <c:v>0.56899999999999273</c:v>
                </c:pt>
                <c:pt idx="1139">
                  <c:v>0.56949999999999268</c:v>
                </c:pt>
                <c:pt idx="1140">
                  <c:v>0.56999999999999262</c:v>
                </c:pt>
                <c:pt idx="1141">
                  <c:v>0.57049999999999257</c:v>
                </c:pt>
                <c:pt idx="1142">
                  <c:v>0.57099999999999251</c:v>
                </c:pt>
                <c:pt idx="1143">
                  <c:v>0.57149999999999246</c:v>
                </c:pt>
                <c:pt idx="1144">
                  <c:v>0.5719999999999924</c:v>
                </c:pt>
                <c:pt idx="1145">
                  <c:v>0.57249999999999235</c:v>
                </c:pt>
                <c:pt idx="1146">
                  <c:v>0.57299999999999229</c:v>
                </c:pt>
                <c:pt idx="1147">
                  <c:v>0.57349999999999224</c:v>
                </c:pt>
                <c:pt idx="1148">
                  <c:v>0.57399999999999218</c:v>
                </c:pt>
                <c:pt idx="1149">
                  <c:v>0.57449999999999213</c:v>
                </c:pt>
                <c:pt idx="1150">
                  <c:v>0.57499999999999207</c:v>
                </c:pt>
                <c:pt idx="1151">
                  <c:v>0.57549999999999202</c:v>
                </c:pt>
                <c:pt idx="1152">
                  <c:v>0.57599999999999196</c:v>
                </c:pt>
                <c:pt idx="1153">
                  <c:v>0.57649999999999191</c:v>
                </c:pt>
                <c:pt idx="1154">
                  <c:v>0.57699999999999185</c:v>
                </c:pt>
                <c:pt idx="1155">
                  <c:v>0.5774999999999918</c:v>
                </c:pt>
                <c:pt idx="1156">
                  <c:v>0.57799999999999174</c:v>
                </c:pt>
                <c:pt idx="1157">
                  <c:v>0.57849999999999169</c:v>
                </c:pt>
                <c:pt idx="1158">
                  <c:v>0.57899999999999163</c:v>
                </c:pt>
                <c:pt idx="1159">
                  <c:v>0.57949999999999158</c:v>
                </c:pt>
                <c:pt idx="1160">
                  <c:v>0.57999999999999152</c:v>
                </c:pt>
                <c:pt idx="1161">
                  <c:v>0.58049999999999147</c:v>
                </c:pt>
                <c:pt idx="1162">
                  <c:v>0.58099999999999141</c:v>
                </c:pt>
                <c:pt idx="1163">
                  <c:v>0.58149999999999136</c:v>
                </c:pt>
                <c:pt idx="1164">
                  <c:v>0.5819999999999913</c:v>
                </c:pt>
                <c:pt idx="1165">
                  <c:v>0.58249999999999125</c:v>
                </c:pt>
                <c:pt idx="1166">
                  <c:v>0.58299999999999119</c:v>
                </c:pt>
                <c:pt idx="1167">
                  <c:v>0.58349999999999114</c:v>
                </c:pt>
                <c:pt idx="1168">
                  <c:v>0.58399999999999108</c:v>
                </c:pt>
                <c:pt idx="1169">
                  <c:v>0.58449999999999103</c:v>
                </c:pt>
                <c:pt idx="1170">
                  <c:v>0.58499999999999097</c:v>
                </c:pt>
                <c:pt idx="1171">
                  <c:v>0.58549999999999092</c:v>
                </c:pt>
                <c:pt idx="1172">
                  <c:v>0.58599999999999086</c:v>
                </c:pt>
                <c:pt idx="1173">
                  <c:v>0.58649999999999081</c:v>
                </c:pt>
                <c:pt idx="1174">
                  <c:v>0.58699999999999075</c:v>
                </c:pt>
                <c:pt idx="1175">
                  <c:v>0.5874999999999907</c:v>
                </c:pt>
                <c:pt idx="1176">
                  <c:v>0.58799999999999064</c:v>
                </c:pt>
                <c:pt idx="1177">
                  <c:v>0.58849999999999059</c:v>
                </c:pt>
                <c:pt idx="1178">
                  <c:v>0.58899999999999053</c:v>
                </c:pt>
                <c:pt idx="1179">
                  <c:v>0.58949999999999048</c:v>
                </c:pt>
                <c:pt idx="1180">
                  <c:v>0.58999999999999042</c:v>
                </c:pt>
                <c:pt idx="1181">
                  <c:v>0.59049999999999037</c:v>
                </c:pt>
                <c:pt idx="1182">
                  <c:v>0.59099999999999031</c:v>
                </c:pt>
                <c:pt idx="1183">
                  <c:v>0.59149999999999026</c:v>
                </c:pt>
                <c:pt idx="1184">
                  <c:v>0.5919999999999902</c:v>
                </c:pt>
                <c:pt idx="1185">
                  <c:v>0.59249999999999015</c:v>
                </c:pt>
                <c:pt idx="1186">
                  <c:v>0.59299999999999009</c:v>
                </c:pt>
                <c:pt idx="1187">
                  <c:v>0.59349999999999004</c:v>
                </c:pt>
                <c:pt idx="1188">
                  <c:v>0.59399999999998998</c:v>
                </c:pt>
                <c:pt idx="1189">
                  <c:v>0.59449999999998993</c:v>
                </c:pt>
                <c:pt idx="1190">
                  <c:v>0.59499999999998987</c:v>
                </c:pt>
                <c:pt idx="1191">
                  <c:v>0.59549999999998982</c:v>
                </c:pt>
                <c:pt idx="1192">
                  <c:v>0.59599999999998976</c:v>
                </c:pt>
                <c:pt idx="1193">
                  <c:v>0.59649999999998971</c:v>
                </c:pt>
                <c:pt idx="1194">
                  <c:v>0.59699999999998965</c:v>
                </c:pt>
                <c:pt idx="1195">
                  <c:v>0.59749999999998959</c:v>
                </c:pt>
                <c:pt idx="1196">
                  <c:v>0.59799999999998954</c:v>
                </c:pt>
                <c:pt idx="1197">
                  <c:v>0.59849999999998948</c:v>
                </c:pt>
                <c:pt idx="1198">
                  <c:v>0.59899999999998943</c:v>
                </c:pt>
                <c:pt idx="1199">
                  <c:v>0.59949999999998937</c:v>
                </c:pt>
                <c:pt idx="1200">
                  <c:v>0.59999999999998932</c:v>
                </c:pt>
                <c:pt idx="1201">
                  <c:v>0.60049999999998926</c:v>
                </c:pt>
                <c:pt idx="1202">
                  <c:v>0.60099999999998921</c:v>
                </c:pt>
                <c:pt idx="1203">
                  <c:v>0.60149999999998915</c:v>
                </c:pt>
                <c:pt idx="1204">
                  <c:v>0.6019999999999891</c:v>
                </c:pt>
                <c:pt idx="1205">
                  <c:v>0.60249999999998904</c:v>
                </c:pt>
                <c:pt idx="1206">
                  <c:v>0.60299999999998899</c:v>
                </c:pt>
                <c:pt idx="1207">
                  <c:v>0.60349999999998893</c:v>
                </c:pt>
                <c:pt idx="1208">
                  <c:v>0.60399999999998888</c:v>
                </c:pt>
                <c:pt idx="1209">
                  <c:v>0.60449999999998882</c:v>
                </c:pt>
                <c:pt idx="1210">
                  <c:v>0.60499999999998877</c:v>
                </c:pt>
                <c:pt idx="1211">
                  <c:v>0.60549999999998871</c:v>
                </c:pt>
                <c:pt idx="1212">
                  <c:v>0.60599999999998866</c:v>
                </c:pt>
                <c:pt idx="1213">
                  <c:v>0.6064999999999886</c:v>
                </c:pt>
                <c:pt idx="1214">
                  <c:v>0.60699999999998855</c:v>
                </c:pt>
                <c:pt idx="1215">
                  <c:v>0.60749999999998849</c:v>
                </c:pt>
                <c:pt idx="1216">
                  <c:v>0.60799999999998844</c:v>
                </c:pt>
                <c:pt idx="1217">
                  <c:v>0.60849999999998838</c:v>
                </c:pt>
                <c:pt idx="1218">
                  <c:v>0.60899999999998833</c:v>
                </c:pt>
                <c:pt idx="1219">
                  <c:v>0.60949999999998827</c:v>
                </c:pt>
                <c:pt idx="1220">
                  <c:v>0.60999999999998822</c:v>
                </c:pt>
                <c:pt idx="1221">
                  <c:v>0.61049999999998816</c:v>
                </c:pt>
                <c:pt idx="1222">
                  <c:v>0.61099999999998811</c:v>
                </c:pt>
                <c:pt idx="1223">
                  <c:v>0.61149999999998805</c:v>
                </c:pt>
                <c:pt idx="1224">
                  <c:v>0.611999999999988</c:v>
                </c:pt>
                <c:pt idx="1225">
                  <c:v>0.61249999999998794</c:v>
                </c:pt>
                <c:pt idx="1226">
                  <c:v>0.61299999999998789</c:v>
                </c:pt>
                <c:pt idx="1227">
                  <c:v>0.61349999999998783</c:v>
                </c:pt>
                <c:pt idx="1228">
                  <c:v>0.61399999999998778</c:v>
                </c:pt>
                <c:pt idx="1229">
                  <c:v>0.61449999999998772</c:v>
                </c:pt>
                <c:pt idx="1230">
                  <c:v>0.61499999999998767</c:v>
                </c:pt>
                <c:pt idx="1231">
                  <c:v>0.61549999999998761</c:v>
                </c:pt>
                <c:pt idx="1232">
                  <c:v>0.61599999999998756</c:v>
                </c:pt>
                <c:pt idx="1233">
                  <c:v>0.6164999999999875</c:v>
                </c:pt>
                <c:pt idx="1234">
                  <c:v>0.61699999999998745</c:v>
                </c:pt>
                <c:pt idx="1235">
                  <c:v>0.61749999999998739</c:v>
                </c:pt>
                <c:pt idx="1236">
                  <c:v>0.61799999999998734</c:v>
                </c:pt>
                <c:pt idx="1237">
                  <c:v>0.61849999999998728</c:v>
                </c:pt>
                <c:pt idx="1238">
                  <c:v>0.61899999999998723</c:v>
                </c:pt>
                <c:pt idx="1239">
                  <c:v>0.61949999999998717</c:v>
                </c:pt>
                <c:pt idx="1240">
                  <c:v>0.61999999999998712</c:v>
                </c:pt>
                <c:pt idx="1241">
                  <c:v>0.62049999999998706</c:v>
                </c:pt>
                <c:pt idx="1242">
                  <c:v>0.62099999999998701</c:v>
                </c:pt>
                <c:pt idx="1243">
                  <c:v>0.62149999999998695</c:v>
                </c:pt>
                <c:pt idx="1244">
                  <c:v>0.6219999999999869</c:v>
                </c:pt>
                <c:pt idx="1245">
                  <c:v>0.62249999999998684</c:v>
                </c:pt>
                <c:pt idx="1246">
                  <c:v>0.62299999999998679</c:v>
                </c:pt>
                <c:pt idx="1247">
                  <c:v>0.62349999999998673</c:v>
                </c:pt>
                <c:pt idx="1248">
                  <c:v>0.62399999999998668</c:v>
                </c:pt>
                <c:pt idx="1249">
                  <c:v>0.62449999999998662</c:v>
                </c:pt>
                <c:pt idx="1250">
                  <c:v>0.62499999999998657</c:v>
                </c:pt>
                <c:pt idx="1251">
                  <c:v>0.62549999999998651</c:v>
                </c:pt>
                <c:pt idx="1252">
                  <c:v>0.62599999999998646</c:v>
                </c:pt>
                <c:pt idx="1253">
                  <c:v>0.6264999999999864</c:v>
                </c:pt>
                <c:pt idx="1254">
                  <c:v>0.62699999999998635</c:v>
                </c:pt>
                <c:pt idx="1255">
                  <c:v>0.62749999999998629</c:v>
                </c:pt>
                <c:pt idx="1256">
                  <c:v>0.62799999999998624</c:v>
                </c:pt>
                <c:pt idx="1257">
                  <c:v>0.62849999999998618</c:v>
                </c:pt>
                <c:pt idx="1258">
                  <c:v>0.62899999999998613</c:v>
                </c:pt>
                <c:pt idx="1259">
                  <c:v>0.62949999999998607</c:v>
                </c:pt>
                <c:pt idx="1260">
                  <c:v>0.62999999999998602</c:v>
                </c:pt>
                <c:pt idx="1261">
                  <c:v>0.63049999999998596</c:v>
                </c:pt>
                <c:pt idx="1262">
                  <c:v>0.63099999999998591</c:v>
                </c:pt>
                <c:pt idx="1263">
                  <c:v>0.63149999999998585</c:v>
                </c:pt>
                <c:pt idx="1264">
                  <c:v>0.6319999999999858</c:v>
                </c:pt>
                <c:pt idx="1265">
                  <c:v>0.63249999999998574</c:v>
                </c:pt>
                <c:pt idx="1266">
                  <c:v>0.63299999999998569</c:v>
                </c:pt>
                <c:pt idx="1267">
                  <c:v>0.63349999999998563</c:v>
                </c:pt>
                <c:pt idx="1268">
                  <c:v>0.63399999999998558</c:v>
                </c:pt>
                <c:pt idx="1269">
                  <c:v>0.63449999999998552</c:v>
                </c:pt>
                <c:pt idx="1270">
                  <c:v>0.63499999999998546</c:v>
                </c:pt>
                <c:pt idx="1271">
                  <c:v>0.63549999999998541</c:v>
                </c:pt>
                <c:pt idx="1272">
                  <c:v>0.63599999999998535</c:v>
                </c:pt>
                <c:pt idx="1273">
                  <c:v>0.6364999999999853</c:v>
                </c:pt>
                <c:pt idx="1274">
                  <c:v>0.63699999999998524</c:v>
                </c:pt>
                <c:pt idx="1275">
                  <c:v>0.63749999999998519</c:v>
                </c:pt>
                <c:pt idx="1276">
                  <c:v>0.63799999999998513</c:v>
                </c:pt>
                <c:pt idx="1277">
                  <c:v>0.63849999999998508</c:v>
                </c:pt>
                <c:pt idx="1278">
                  <c:v>0.63899999999998502</c:v>
                </c:pt>
                <c:pt idx="1279">
                  <c:v>0.63949999999998497</c:v>
                </c:pt>
                <c:pt idx="1280">
                  <c:v>0.63999999999998491</c:v>
                </c:pt>
                <c:pt idx="1281">
                  <c:v>0.64049999999998486</c:v>
                </c:pt>
                <c:pt idx="1282">
                  <c:v>0.6409999999999848</c:v>
                </c:pt>
                <c:pt idx="1283">
                  <c:v>0.64149999999998475</c:v>
                </c:pt>
                <c:pt idx="1284">
                  <c:v>0.64199999999998469</c:v>
                </c:pt>
                <c:pt idx="1285">
                  <c:v>0.64249999999998464</c:v>
                </c:pt>
                <c:pt idx="1286">
                  <c:v>0.64299999999998458</c:v>
                </c:pt>
                <c:pt idx="1287">
                  <c:v>0.64349999999998453</c:v>
                </c:pt>
                <c:pt idx="1288">
                  <c:v>0.64399999999998447</c:v>
                </c:pt>
                <c:pt idx="1289">
                  <c:v>0.64449999999998442</c:v>
                </c:pt>
                <c:pt idx="1290">
                  <c:v>0.64499999999998436</c:v>
                </c:pt>
                <c:pt idx="1291">
                  <c:v>0.64549999999998431</c:v>
                </c:pt>
                <c:pt idx="1292">
                  <c:v>0.64599999999998425</c:v>
                </c:pt>
                <c:pt idx="1293">
                  <c:v>0.6464999999999842</c:v>
                </c:pt>
                <c:pt idx="1294">
                  <c:v>0.64699999999998414</c:v>
                </c:pt>
                <c:pt idx="1295">
                  <c:v>0.64749999999998409</c:v>
                </c:pt>
                <c:pt idx="1296">
                  <c:v>0.64799999999998403</c:v>
                </c:pt>
                <c:pt idx="1297">
                  <c:v>0.64849999999998398</c:v>
                </c:pt>
                <c:pt idx="1298">
                  <c:v>0.64899999999998392</c:v>
                </c:pt>
                <c:pt idx="1299">
                  <c:v>0.64949999999998387</c:v>
                </c:pt>
                <c:pt idx="1300">
                  <c:v>0.64999999999998381</c:v>
                </c:pt>
                <c:pt idx="1301">
                  <c:v>0.65049999999998376</c:v>
                </c:pt>
                <c:pt idx="1302">
                  <c:v>0.6509999999999837</c:v>
                </c:pt>
                <c:pt idx="1303">
                  <c:v>0.65149999999998365</c:v>
                </c:pt>
                <c:pt idx="1304">
                  <c:v>0.65199999999998359</c:v>
                </c:pt>
                <c:pt idx="1305">
                  <c:v>0.65249999999998354</c:v>
                </c:pt>
                <c:pt idx="1306">
                  <c:v>0.65299999999998348</c:v>
                </c:pt>
                <c:pt idx="1307">
                  <c:v>0.65349999999998343</c:v>
                </c:pt>
                <c:pt idx="1308">
                  <c:v>0.65399999999998337</c:v>
                </c:pt>
                <c:pt idx="1309">
                  <c:v>0.65449999999998332</c:v>
                </c:pt>
                <c:pt idx="1310">
                  <c:v>0.65499999999998326</c:v>
                </c:pt>
                <c:pt idx="1311">
                  <c:v>0.65549999999998321</c:v>
                </c:pt>
                <c:pt idx="1312">
                  <c:v>0.65599999999998315</c:v>
                </c:pt>
                <c:pt idx="1313">
                  <c:v>0.6564999999999831</c:v>
                </c:pt>
                <c:pt idx="1314">
                  <c:v>0.65699999999998304</c:v>
                </c:pt>
                <c:pt idx="1315">
                  <c:v>0.65749999999998299</c:v>
                </c:pt>
                <c:pt idx="1316">
                  <c:v>0.65799999999998293</c:v>
                </c:pt>
                <c:pt idx="1317">
                  <c:v>0.65849999999998288</c:v>
                </c:pt>
                <c:pt idx="1318">
                  <c:v>0.65899999999998282</c:v>
                </c:pt>
                <c:pt idx="1319">
                  <c:v>0.65949999999998277</c:v>
                </c:pt>
                <c:pt idx="1320">
                  <c:v>0.65999999999998271</c:v>
                </c:pt>
                <c:pt idx="1321">
                  <c:v>0.66049999999998266</c:v>
                </c:pt>
                <c:pt idx="1322">
                  <c:v>0.6609999999999826</c:v>
                </c:pt>
                <c:pt idx="1323">
                  <c:v>0.66149999999998255</c:v>
                </c:pt>
                <c:pt idx="1324">
                  <c:v>0.66199999999998249</c:v>
                </c:pt>
                <c:pt idx="1325">
                  <c:v>0.66249999999998244</c:v>
                </c:pt>
                <c:pt idx="1326">
                  <c:v>0.66299999999998238</c:v>
                </c:pt>
                <c:pt idx="1327">
                  <c:v>0.66349999999998233</c:v>
                </c:pt>
                <c:pt idx="1328">
                  <c:v>0.66399999999998227</c:v>
                </c:pt>
                <c:pt idx="1329">
                  <c:v>0.66449999999998222</c:v>
                </c:pt>
                <c:pt idx="1330">
                  <c:v>0.66499999999998216</c:v>
                </c:pt>
                <c:pt idx="1331">
                  <c:v>0.66549999999998211</c:v>
                </c:pt>
                <c:pt idx="1332">
                  <c:v>0.66599999999998205</c:v>
                </c:pt>
                <c:pt idx="1333">
                  <c:v>0.666499999999982</c:v>
                </c:pt>
                <c:pt idx="1334">
                  <c:v>0.66699999999998194</c:v>
                </c:pt>
                <c:pt idx="1335">
                  <c:v>0.66749999999998189</c:v>
                </c:pt>
                <c:pt idx="1336">
                  <c:v>0.66799999999998183</c:v>
                </c:pt>
                <c:pt idx="1337">
                  <c:v>0.66849999999998178</c:v>
                </c:pt>
                <c:pt idx="1338">
                  <c:v>0.66899999999998172</c:v>
                </c:pt>
                <c:pt idx="1339">
                  <c:v>0.66949999999998167</c:v>
                </c:pt>
                <c:pt idx="1340">
                  <c:v>0.66999999999998161</c:v>
                </c:pt>
                <c:pt idx="1341">
                  <c:v>0.67049999999998156</c:v>
                </c:pt>
                <c:pt idx="1342">
                  <c:v>0.6709999999999815</c:v>
                </c:pt>
                <c:pt idx="1343">
                  <c:v>0.67149999999998145</c:v>
                </c:pt>
                <c:pt idx="1344">
                  <c:v>0.67199999999998139</c:v>
                </c:pt>
                <c:pt idx="1345">
                  <c:v>0.67249999999998133</c:v>
                </c:pt>
                <c:pt idx="1346">
                  <c:v>0.67299999999998128</c:v>
                </c:pt>
                <c:pt idx="1347">
                  <c:v>0.67349999999998122</c:v>
                </c:pt>
                <c:pt idx="1348">
                  <c:v>0.67399999999998117</c:v>
                </c:pt>
                <c:pt idx="1349">
                  <c:v>0.67449999999998111</c:v>
                </c:pt>
                <c:pt idx="1350">
                  <c:v>0.67499999999998106</c:v>
                </c:pt>
                <c:pt idx="1351">
                  <c:v>0.675499999999981</c:v>
                </c:pt>
                <c:pt idx="1352">
                  <c:v>0.67599999999998095</c:v>
                </c:pt>
                <c:pt idx="1353">
                  <c:v>0.67649999999998089</c:v>
                </c:pt>
                <c:pt idx="1354">
                  <c:v>0.67699999999998084</c:v>
                </c:pt>
                <c:pt idx="1355">
                  <c:v>0.67749999999998078</c:v>
                </c:pt>
                <c:pt idx="1356">
                  <c:v>0.67799999999998073</c:v>
                </c:pt>
                <c:pt idx="1357">
                  <c:v>0.67849999999998067</c:v>
                </c:pt>
                <c:pt idx="1358">
                  <c:v>0.67899999999998062</c:v>
                </c:pt>
                <c:pt idx="1359">
                  <c:v>0.67949999999998056</c:v>
                </c:pt>
                <c:pt idx="1360">
                  <c:v>0.67999999999998051</c:v>
                </c:pt>
                <c:pt idx="1361">
                  <c:v>0.68049999999998045</c:v>
                </c:pt>
                <c:pt idx="1362">
                  <c:v>0.6809999999999804</c:v>
                </c:pt>
                <c:pt idx="1363">
                  <c:v>0.68149999999998034</c:v>
                </c:pt>
                <c:pt idx="1364">
                  <c:v>0.68199999999998029</c:v>
                </c:pt>
                <c:pt idx="1365">
                  <c:v>0.68249999999998023</c:v>
                </c:pt>
                <c:pt idx="1366">
                  <c:v>0.68299999999998018</c:v>
                </c:pt>
                <c:pt idx="1367">
                  <c:v>0.68349999999998012</c:v>
                </c:pt>
                <c:pt idx="1368">
                  <c:v>0.68399999999998007</c:v>
                </c:pt>
                <c:pt idx="1369">
                  <c:v>0.68449999999998001</c:v>
                </c:pt>
                <c:pt idx="1370">
                  <c:v>0.68499999999997996</c:v>
                </c:pt>
                <c:pt idx="1371">
                  <c:v>0.6854999999999799</c:v>
                </c:pt>
                <c:pt idx="1372">
                  <c:v>0.68599999999997985</c:v>
                </c:pt>
                <c:pt idx="1373">
                  <c:v>0.68649999999997979</c:v>
                </c:pt>
                <c:pt idx="1374">
                  <c:v>0.68699999999997974</c:v>
                </c:pt>
                <c:pt idx="1375">
                  <c:v>0.68749999999997968</c:v>
                </c:pt>
                <c:pt idx="1376">
                  <c:v>0.68799999999997963</c:v>
                </c:pt>
                <c:pt idx="1377">
                  <c:v>0.68849999999997957</c:v>
                </c:pt>
                <c:pt idx="1378">
                  <c:v>0.68899999999997952</c:v>
                </c:pt>
                <c:pt idx="1379">
                  <c:v>0.68949999999997946</c:v>
                </c:pt>
                <c:pt idx="1380">
                  <c:v>0.68999999999997941</c:v>
                </c:pt>
                <c:pt idx="1381">
                  <c:v>0.69049999999997935</c:v>
                </c:pt>
                <c:pt idx="1382">
                  <c:v>0.6909999999999793</c:v>
                </c:pt>
                <c:pt idx="1383">
                  <c:v>0.69149999999997924</c:v>
                </c:pt>
                <c:pt idx="1384">
                  <c:v>0.69199999999997919</c:v>
                </c:pt>
                <c:pt idx="1385">
                  <c:v>0.69249999999997913</c:v>
                </c:pt>
                <c:pt idx="1386">
                  <c:v>0.69299999999997908</c:v>
                </c:pt>
                <c:pt idx="1387">
                  <c:v>0.69349999999997902</c:v>
                </c:pt>
                <c:pt idx="1388">
                  <c:v>0.69399999999997897</c:v>
                </c:pt>
                <c:pt idx="1389">
                  <c:v>0.69449999999997891</c:v>
                </c:pt>
                <c:pt idx="1390">
                  <c:v>0.69499999999997886</c:v>
                </c:pt>
                <c:pt idx="1391">
                  <c:v>0.6954999999999788</c:v>
                </c:pt>
                <c:pt idx="1392">
                  <c:v>0.69599999999997875</c:v>
                </c:pt>
                <c:pt idx="1393">
                  <c:v>0.69649999999997869</c:v>
                </c:pt>
                <c:pt idx="1394">
                  <c:v>0.69699999999997864</c:v>
                </c:pt>
                <c:pt idx="1395">
                  <c:v>0.69749999999997858</c:v>
                </c:pt>
                <c:pt idx="1396">
                  <c:v>0.69799999999997853</c:v>
                </c:pt>
                <c:pt idx="1397">
                  <c:v>0.69849999999997847</c:v>
                </c:pt>
                <c:pt idx="1398">
                  <c:v>0.69899999999997842</c:v>
                </c:pt>
                <c:pt idx="1399">
                  <c:v>0.69949999999997836</c:v>
                </c:pt>
                <c:pt idx="1400">
                  <c:v>0.69999999999997831</c:v>
                </c:pt>
                <c:pt idx="1401">
                  <c:v>0.70049999999997825</c:v>
                </c:pt>
                <c:pt idx="1402">
                  <c:v>0.7009999999999782</c:v>
                </c:pt>
                <c:pt idx="1403">
                  <c:v>0.70149999999997814</c:v>
                </c:pt>
                <c:pt idx="1404">
                  <c:v>0.70199999999997809</c:v>
                </c:pt>
                <c:pt idx="1405">
                  <c:v>0.70249999999997803</c:v>
                </c:pt>
                <c:pt idx="1406">
                  <c:v>0.70299999999997798</c:v>
                </c:pt>
                <c:pt idx="1407">
                  <c:v>0.70349999999997792</c:v>
                </c:pt>
                <c:pt idx="1408">
                  <c:v>0.70399999999997787</c:v>
                </c:pt>
                <c:pt idx="1409">
                  <c:v>0.70449999999997781</c:v>
                </c:pt>
                <c:pt idx="1410">
                  <c:v>0.70499999999997776</c:v>
                </c:pt>
                <c:pt idx="1411">
                  <c:v>0.7054999999999777</c:v>
                </c:pt>
                <c:pt idx="1412">
                  <c:v>0.70599999999997765</c:v>
                </c:pt>
                <c:pt idx="1413">
                  <c:v>0.70649999999997759</c:v>
                </c:pt>
                <c:pt idx="1414">
                  <c:v>0.70699999999997754</c:v>
                </c:pt>
                <c:pt idx="1415">
                  <c:v>0.70749999999997748</c:v>
                </c:pt>
                <c:pt idx="1416">
                  <c:v>0.70799999999997743</c:v>
                </c:pt>
                <c:pt idx="1417">
                  <c:v>0.70849999999997737</c:v>
                </c:pt>
                <c:pt idx="1418">
                  <c:v>0.70899999999997732</c:v>
                </c:pt>
                <c:pt idx="1419">
                  <c:v>0.70949999999997726</c:v>
                </c:pt>
                <c:pt idx="1420">
                  <c:v>0.7099999999999772</c:v>
                </c:pt>
                <c:pt idx="1421">
                  <c:v>0.71049999999997715</c:v>
                </c:pt>
                <c:pt idx="1422">
                  <c:v>0.71099999999997709</c:v>
                </c:pt>
                <c:pt idx="1423">
                  <c:v>0.71149999999997704</c:v>
                </c:pt>
                <c:pt idx="1424">
                  <c:v>0.71199999999997698</c:v>
                </c:pt>
                <c:pt idx="1425">
                  <c:v>0.71249999999997693</c:v>
                </c:pt>
                <c:pt idx="1426">
                  <c:v>0.71299999999997687</c:v>
                </c:pt>
                <c:pt idx="1427">
                  <c:v>0.71349999999997682</c:v>
                </c:pt>
                <c:pt idx="1428">
                  <c:v>0.71399999999997676</c:v>
                </c:pt>
                <c:pt idx="1429">
                  <c:v>0.71449999999997671</c:v>
                </c:pt>
                <c:pt idx="1430">
                  <c:v>0.71499999999997665</c:v>
                </c:pt>
                <c:pt idx="1431">
                  <c:v>0.7154999999999766</c:v>
                </c:pt>
                <c:pt idx="1432">
                  <c:v>0.71599999999997654</c:v>
                </c:pt>
                <c:pt idx="1433">
                  <c:v>0.71649999999997649</c:v>
                </c:pt>
                <c:pt idx="1434">
                  <c:v>0.71699999999997643</c:v>
                </c:pt>
                <c:pt idx="1435">
                  <c:v>0.71749999999997638</c:v>
                </c:pt>
                <c:pt idx="1436">
                  <c:v>0.71799999999997632</c:v>
                </c:pt>
                <c:pt idx="1437">
                  <c:v>0.71849999999997627</c:v>
                </c:pt>
                <c:pt idx="1438">
                  <c:v>0.71899999999997621</c:v>
                </c:pt>
                <c:pt idx="1439">
                  <c:v>0.71949999999997616</c:v>
                </c:pt>
                <c:pt idx="1440">
                  <c:v>0.7199999999999761</c:v>
                </c:pt>
                <c:pt idx="1441">
                  <c:v>0.72049999999997605</c:v>
                </c:pt>
                <c:pt idx="1442">
                  <c:v>0.72099999999997599</c:v>
                </c:pt>
                <c:pt idx="1443">
                  <c:v>0.72149999999997594</c:v>
                </c:pt>
                <c:pt idx="1444">
                  <c:v>0.72199999999997588</c:v>
                </c:pt>
                <c:pt idx="1445">
                  <c:v>0.72249999999997583</c:v>
                </c:pt>
                <c:pt idx="1446">
                  <c:v>0.72299999999997577</c:v>
                </c:pt>
                <c:pt idx="1447">
                  <c:v>0.72349999999997572</c:v>
                </c:pt>
                <c:pt idx="1448">
                  <c:v>0.72399999999997566</c:v>
                </c:pt>
                <c:pt idx="1449">
                  <c:v>0.72449999999997561</c:v>
                </c:pt>
                <c:pt idx="1450">
                  <c:v>0.72499999999997555</c:v>
                </c:pt>
                <c:pt idx="1451">
                  <c:v>0.7254999999999755</c:v>
                </c:pt>
                <c:pt idx="1452">
                  <c:v>0.72599999999997544</c:v>
                </c:pt>
                <c:pt idx="1453">
                  <c:v>0.72649999999997539</c:v>
                </c:pt>
                <c:pt idx="1454">
                  <c:v>0.72699999999997533</c:v>
                </c:pt>
                <c:pt idx="1455">
                  <c:v>0.72749999999997528</c:v>
                </c:pt>
                <c:pt idx="1456">
                  <c:v>0.72799999999997522</c:v>
                </c:pt>
                <c:pt idx="1457">
                  <c:v>0.72849999999997517</c:v>
                </c:pt>
                <c:pt idx="1458">
                  <c:v>0.72899999999997511</c:v>
                </c:pt>
                <c:pt idx="1459">
                  <c:v>0.72949999999997506</c:v>
                </c:pt>
                <c:pt idx="1460">
                  <c:v>0.729999999999975</c:v>
                </c:pt>
                <c:pt idx="1461">
                  <c:v>0.73049999999997495</c:v>
                </c:pt>
                <c:pt idx="1462">
                  <c:v>0.73099999999997489</c:v>
                </c:pt>
                <c:pt idx="1463">
                  <c:v>0.73149999999997484</c:v>
                </c:pt>
                <c:pt idx="1464">
                  <c:v>0.73199999999997478</c:v>
                </c:pt>
                <c:pt idx="1465">
                  <c:v>0.73249999999997473</c:v>
                </c:pt>
                <c:pt idx="1466">
                  <c:v>0.73299999999997467</c:v>
                </c:pt>
                <c:pt idx="1467">
                  <c:v>0.73349999999997462</c:v>
                </c:pt>
                <c:pt idx="1468">
                  <c:v>0.73399999999997456</c:v>
                </c:pt>
                <c:pt idx="1469">
                  <c:v>0.73449999999997451</c:v>
                </c:pt>
                <c:pt idx="1470">
                  <c:v>0.73499999999997445</c:v>
                </c:pt>
                <c:pt idx="1471">
                  <c:v>0.7354999999999744</c:v>
                </c:pt>
                <c:pt idx="1472">
                  <c:v>0.73599999999997434</c:v>
                </c:pt>
                <c:pt idx="1473">
                  <c:v>0.73649999999997429</c:v>
                </c:pt>
                <c:pt idx="1474">
                  <c:v>0.73699999999997423</c:v>
                </c:pt>
                <c:pt idx="1475">
                  <c:v>0.73749999999997418</c:v>
                </c:pt>
                <c:pt idx="1476">
                  <c:v>0.73799999999997412</c:v>
                </c:pt>
                <c:pt idx="1477">
                  <c:v>0.73849999999997407</c:v>
                </c:pt>
                <c:pt idx="1478">
                  <c:v>0.73899999999997401</c:v>
                </c:pt>
                <c:pt idx="1479">
                  <c:v>0.73949999999997396</c:v>
                </c:pt>
                <c:pt idx="1480">
                  <c:v>0.7399999999999739</c:v>
                </c:pt>
                <c:pt idx="1481">
                  <c:v>0.74049999999997385</c:v>
                </c:pt>
                <c:pt idx="1482">
                  <c:v>0.74099999999997379</c:v>
                </c:pt>
                <c:pt idx="1483">
                  <c:v>0.74149999999997374</c:v>
                </c:pt>
                <c:pt idx="1484">
                  <c:v>0.74199999999997368</c:v>
                </c:pt>
                <c:pt idx="1485">
                  <c:v>0.74249999999997363</c:v>
                </c:pt>
                <c:pt idx="1486">
                  <c:v>0.74299999999997357</c:v>
                </c:pt>
                <c:pt idx="1487">
                  <c:v>0.74349999999997352</c:v>
                </c:pt>
                <c:pt idx="1488">
                  <c:v>0.74399999999997346</c:v>
                </c:pt>
                <c:pt idx="1489">
                  <c:v>0.74449999999997341</c:v>
                </c:pt>
                <c:pt idx="1490">
                  <c:v>0.74499999999997335</c:v>
                </c:pt>
              </c:numCache>
            </c:numRef>
          </c:xVal>
          <c:yVal>
            <c:numRef>
              <c:f>Sheet8!$E$10:$E$1500</c:f>
              <c:numCache>
                <c:formatCode>General</c:formatCode>
                <c:ptCount val="1491"/>
                <c:pt idx="0">
                  <c:v>3.9580964562737311</c:v>
                </c:pt>
                <c:pt idx="1">
                  <c:v>4.0909661870854759</c:v>
                </c:pt>
                <c:pt idx="2">
                  <c:v>3.9617643066371815</c:v>
                </c:pt>
                <c:pt idx="3">
                  <c:v>3.9055910788248092</c:v>
                </c:pt>
                <c:pt idx="4">
                  <c:v>3.9277567016582302</c:v>
                </c:pt>
                <c:pt idx="5">
                  <c:v>4.0863050668909873</c:v>
                </c:pt>
                <c:pt idx="6">
                  <c:v>3.9197305747849347</c:v>
                </c:pt>
                <c:pt idx="7">
                  <c:v>4.0225748338472593</c:v>
                </c:pt>
                <c:pt idx="8">
                  <c:v>4.0818060244962799</c:v>
                </c:pt>
                <c:pt idx="9">
                  <c:v>3.9531355233202836</c:v>
                </c:pt>
                <c:pt idx="10">
                  <c:v>3.9970400211462165</c:v>
                </c:pt>
                <c:pt idx="11">
                  <c:v>3.901331139112127</c:v>
                </c:pt>
                <c:pt idx="12">
                  <c:v>3.9282350649124145</c:v>
                </c:pt>
                <c:pt idx="13">
                  <c:v>4.0623372688674184</c:v>
                </c:pt>
                <c:pt idx="14">
                  <c:v>4.1205801431456619</c:v>
                </c:pt>
                <c:pt idx="15">
                  <c:v>4.0560195929576643</c:v>
                </c:pt>
                <c:pt idx="16">
                  <c:v>4.0551221659906265</c:v>
                </c:pt>
                <c:pt idx="17">
                  <c:v>4.0678886544347455</c:v>
                </c:pt>
                <c:pt idx="18">
                  <c:v>4.0554870767031392</c:v>
                </c:pt>
                <c:pt idx="19">
                  <c:v>4.2435549026595201</c:v>
                </c:pt>
                <c:pt idx="20">
                  <c:v>4.1592756373020947</c:v>
                </c:pt>
                <c:pt idx="21">
                  <c:v>4.1369693517107589</c:v>
                </c:pt>
                <c:pt idx="22">
                  <c:v>4.0375999971719025</c:v>
                </c:pt>
                <c:pt idx="23">
                  <c:v>3.8989569618945445</c:v>
                </c:pt>
                <c:pt idx="24">
                  <c:v>4.15047240213182</c:v>
                </c:pt>
                <c:pt idx="25">
                  <c:v>4.0393295030539953</c:v>
                </c:pt>
                <c:pt idx="26">
                  <c:v>4.2404972808960739</c:v>
                </c:pt>
                <c:pt idx="27">
                  <c:v>4.2972646685108247</c:v>
                </c:pt>
                <c:pt idx="28">
                  <c:v>4.1818925029165079</c:v>
                </c:pt>
                <c:pt idx="29">
                  <c:v>4.043829010388861</c:v>
                </c:pt>
                <c:pt idx="30">
                  <c:v>4.1308852885759277</c:v>
                </c:pt>
                <c:pt idx="31">
                  <c:v>4.1093636590362976</c:v>
                </c:pt>
                <c:pt idx="32">
                  <c:v>4.2343081729329297</c:v>
                </c:pt>
                <c:pt idx="33">
                  <c:v>4.2101572973530628</c:v>
                </c:pt>
                <c:pt idx="34">
                  <c:v>4.2076338920197509</c:v>
                </c:pt>
                <c:pt idx="35">
                  <c:v>4.1954435455940775</c:v>
                </c:pt>
                <c:pt idx="36">
                  <c:v>4.3716002283147573</c:v>
                </c:pt>
                <c:pt idx="37">
                  <c:v>4.306324709978484</c:v>
                </c:pt>
                <c:pt idx="38">
                  <c:v>4.2196578009389771</c:v>
                </c:pt>
                <c:pt idx="39">
                  <c:v>4.3926827709091754</c:v>
                </c:pt>
                <c:pt idx="40">
                  <c:v>4.3523693095271776</c:v>
                </c:pt>
                <c:pt idx="41">
                  <c:v>4.1697158576822684</c:v>
                </c:pt>
                <c:pt idx="42">
                  <c:v>4.241679757031636</c:v>
                </c:pt>
                <c:pt idx="43">
                  <c:v>4.4385281008822188</c:v>
                </c:pt>
                <c:pt idx="44">
                  <c:v>4.3225347363121873</c:v>
                </c:pt>
                <c:pt idx="45">
                  <c:v>4.4122080624483688</c:v>
                </c:pt>
                <c:pt idx="46">
                  <c:v>4.4638250844470617</c:v>
                </c:pt>
                <c:pt idx="47">
                  <c:v>4.4111399676306551</c:v>
                </c:pt>
                <c:pt idx="48">
                  <c:v>4.2646887931393334</c:v>
                </c:pt>
                <c:pt idx="49">
                  <c:v>4.4164735135754078</c:v>
                </c:pt>
                <c:pt idx="50">
                  <c:v>4.2782998311428644</c:v>
                </c:pt>
                <c:pt idx="51">
                  <c:v>4.2062592791521691</c:v>
                </c:pt>
                <c:pt idx="52">
                  <c:v>4.2554677287714258</c:v>
                </c:pt>
                <c:pt idx="53">
                  <c:v>4.2156683046004382</c:v>
                </c:pt>
                <c:pt idx="54">
                  <c:v>4.3550837886155884</c:v>
                </c:pt>
                <c:pt idx="55">
                  <c:v>4.3598401820271047</c:v>
                </c:pt>
                <c:pt idx="56">
                  <c:v>4.4494699308116052</c:v>
                </c:pt>
                <c:pt idx="57">
                  <c:v>4.3215131482174263</c:v>
                </c:pt>
                <c:pt idx="58">
                  <c:v>4.278200537645624</c:v>
                </c:pt>
                <c:pt idx="59">
                  <c:v>4.3220766665964749</c:v>
                </c:pt>
                <c:pt idx="60">
                  <c:v>4.4708166588792775</c:v>
                </c:pt>
                <c:pt idx="61">
                  <c:v>4.2788667777556766</c:v>
                </c:pt>
                <c:pt idx="62">
                  <c:v>4.2916623047889315</c:v>
                </c:pt>
                <c:pt idx="63">
                  <c:v>4.3293372291169971</c:v>
                </c:pt>
                <c:pt idx="64">
                  <c:v>4.2533738185272618</c:v>
                </c:pt>
                <c:pt idx="65">
                  <c:v>4.3673262813263207</c:v>
                </c:pt>
                <c:pt idx="66">
                  <c:v>4.366745188714007</c:v>
                </c:pt>
                <c:pt idx="67">
                  <c:v>4.23457998502015</c:v>
                </c:pt>
                <c:pt idx="68">
                  <c:v>4.5119624060859547</c:v>
                </c:pt>
                <c:pt idx="69">
                  <c:v>4.405419470256092</c:v>
                </c:pt>
                <c:pt idx="70">
                  <c:v>4.3380769052762984</c:v>
                </c:pt>
                <c:pt idx="71">
                  <c:v>4.5478947122744069</c:v>
                </c:pt>
                <c:pt idx="72">
                  <c:v>4.3201380824320079</c:v>
                </c:pt>
                <c:pt idx="73">
                  <c:v>4.3827147522266552</c:v>
                </c:pt>
                <c:pt idx="74">
                  <c:v>4.536577338386679</c:v>
                </c:pt>
                <c:pt idx="75">
                  <c:v>4.5223830713520563</c:v>
                </c:pt>
                <c:pt idx="76">
                  <c:v>4.550128791706288</c:v>
                </c:pt>
                <c:pt idx="77">
                  <c:v>4.4642506619652247</c:v>
                </c:pt>
                <c:pt idx="78">
                  <c:v>4.5091543340891089</c:v>
                </c:pt>
                <c:pt idx="79">
                  <c:v>4.3986521288033149</c:v>
                </c:pt>
                <c:pt idx="80">
                  <c:v>4.5109538679677321</c:v>
                </c:pt>
                <c:pt idx="81">
                  <c:v>4.3642152969769521</c:v>
                </c:pt>
                <c:pt idx="82">
                  <c:v>4.5944561367724743</c:v>
                </c:pt>
                <c:pt idx="83">
                  <c:v>4.594971716692144</c:v>
                </c:pt>
                <c:pt idx="84">
                  <c:v>4.2520261697602137</c:v>
                </c:pt>
                <c:pt idx="85">
                  <c:v>4.5446623103445685</c:v>
                </c:pt>
                <c:pt idx="86">
                  <c:v>4.4523938626284565</c:v>
                </c:pt>
                <c:pt idx="87">
                  <c:v>4.5758547623562178</c:v>
                </c:pt>
                <c:pt idx="88">
                  <c:v>4.5440061288226081</c:v>
                </c:pt>
                <c:pt idx="89">
                  <c:v>4.4617105020079064</c:v>
                </c:pt>
                <c:pt idx="90">
                  <c:v>4.5317755862386004</c:v>
                </c:pt>
                <c:pt idx="91">
                  <c:v>4.4856364794488144</c:v>
                </c:pt>
                <c:pt idx="92">
                  <c:v>4.56859410744865</c:v>
                </c:pt>
                <c:pt idx="93">
                  <c:v>4.5591788629221437</c:v>
                </c:pt>
                <c:pt idx="94">
                  <c:v>4.5680380440623765</c:v>
                </c:pt>
                <c:pt idx="95">
                  <c:v>4.482248514076721</c:v>
                </c:pt>
                <c:pt idx="96">
                  <c:v>4.5172718664172598</c:v>
                </c:pt>
                <c:pt idx="97">
                  <c:v>4.5113970555763441</c:v>
                </c:pt>
                <c:pt idx="98">
                  <c:v>4.7005519455590674</c:v>
                </c:pt>
                <c:pt idx="99">
                  <c:v>4.5207596212068806</c:v>
                </c:pt>
                <c:pt idx="100">
                  <c:v>4.5510469524095285</c:v>
                </c:pt>
                <c:pt idx="101">
                  <c:v>4.6018368312834639</c:v>
                </c:pt>
                <c:pt idx="102">
                  <c:v>4.4598415324528711</c:v>
                </c:pt>
                <c:pt idx="103">
                  <c:v>4.6574508736700206</c:v>
                </c:pt>
                <c:pt idx="104">
                  <c:v>4.4187094513645295</c:v>
                </c:pt>
                <c:pt idx="105">
                  <c:v>4.6485719441911684</c:v>
                </c:pt>
                <c:pt idx="106">
                  <c:v>4.7770773609107708</c:v>
                </c:pt>
                <c:pt idx="107">
                  <c:v>4.6059034881503198</c:v>
                </c:pt>
                <c:pt idx="108">
                  <c:v>4.6165544461600021</c:v>
                </c:pt>
                <c:pt idx="109">
                  <c:v>4.6776144341952968</c:v>
                </c:pt>
                <c:pt idx="110">
                  <c:v>4.9553484797419269</c:v>
                </c:pt>
                <c:pt idx="111">
                  <c:v>4.6246049335291985</c:v>
                </c:pt>
                <c:pt idx="112">
                  <c:v>4.5834696777749482</c:v>
                </c:pt>
                <c:pt idx="113">
                  <c:v>4.6680720396651738</c:v>
                </c:pt>
                <c:pt idx="114">
                  <c:v>4.5555740649840137</c:v>
                </c:pt>
                <c:pt idx="115">
                  <c:v>4.5607721699683417</c:v>
                </c:pt>
                <c:pt idx="116">
                  <c:v>4.5511406737138653</c:v>
                </c:pt>
                <c:pt idx="117">
                  <c:v>4.6500577116616792</c:v>
                </c:pt>
                <c:pt idx="118">
                  <c:v>4.6685863981477747</c:v>
                </c:pt>
                <c:pt idx="119">
                  <c:v>4.6891029063732867</c:v>
                </c:pt>
                <c:pt idx="120">
                  <c:v>4.6529175567204275</c:v>
                </c:pt>
                <c:pt idx="121">
                  <c:v>4.79529971827768</c:v>
                </c:pt>
                <c:pt idx="122">
                  <c:v>4.7115286165415275</c:v>
                </c:pt>
                <c:pt idx="123">
                  <c:v>4.7639573001706541</c:v>
                </c:pt>
                <c:pt idx="124">
                  <c:v>4.7186571902943237</c:v>
                </c:pt>
                <c:pt idx="125">
                  <c:v>4.6783119159297</c:v>
                </c:pt>
                <c:pt idx="126">
                  <c:v>4.7389122165992656</c:v>
                </c:pt>
                <c:pt idx="127">
                  <c:v>4.627540836414421</c:v>
                </c:pt>
                <c:pt idx="128">
                  <c:v>4.7915024478025741</c:v>
                </c:pt>
                <c:pt idx="129">
                  <c:v>4.805069934884223</c:v>
                </c:pt>
                <c:pt idx="130">
                  <c:v>4.58748165144626</c:v>
                </c:pt>
                <c:pt idx="131">
                  <c:v>4.7070188318381474</c:v>
                </c:pt>
                <c:pt idx="132">
                  <c:v>4.6772822711399735</c:v>
                </c:pt>
                <c:pt idx="133">
                  <c:v>4.8406859182985151</c:v>
                </c:pt>
                <c:pt idx="134">
                  <c:v>4.6384294698500534</c:v>
                </c:pt>
                <c:pt idx="135">
                  <c:v>4.8657103870730882</c:v>
                </c:pt>
                <c:pt idx="136">
                  <c:v>4.6917105934890238</c:v>
                </c:pt>
                <c:pt idx="137">
                  <c:v>4.6682920739410276</c:v>
                </c:pt>
                <c:pt idx="138">
                  <c:v>4.7906753843785843</c:v>
                </c:pt>
                <c:pt idx="139">
                  <c:v>4.6721262092964606</c:v>
                </c:pt>
                <c:pt idx="140">
                  <c:v>4.8649232624934777</c:v>
                </c:pt>
                <c:pt idx="141">
                  <c:v>4.7645336229076731</c:v>
                </c:pt>
                <c:pt idx="142">
                  <c:v>4.5293626259342661</c:v>
                </c:pt>
                <c:pt idx="143">
                  <c:v>4.7019950751544863</c:v>
                </c:pt>
                <c:pt idx="144">
                  <c:v>4.6544611378078669</c:v>
                </c:pt>
                <c:pt idx="145">
                  <c:v>4.6385811996217807</c:v>
                </c:pt>
                <c:pt idx="146">
                  <c:v>4.654035874663025</c:v>
                </c:pt>
                <c:pt idx="147">
                  <c:v>4.7657288605832218</c:v>
                </c:pt>
                <c:pt idx="148">
                  <c:v>4.700924097564342</c:v>
                </c:pt>
                <c:pt idx="149">
                  <c:v>4.9060808751994935</c:v>
                </c:pt>
                <c:pt idx="150">
                  <c:v>4.861420100662194</c:v>
                </c:pt>
                <c:pt idx="151">
                  <c:v>4.8746758500405392</c:v>
                </c:pt>
                <c:pt idx="152">
                  <c:v>4.9307523866129639</c:v>
                </c:pt>
                <c:pt idx="153">
                  <c:v>4.7150343123727785</c:v>
                </c:pt>
                <c:pt idx="154">
                  <c:v>4.9312293743003952</c:v>
                </c:pt>
                <c:pt idx="155">
                  <c:v>4.9396590320000406</c:v>
                </c:pt>
                <c:pt idx="156">
                  <c:v>5.0418683800894701</c:v>
                </c:pt>
                <c:pt idx="157">
                  <c:v>4.9720350784420111</c:v>
                </c:pt>
                <c:pt idx="158">
                  <c:v>4.9241667185873288</c:v>
                </c:pt>
                <c:pt idx="159">
                  <c:v>4.7828290296372886</c:v>
                </c:pt>
                <c:pt idx="160">
                  <c:v>4.8341323793758892</c:v>
                </c:pt>
                <c:pt idx="161">
                  <c:v>4.9408582464705946</c:v>
                </c:pt>
                <c:pt idx="162">
                  <c:v>4.8272533190140692</c:v>
                </c:pt>
                <c:pt idx="163">
                  <c:v>4.9368535922045353</c:v>
                </c:pt>
                <c:pt idx="164">
                  <c:v>4.9965136995182737</c:v>
                </c:pt>
                <c:pt idx="165">
                  <c:v>4.8907665566305774</c:v>
                </c:pt>
                <c:pt idx="166">
                  <c:v>4.8419002176808732</c:v>
                </c:pt>
                <c:pt idx="167">
                  <c:v>4.9458793368908029</c:v>
                </c:pt>
                <c:pt idx="168">
                  <c:v>4.8755281631587097</c:v>
                </c:pt>
                <c:pt idx="169">
                  <c:v>4.7833413136417002</c:v>
                </c:pt>
                <c:pt idx="170">
                  <c:v>4.6908837646723365</c:v>
                </c:pt>
                <c:pt idx="171">
                  <c:v>4.8936546154512195</c:v>
                </c:pt>
                <c:pt idx="172">
                  <c:v>4.9535336838026511</c:v>
                </c:pt>
                <c:pt idx="173">
                  <c:v>4.7916574766802533</c:v>
                </c:pt>
                <c:pt idx="174">
                  <c:v>5.0330937015073038</c:v>
                </c:pt>
                <c:pt idx="175">
                  <c:v>4.8618059238735896</c:v>
                </c:pt>
                <c:pt idx="176">
                  <c:v>4.8008160539236684</c:v>
                </c:pt>
                <c:pt idx="177">
                  <c:v>4.9003305811163278</c:v>
                </c:pt>
                <c:pt idx="178">
                  <c:v>4.9787321787404366</c:v>
                </c:pt>
                <c:pt idx="179">
                  <c:v>4.8260551411817989</c:v>
                </c:pt>
                <c:pt idx="180">
                  <c:v>4.8396716748222195</c:v>
                </c:pt>
                <c:pt idx="181">
                  <c:v>4.9540192388580833</c:v>
                </c:pt>
                <c:pt idx="182">
                  <c:v>4.8827921991458201</c:v>
                </c:pt>
                <c:pt idx="183">
                  <c:v>4.9354288624289975</c:v>
                </c:pt>
                <c:pt idx="184">
                  <c:v>4.930936417666282</c:v>
                </c:pt>
                <c:pt idx="185">
                  <c:v>5.0148075555729568</c:v>
                </c:pt>
                <c:pt idx="186">
                  <c:v>4.7827029081530634</c:v>
                </c:pt>
                <c:pt idx="187">
                  <c:v>4.9737514075249178</c:v>
                </c:pt>
                <c:pt idx="188">
                  <c:v>4.8321554853327351</c:v>
                </c:pt>
                <c:pt idx="189">
                  <c:v>5.1073032734071804</c:v>
                </c:pt>
                <c:pt idx="190">
                  <c:v>5.0030552768699872</c:v>
                </c:pt>
                <c:pt idx="191">
                  <c:v>4.8465993030567276</c:v>
                </c:pt>
                <c:pt idx="192">
                  <c:v>5.0373495431124438</c:v>
                </c:pt>
                <c:pt idx="193">
                  <c:v>4.8593764928119239</c:v>
                </c:pt>
                <c:pt idx="194">
                  <c:v>5.010795481551642</c:v>
                </c:pt>
                <c:pt idx="195">
                  <c:v>4.8059153762406499</c:v>
                </c:pt>
                <c:pt idx="196">
                  <c:v>4.8376058595313873</c:v>
                </c:pt>
                <c:pt idx="197">
                  <c:v>4.9440183532159114</c:v>
                </c:pt>
                <c:pt idx="198">
                  <c:v>5.0389351943344494</c:v>
                </c:pt>
                <c:pt idx="199">
                  <c:v>5.0250647483931408</c:v>
                </c:pt>
                <c:pt idx="200">
                  <c:v>4.9382142613766495</c:v>
                </c:pt>
                <c:pt idx="201">
                  <c:v>4.9440157114344201</c:v>
                </c:pt>
                <c:pt idx="202">
                  <c:v>4.917117360407615</c:v>
                </c:pt>
                <c:pt idx="203">
                  <c:v>4.8610908537138862</c:v>
                </c:pt>
                <c:pt idx="204">
                  <c:v>4.7933622292204792</c:v>
                </c:pt>
                <c:pt idx="205">
                  <c:v>4.9692568062739557</c:v>
                </c:pt>
                <c:pt idx="206">
                  <c:v>4.9577001250173112</c:v>
                </c:pt>
                <c:pt idx="207">
                  <c:v>5.0878994501454615</c:v>
                </c:pt>
                <c:pt idx="208">
                  <c:v>5.0442015691201485</c:v>
                </c:pt>
                <c:pt idx="209">
                  <c:v>5.038518161468863</c:v>
                </c:pt>
                <c:pt idx="210">
                  <c:v>4.9760681890024223</c:v>
                </c:pt>
                <c:pt idx="211">
                  <c:v>5.0993998674331857</c:v>
                </c:pt>
                <c:pt idx="212">
                  <c:v>4.9613497493350813</c:v>
                </c:pt>
                <c:pt idx="213">
                  <c:v>5.0417537169301392</c:v>
                </c:pt>
                <c:pt idx="214">
                  <c:v>4.8408856284481692</c:v>
                </c:pt>
                <c:pt idx="215">
                  <c:v>5.0614183299183377</c:v>
                </c:pt>
                <c:pt idx="216">
                  <c:v>4.813210802949131</c:v>
                </c:pt>
                <c:pt idx="217">
                  <c:v>5.026162904960783</c:v>
                </c:pt>
                <c:pt idx="218">
                  <c:v>4.9730446660134655</c:v>
                </c:pt>
                <c:pt idx="219">
                  <c:v>5.023785686183678</c:v>
                </c:pt>
                <c:pt idx="220">
                  <c:v>4.9996002840319616</c:v>
                </c:pt>
                <c:pt idx="221">
                  <c:v>4.8683198320783472</c:v>
                </c:pt>
                <c:pt idx="222">
                  <c:v>4.983099776106692</c:v>
                </c:pt>
                <c:pt idx="223">
                  <c:v>4.9725447992252949</c:v>
                </c:pt>
                <c:pt idx="224">
                  <c:v>4.8370453969892617</c:v>
                </c:pt>
                <c:pt idx="225">
                  <c:v>4.9252900705463825</c:v>
                </c:pt>
                <c:pt idx="226">
                  <c:v>4.955393503934248</c:v>
                </c:pt>
                <c:pt idx="227">
                  <c:v>4.7377936378399541</c:v>
                </c:pt>
                <c:pt idx="228">
                  <c:v>4.9184080447757541</c:v>
                </c:pt>
                <c:pt idx="229">
                  <c:v>5.1083374497769478</c:v>
                </c:pt>
                <c:pt idx="230">
                  <c:v>4.9785151017607632</c:v>
                </c:pt>
                <c:pt idx="231">
                  <c:v>5.0362312993287102</c:v>
                </c:pt>
                <c:pt idx="232">
                  <c:v>4.9661166387501137</c:v>
                </c:pt>
                <c:pt idx="233">
                  <c:v>4.9773893553686328</c:v>
                </c:pt>
                <c:pt idx="234">
                  <c:v>4.9024158325544995</c:v>
                </c:pt>
                <c:pt idx="235">
                  <c:v>5.0213176078387898</c:v>
                </c:pt>
                <c:pt idx="236">
                  <c:v>5.027573530713993</c:v>
                </c:pt>
                <c:pt idx="237">
                  <c:v>4.8573800932309013</c:v>
                </c:pt>
                <c:pt idx="238">
                  <c:v>4.8903178756747794</c:v>
                </c:pt>
                <c:pt idx="239">
                  <c:v>4.9910590003299609</c:v>
                </c:pt>
                <c:pt idx="240">
                  <c:v>5.0282926707629381</c:v>
                </c:pt>
                <c:pt idx="241">
                  <c:v>5.087513491872298</c:v>
                </c:pt>
                <c:pt idx="242">
                  <c:v>5.0633632979247754</c:v>
                </c:pt>
                <c:pt idx="243">
                  <c:v>5.094030793249499</c:v>
                </c:pt>
                <c:pt idx="244">
                  <c:v>5.0755861055334961</c:v>
                </c:pt>
                <c:pt idx="245">
                  <c:v>5.1088297114374965</c:v>
                </c:pt>
                <c:pt idx="246">
                  <c:v>4.9411626985349573</c:v>
                </c:pt>
                <c:pt idx="247">
                  <c:v>4.972560251721136</c:v>
                </c:pt>
                <c:pt idx="248">
                  <c:v>4.9927788127232704</c:v>
                </c:pt>
                <c:pt idx="249">
                  <c:v>4.9790240899436711</c:v>
                </c:pt>
                <c:pt idx="250">
                  <c:v>4.8947843737940211</c:v>
                </c:pt>
                <c:pt idx="251">
                  <c:v>4.9861519281039639</c:v>
                </c:pt>
                <c:pt idx="252">
                  <c:v>5.0151673799588128</c:v>
                </c:pt>
                <c:pt idx="253">
                  <c:v>5.0463173949887841</c:v>
                </c:pt>
                <c:pt idx="254">
                  <c:v>4.8920267315475989</c:v>
                </c:pt>
                <c:pt idx="255">
                  <c:v>4.8431029415232461</c:v>
                </c:pt>
                <c:pt idx="256">
                  <c:v>4.8961748320685974</c:v>
                </c:pt>
                <c:pt idx="257">
                  <c:v>5.0338875884541734</c:v>
                </c:pt>
                <c:pt idx="258">
                  <c:v>5.1266344228870597</c:v>
                </c:pt>
                <c:pt idx="259">
                  <c:v>5.1076172277944618</c:v>
                </c:pt>
                <c:pt idx="260">
                  <c:v>4.8941130143490454</c:v>
                </c:pt>
                <c:pt idx="261">
                  <c:v>4.933376743478556</c:v>
                </c:pt>
                <c:pt idx="262">
                  <c:v>4.7977091271591528</c:v>
                </c:pt>
                <c:pt idx="263">
                  <c:v>4.9181508396163602</c:v>
                </c:pt>
                <c:pt idx="264">
                  <c:v>5.0419860380280337</c:v>
                </c:pt>
                <c:pt idx="265">
                  <c:v>5.0079434102320111</c:v>
                </c:pt>
                <c:pt idx="266">
                  <c:v>5.0484727314007847</c:v>
                </c:pt>
                <c:pt idx="267">
                  <c:v>5.0356169699108806</c:v>
                </c:pt>
                <c:pt idx="268">
                  <c:v>5.0419885011605805</c:v>
                </c:pt>
                <c:pt idx="269">
                  <c:v>5.0279424016244754</c:v>
                </c:pt>
                <c:pt idx="270">
                  <c:v>4.9940936979816879</c:v>
                </c:pt>
                <c:pt idx="271">
                  <c:v>5.1178992020146206</c:v>
                </c:pt>
                <c:pt idx="272">
                  <c:v>5.0078209434927548</c:v>
                </c:pt>
                <c:pt idx="273">
                  <c:v>4.9952701610672801</c:v>
                </c:pt>
                <c:pt idx="274">
                  <c:v>5.171473687427576</c:v>
                </c:pt>
                <c:pt idx="275">
                  <c:v>4.9493882177301591</c:v>
                </c:pt>
                <c:pt idx="276">
                  <c:v>5.0525624246493095</c:v>
                </c:pt>
                <c:pt idx="277">
                  <c:v>4.9980846594990336</c:v>
                </c:pt>
                <c:pt idx="278">
                  <c:v>5.0268711126147281</c:v>
                </c:pt>
                <c:pt idx="279">
                  <c:v>4.96666983401194</c:v>
                </c:pt>
                <c:pt idx="280">
                  <c:v>4.9113105340304637</c:v>
                </c:pt>
                <c:pt idx="281">
                  <c:v>4.8914248950875221</c:v>
                </c:pt>
                <c:pt idx="282">
                  <c:v>4.9599154502865881</c:v>
                </c:pt>
                <c:pt idx="283">
                  <c:v>4.7979945341555492</c:v>
                </c:pt>
                <c:pt idx="284">
                  <c:v>4.9737034161635174</c:v>
                </c:pt>
                <c:pt idx="285">
                  <c:v>4.9111434820910613</c:v>
                </c:pt>
                <c:pt idx="286">
                  <c:v>4.900513024551473</c:v>
                </c:pt>
                <c:pt idx="287">
                  <c:v>4.8679792340588817</c:v>
                </c:pt>
                <c:pt idx="288">
                  <c:v>4.8720698873170631</c:v>
                </c:pt>
                <c:pt idx="289">
                  <c:v>4.9434401529391634</c:v>
                </c:pt>
                <c:pt idx="290">
                  <c:v>4.9375636478625671</c:v>
                </c:pt>
                <c:pt idx="291">
                  <c:v>4.9596845326026662</c:v>
                </c:pt>
                <c:pt idx="292">
                  <c:v>4.9631496217939439</c:v>
                </c:pt>
                <c:pt idx="293">
                  <c:v>5.0073214033791285</c:v>
                </c:pt>
                <c:pt idx="294">
                  <c:v>4.7754077918290507</c:v>
                </c:pt>
                <c:pt idx="295">
                  <c:v>5.0323984506532247</c:v>
                </c:pt>
                <c:pt idx="296">
                  <c:v>4.8652771926406038</c:v>
                </c:pt>
                <c:pt idx="297">
                  <c:v>4.847042053749453</c:v>
                </c:pt>
                <c:pt idx="298">
                  <c:v>5.0641559470328037</c:v>
                </c:pt>
                <c:pt idx="299">
                  <c:v>5.0694866633212543</c:v>
                </c:pt>
                <c:pt idx="300">
                  <c:v>5.03464314396604</c:v>
                </c:pt>
                <c:pt idx="301">
                  <c:v>4.9269038976331618</c:v>
                </c:pt>
                <c:pt idx="302">
                  <c:v>4.9220059478211251</c:v>
                </c:pt>
                <c:pt idx="303">
                  <c:v>4.9818430302559822</c:v>
                </c:pt>
                <c:pt idx="304">
                  <c:v>5.0165329360275175</c:v>
                </c:pt>
                <c:pt idx="305">
                  <c:v>4.9833928252194628</c:v>
                </c:pt>
                <c:pt idx="306">
                  <c:v>4.95931489705427</c:v>
                </c:pt>
                <c:pt idx="307">
                  <c:v>4.9294759704787765</c:v>
                </c:pt>
                <c:pt idx="308">
                  <c:v>4.7717476372074161</c:v>
                </c:pt>
                <c:pt idx="309">
                  <c:v>5.0426927152897321</c:v>
                </c:pt>
                <c:pt idx="310">
                  <c:v>5.0087929229884081</c:v>
                </c:pt>
                <c:pt idx="311">
                  <c:v>4.9693159498463348</c:v>
                </c:pt>
                <c:pt idx="312">
                  <c:v>5.0697208673699885</c:v>
                </c:pt>
                <c:pt idx="313">
                  <c:v>4.9845782621739616</c:v>
                </c:pt>
                <c:pt idx="314">
                  <c:v>4.8540925806353306</c:v>
                </c:pt>
                <c:pt idx="315">
                  <c:v>4.8597764510843291</c:v>
                </c:pt>
                <c:pt idx="316">
                  <c:v>4.9893490636875608</c:v>
                </c:pt>
                <c:pt idx="317">
                  <c:v>4.8914518638910636</c:v>
                </c:pt>
                <c:pt idx="318">
                  <c:v>4.9060733727681729</c:v>
                </c:pt>
                <c:pt idx="319">
                  <c:v>4.9092085805269745</c:v>
                </c:pt>
                <c:pt idx="320">
                  <c:v>4.9325101683706505</c:v>
                </c:pt>
                <c:pt idx="321">
                  <c:v>4.9728566093541833</c:v>
                </c:pt>
                <c:pt idx="322">
                  <c:v>4.8397788627781821</c:v>
                </c:pt>
                <c:pt idx="323">
                  <c:v>4.86101124742226</c:v>
                </c:pt>
                <c:pt idx="324">
                  <c:v>4.8987470482089996</c:v>
                </c:pt>
                <c:pt idx="325">
                  <c:v>4.7156390818799947</c:v>
                </c:pt>
                <c:pt idx="326">
                  <c:v>4.8549321251934501</c:v>
                </c:pt>
                <c:pt idx="327">
                  <c:v>4.8248834716137212</c:v>
                </c:pt>
                <c:pt idx="328">
                  <c:v>4.9087847093950083</c:v>
                </c:pt>
                <c:pt idx="329">
                  <c:v>5.0146645411123876</c:v>
                </c:pt>
                <c:pt idx="330">
                  <c:v>4.6858845772106896</c:v>
                </c:pt>
                <c:pt idx="331">
                  <c:v>5.0252437852055785</c:v>
                </c:pt>
                <c:pt idx="332">
                  <c:v>4.8092175759830509</c:v>
                </c:pt>
                <c:pt idx="333">
                  <c:v>4.9692663130073509</c:v>
                </c:pt>
                <c:pt idx="334">
                  <c:v>4.8942577531916402</c:v>
                </c:pt>
                <c:pt idx="335">
                  <c:v>4.9970857912964979</c:v>
                </c:pt>
                <c:pt idx="336">
                  <c:v>4.8766161195586024</c:v>
                </c:pt>
                <c:pt idx="337">
                  <c:v>4.8023935625397414</c:v>
                </c:pt>
                <c:pt idx="338">
                  <c:v>4.9422772539392588</c:v>
                </c:pt>
                <c:pt idx="339">
                  <c:v>4.8142833852952789</c:v>
                </c:pt>
                <c:pt idx="340">
                  <c:v>4.8732388388344443</c:v>
                </c:pt>
                <c:pt idx="341">
                  <c:v>4.7651055148906476</c:v>
                </c:pt>
                <c:pt idx="342">
                  <c:v>4.9828310763542198</c:v>
                </c:pt>
                <c:pt idx="343">
                  <c:v>4.7802206399709046</c:v>
                </c:pt>
                <c:pt idx="344">
                  <c:v>4.9084243324158061</c:v>
                </c:pt>
                <c:pt idx="345">
                  <c:v>4.8862605701261854</c:v>
                </c:pt>
                <c:pt idx="346">
                  <c:v>4.8388858893016744</c:v>
                </c:pt>
                <c:pt idx="347">
                  <c:v>4.7401887250853791</c:v>
                </c:pt>
                <c:pt idx="348">
                  <c:v>5.1522793653875736</c:v>
                </c:pt>
                <c:pt idx="349">
                  <c:v>4.7340743958558784</c:v>
                </c:pt>
                <c:pt idx="350">
                  <c:v>4.9209621388004718</c:v>
                </c:pt>
                <c:pt idx="351">
                  <c:v>4.8142541021397012</c:v>
                </c:pt>
                <c:pt idx="352">
                  <c:v>4.6512844674136584</c:v>
                </c:pt>
                <c:pt idx="353">
                  <c:v>4.7443838620049199</c:v>
                </c:pt>
                <c:pt idx="354">
                  <c:v>4.8147887077243849</c:v>
                </c:pt>
                <c:pt idx="355">
                  <c:v>4.847290071797242</c:v>
                </c:pt>
                <c:pt idx="356">
                  <c:v>4.8315218039294976</c:v>
                </c:pt>
                <c:pt idx="357">
                  <c:v>4.7907437050175234</c:v>
                </c:pt>
                <c:pt idx="358">
                  <c:v>4.7863534816190496</c:v>
                </c:pt>
                <c:pt idx="359">
                  <c:v>4.8095887351180941</c:v>
                </c:pt>
                <c:pt idx="360">
                  <c:v>4.6511859998718084</c:v>
                </c:pt>
                <c:pt idx="361">
                  <c:v>4.6605191569208237</c:v>
                </c:pt>
                <c:pt idx="362">
                  <c:v>4.79137712302414</c:v>
                </c:pt>
                <c:pt idx="363">
                  <c:v>4.6597285641298347</c:v>
                </c:pt>
                <c:pt idx="364">
                  <c:v>4.7035199513411623</c:v>
                </c:pt>
                <c:pt idx="365">
                  <c:v>4.6879875218256695</c:v>
                </c:pt>
                <c:pt idx="366">
                  <c:v>4.8440514814895499</c:v>
                </c:pt>
                <c:pt idx="367">
                  <c:v>4.7885039303975017</c:v>
                </c:pt>
                <c:pt idx="368">
                  <c:v>4.7089632654141074</c:v>
                </c:pt>
                <c:pt idx="369">
                  <c:v>4.6893939753835818</c:v>
                </c:pt>
                <c:pt idx="370">
                  <c:v>4.6383670802931185</c:v>
                </c:pt>
                <c:pt idx="371">
                  <c:v>4.5433533046257626</c:v>
                </c:pt>
                <c:pt idx="372">
                  <c:v>4.672259878230796</c:v>
                </c:pt>
                <c:pt idx="373">
                  <c:v>4.7499242810404105</c:v>
                </c:pt>
                <c:pt idx="374">
                  <c:v>4.7159731930995896</c:v>
                </c:pt>
                <c:pt idx="375">
                  <c:v>4.7777475822790514</c:v>
                </c:pt>
                <c:pt idx="376">
                  <c:v>4.7616298967103905</c:v>
                </c:pt>
                <c:pt idx="377">
                  <c:v>4.4717259477831259</c:v>
                </c:pt>
                <c:pt idx="378">
                  <c:v>4.7826565748553413</c:v>
                </c:pt>
                <c:pt idx="379">
                  <c:v>4.519609915219486</c:v>
                </c:pt>
                <c:pt idx="380">
                  <c:v>4.6357295424196545</c:v>
                </c:pt>
                <c:pt idx="381">
                  <c:v>4.6359827277256329</c:v>
                </c:pt>
                <c:pt idx="382">
                  <c:v>4.696569847014989</c:v>
                </c:pt>
                <c:pt idx="383">
                  <c:v>4.5420060675196066</c:v>
                </c:pt>
                <c:pt idx="384">
                  <c:v>4.7143458531796183</c:v>
                </c:pt>
                <c:pt idx="385">
                  <c:v>4.5890662729920724</c:v>
                </c:pt>
                <c:pt idx="386">
                  <c:v>4.618887041334121</c:v>
                </c:pt>
                <c:pt idx="387">
                  <c:v>4.4409452575359927</c:v>
                </c:pt>
                <c:pt idx="388">
                  <c:v>4.4945898494519065</c:v>
                </c:pt>
                <c:pt idx="389">
                  <c:v>4.8483976983108388</c:v>
                </c:pt>
                <c:pt idx="390">
                  <c:v>4.6908954112174248</c:v>
                </c:pt>
                <c:pt idx="391">
                  <c:v>4.5848229603901176</c:v>
                </c:pt>
                <c:pt idx="392">
                  <c:v>4.7084256371961875</c:v>
                </c:pt>
                <c:pt idx="393">
                  <c:v>4.7392512006243299</c:v>
                </c:pt>
                <c:pt idx="394">
                  <c:v>4.807052697392888</c:v>
                </c:pt>
                <c:pt idx="395">
                  <c:v>4.5917960258445865</c:v>
                </c:pt>
                <c:pt idx="396">
                  <c:v>4.6591809858451896</c:v>
                </c:pt>
                <c:pt idx="397">
                  <c:v>4.5597497584592244</c:v>
                </c:pt>
                <c:pt idx="398">
                  <c:v>4.503774636288103</c:v>
                </c:pt>
                <c:pt idx="399">
                  <c:v>4.5923576349566595</c:v>
                </c:pt>
                <c:pt idx="400">
                  <c:v>4.4584512155444642</c:v>
                </c:pt>
                <c:pt idx="401">
                  <c:v>4.5974559979938006</c:v>
                </c:pt>
                <c:pt idx="402">
                  <c:v>4.7530625737469174</c:v>
                </c:pt>
                <c:pt idx="403">
                  <c:v>4.401285140983159</c:v>
                </c:pt>
                <c:pt idx="404">
                  <c:v>4.747546837460848</c:v>
                </c:pt>
                <c:pt idx="405">
                  <c:v>4.5676234450470385</c:v>
                </c:pt>
                <c:pt idx="406">
                  <c:v>4.4089462317796722</c:v>
                </c:pt>
                <c:pt idx="407">
                  <c:v>4.5839182483633065</c:v>
                </c:pt>
                <c:pt idx="408">
                  <c:v>4.488753814000213</c:v>
                </c:pt>
                <c:pt idx="409">
                  <c:v>4.5844968633574021</c:v>
                </c:pt>
                <c:pt idx="410">
                  <c:v>4.5644266152218416</c:v>
                </c:pt>
                <c:pt idx="411">
                  <c:v>4.3494742263124984</c:v>
                </c:pt>
                <c:pt idx="412">
                  <c:v>4.6546337944668768</c:v>
                </c:pt>
                <c:pt idx="413">
                  <c:v>4.4788309206829782</c:v>
                </c:pt>
                <c:pt idx="414">
                  <c:v>4.7371760713024234</c:v>
                </c:pt>
                <c:pt idx="415">
                  <c:v>4.3366155611163668</c:v>
                </c:pt>
                <c:pt idx="416">
                  <c:v>4.2940028562606365</c:v>
                </c:pt>
                <c:pt idx="417">
                  <c:v>4.5809436991712573</c:v>
                </c:pt>
                <c:pt idx="418">
                  <c:v>4.4681569980377667</c:v>
                </c:pt>
                <c:pt idx="419">
                  <c:v>4.5314847394578823</c:v>
                </c:pt>
                <c:pt idx="420">
                  <c:v>4.3110032085533456</c:v>
                </c:pt>
                <c:pt idx="421">
                  <c:v>4.4661298916816667</c:v>
                </c:pt>
                <c:pt idx="422">
                  <c:v>4.3213712363562049</c:v>
                </c:pt>
                <c:pt idx="423">
                  <c:v>4.2884126016211361</c:v>
                </c:pt>
                <c:pt idx="424">
                  <c:v>4.7392863711609197</c:v>
                </c:pt>
                <c:pt idx="425">
                  <c:v>4.5703237757171156</c:v>
                </c:pt>
                <c:pt idx="426">
                  <c:v>4.4993148523019375</c:v>
                </c:pt>
                <c:pt idx="427">
                  <c:v>4.4684684359838602</c:v>
                </c:pt>
                <c:pt idx="428">
                  <c:v>4.4597976983495053</c:v>
                </c:pt>
                <c:pt idx="429">
                  <c:v>4.3274280688042106</c:v>
                </c:pt>
                <c:pt idx="430">
                  <c:v>4.5874214283637755</c:v>
                </c:pt>
                <c:pt idx="431">
                  <c:v>4.4707673019179843</c:v>
                </c:pt>
                <c:pt idx="432">
                  <c:v>4.3610023285443695</c:v>
                </c:pt>
                <c:pt idx="433">
                  <c:v>4.4569172811374109</c:v>
                </c:pt>
                <c:pt idx="434">
                  <c:v>4.4827089862343348</c:v>
                </c:pt>
                <c:pt idx="435">
                  <c:v>4.425182551476043</c:v>
                </c:pt>
                <c:pt idx="436">
                  <c:v>4.3343883954540887</c:v>
                </c:pt>
                <c:pt idx="437">
                  <c:v>4.5131200058257175</c:v>
                </c:pt>
                <c:pt idx="438">
                  <c:v>4.4027382644857029</c:v>
                </c:pt>
                <c:pt idx="439">
                  <c:v>4.2599415398591916</c:v>
                </c:pt>
                <c:pt idx="440">
                  <c:v>4.1656744708153575</c:v>
                </c:pt>
                <c:pt idx="441">
                  <c:v>4.4339642964576527</c:v>
                </c:pt>
                <c:pt idx="442">
                  <c:v>4.2773764673918739</c:v>
                </c:pt>
                <c:pt idx="443">
                  <c:v>4.2546290378226148</c:v>
                </c:pt>
                <c:pt idx="444">
                  <c:v>4.3146784557707329</c:v>
                </c:pt>
                <c:pt idx="445">
                  <c:v>4.4604615059938375</c:v>
                </c:pt>
                <c:pt idx="446">
                  <c:v>4.3754459569276536</c:v>
                </c:pt>
                <c:pt idx="447">
                  <c:v>4.3520227792350585</c:v>
                </c:pt>
                <c:pt idx="448">
                  <c:v>4.2838427927069302</c:v>
                </c:pt>
                <c:pt idx="449">
                  <c:v>4.3064966821130337</c:v>
                </c:pt>
                <c:pt idx="450">
                  <c:v>4.4605169302366798</c:v>
                </c:pt>
                <c:pt idx="451">
                  <c:v>4.2788522531605961</c:v>
                </c:pt>
                <c:pt idx="452">
                  <c:v>4.4646915832979488</c:v>
                </c:pt>
                <c:pt idx="453">
                  <c:v>4.2562639007481122</c:v>
                </c:pt>
                <c:pt idx="454">
                  <c:v>4.1914199226363689</c:v>
                </c:pt>
                <c:pt idx="455">
                  <c:v>4.382717137683187</c:v>
                </c:pt>
                <c:pt idx="456">
                  <c:v>4.3889473275657105</c:v>
                </c:pt>
                <c:pt idx="457">
                  <c:v>4.2823765987201199</c:v>
                </c:pt>
                <c:pt idx="458">
                  <c:v>4.4441325694246148</c:v>
                </c:pt>
                <c:pt idx="459">
                  <c:v>4.1330368673021631</c:v>
                </c:pt>
                <c:pt idx="460">
                  <c:v>4.2243270644670901</c:v>
                </c:pt>
                <c:pt idx="461">
                  <c:v>4.176698593268581</c:v>
                </c:pt>
                <c:pt idx="462">
                  <c:v>4.1497844672975397</c:v>
                </c:pt>
                <c:pt idx="463">
                  <c:v>4.1886670783711892</c:v>
                </c:pt>
                <c:pt idx="464">
                  <c:v>4.3804908466445616</c:v>
                </c:pt>
                <c:pt idx="465">
                  <c:v>4.2655980706845407</c:v>
                </c:pt>
                <c:pt idx="466">
                  <c:v>4.1252178382365559</c:v>
                </c:pt>
                <c:pt idx="467">
                  <c:v>4.142400587312232</c:v>
                </c:pt>
                <c:pt idx="468">
                  <c:v>4.2608689027622022</c:v>
                </c:pt>
                <c:pt idx="469">
                  <c:v>4.0973975588206129</c:v>
                </c:pt>
                <c:pt idx="470">
                  <c:v>4.249381307354164</c:v>
                </c:pt>
                <c:pt idx="471">
                  <c:v>4.1505766283236669</c:v>
                </c:pt>
                <c:pt idx="472">
                  <c:v>4.0534150551088004</c:v>
                </c:pt>
                <c:pt idx="473">
                  <c:v>4.0638898302219504</c:v>
                </c:pt>
                <c:pt idx="474">
                  <c:v>4.2377673053270968</c:v>
                </c:pt>
                <c:pt idx="475">
                  <c:v>3.9978650521414383</c:v>
                </c:pt>
                <c:pt idx="476">
                  <c:v>4.3030995014570124</c:v>
                </c:pt>
                <c:pt idx="477">
                  <c:v>4.0428689170855936</c:v>
                </c:pt>
                <c:pt idx="478">
                  <c:v>4.1402802957420679</c:v>
                </c:pt>
                <c:pt idx="479">
                  <c:v>4.0424411614861269</c:v>
                </c:pt>
                <c:pt idx="480">
                  <c:v>4.2362859075795072</c:v>
                </c:pt>
                <c:pt idx="481">
                  <c:v>4.1080945901386379</c:v>
                </c:pt>
                <c:pt idx="482">
                  <c:v>4.1360914179183395</c:v>
                </c:pt>
                <c:pt idx="483">
                  <c:v>4.0110268768362998</c:v>
                </c:pt>
                <c:pt idx="484">
                  <c:v>4.1380768751754031</c:v>
                </c:pt>
                <c:pt idx="485">
                  <c:v>4.1392590948022585</c:v>
                </c:pt>
                <c:pt idx="486">
                  <c:v>4.1398512360571145</c:v>
                </c:pt>
                <c:pt idx="487">
                  <c:v>4.015487552446273</c:v>
                </c:pt>
                <c:pt idx="488">
                  <c:v>4.2017143631579357</c:v>
                </c:pt>
                <c:pt idx="489">
                  <c:v>3.9969917902034546</c:v>
                </c:pt>
                <c:pt idx="490">
                  <c:v>4.213177976841151</c:v>
                </c:pt>
                <c:pt idx="491">
                  <c:v>3.9483818381493103</c:v>
                </c:pt>
                <c:pt idx="492">
                  <c:v>3.9842495235547193</c:v>
                </c:pt>
                <c:pt idx="493">
                  <c:v>4.1315715087608638</c:v>
                </c:pt>
                <c:pt idx="494">
                  <c:v>4.0849899689499569</c:v>
                </c:pt>
                <c:pt idx="495">
                  <c:v>3.9528486476151796</c:v>
                </c:pt>
                <c:pt idx="496">
                  <c:v>4.0330397716076467</c:v>
                </c:pt>
                <c:pt idx="497">
                  <c:v>4.1052129571891705</c:v>
                </c:pt>
                <c:pt idx="498">
                  <c:v>4.0518121546042503</c:v>
                </c:pt>
                <c:pt idx="499">
                  <c:v>4.1351953236873209</c:v>
                </c:pt>
                <c:pt idx="500">
                  <c:v>4.04555549680612</c:v>
                </c:pt>
                <c:pt idx="501">
                  <c:v>4.0364220508166166</c:v>
                </c:pt>
                <c:pt idx="502">
                  <c:v>3.7473221177925704</c:v>
                </c:pt>
                <c:pt idx="503">
                  <c:v>3.944939467087655</c:v>
                </c:pt>
                <c:pt idx="504">
                  <c:v>3.9192596438923375</c:v>
                </c:pt>
                <c:pt idx="505">
                  <c:v>4.0554365783799033</c:v>
                </c:pt>
                <c:pt idx="506">
                  <c:v>4.0009626232025042</c:v>
                </c:pt>
                <c:pt idx="507">
                  <c:v>3.9676282281070332</c:v>
                </c:pt>
                <c:pt idx="508">
                  <c:v>3.8672717852167695</c:v>
                </c:pt>
                <c:pt idx="509">
                  <c:v>4.0827775939179407</c:v>
                </c:pt>
                <c:pt idx="510">
                  <c:v>3.8312916765913108</c:v>
                </c:pt>
                <c:pt idx="511">
                  <c:v>3.7285220014674763</c:v>
                </c:pt>
                <c:pt idx="512">
                  <c:v>3.7651686146745549</c:v>
                </c:pt>
                <c:pt idx="513">
                  <c:v>3.8750289082705387</c:v>
                </c:pt>
                <c:pt idx="514">
                  <c:v>3.9700099981579324</c:v>
                </c:pt>
                <c:pt idx="515">
                  <c:v>3.8356744745291502</c:v>
                </c:pt>
                <c:pt idx="516">
                  <c:v>3.7271141820691085</c:v>
                </c:pt>
                <c:pt idx="517">
                  <c:v>3.7835845754238178</c:v>
                </c:pt>
                <c:pt idx="518">
                  <c:v>3.6964789671662373</c:v>
                </c:pt>
                <c:pt idx="519">
                  <c:v>3.8927474774900439</c:v>
                </c:pt>
                <c:pt idx="520">
                  <c:v>3.8264815033507427</c:v>
                </c:pt>
                <c:pt idx="521">
                  <c:v>3.9007627699823044</c:v>
                </c:pt>
                <c:pt idx="522">
                  <c:v>3.7029431613237538</c:v>
                </c:pt>
                <c:pt idx="523">
                  <c:v>3.9181320694513695</c:v>
                </c:pt>
                <c:pt idx="524">
                  <c:v>3.9935178048659257</c:v>
                </c:pt>
                <c:pt idx="525">
                  <c:v>3.9601584065425928</c:v>
                </c:pt>
                <c:pt idx="526">
                  <c:v>3.8965321808144147</c:v>
                </c:pt>
                <c:pt idx="527">
                  <c:v>3.8093241524204715</c:v>
                </c:pt>
                <c:pt idx="528">
                  <c:v>3.8202230610603647</c:v>
                </c:pt>
                <c:pt idx="529">
                  <c:v>3.9578728833650199</c:v>
                </c:pt>
                <c:pt idx="530">
                  <c:v>3.856562700594127</c:v>
                </c:pt>
                <c:pt idx="531">
                  <c:v>3.80364590608926</c:v>
                </c:pt>
                <c:pt idx="532">
                  <c:v>3.6969621772606582</c:v>
                </c:pt>
                <c:pt idx="533">
                  <c:v>3.8133522202868524</c:v>
                </c:pt>
                <c:pt idx="534">
                  <c:v>3.8695130416073735</c:v>
                </c:pt>
                <c:pt idx="535">
                  <c:v>3.7350091402839878</c:v>
                </c:pt>
                <c:pt idx="536">
                  <c:v>3.7117993774736529</c:v>
                </c:pt>
                <c:pt idx="537">
                  <c:v>3.7871317283431325</c:v>
                </c:pt>
                <c:pt idx="538">
                  <c:v>3.7044055302807037</c:v>
                </c:pt>
                <c:pt idx="539">
                  <c:v>3.6853898620121268</c:v>
                </c:pt>
                <c:pt idx="540">
                  <c:v>3.9103066894490586</c:v>
                </c:pt>
                <c:pt idx="541">
                  <c:v>3.9744639001898698</c:v>
                </c:pt>
                <c:pt idx="542">
                  <c:v>3.5558705533523431</c:v>
                </c:pt>
                <c:pt idx="543">
                  <c:v>3.7120774737478937</c:v>
                </c:pt>
                <c:pt idx="544">
                  <c:v>3.7928479170077374</c:v>
                </c:pt>
                <c:pt idx="545">
                  <c:v>3.7269222396629806</c:v>
                </c:pt>
                <c:pt idx="546">
                  <c:v>3.5458378960310446</c:v>
                </c:pt>
                <c:pt idx="547">
                  <c:v>3.5966135282282603</c:v>
                </c:pt>
                <c:pt idx="548">
                  <c:v>3.4462326128298923</c:v>
                </c:pt>
                <c:pt idx="549">
                  <c:v>3.760892045561516</c:v>
                </c:pt>
                <c:pt idx="550">
                  <c:v>3.7561406122006371</c:v>
                </c:pt>
                <c:pt idx="551">
                  <c:v>3.8015810513380695</c:v>
                </c:pt>
                <c:pt idx="552">
                  <c:v>3.699228552632154</c:v>
                </c:pt>
                <c:pt idx="553">
                  <c:v>3.7109826958825627</c:v>
                </c:pt>
                <c:pt idx="554">
                  <c:v>3.617830509729139</c:v>
                </c:pt>
                <c:pt idx="555">
                  <c:v>3.7630595304293384</c:v>
                </c:pt>
                <c:pt idx="556">
                  <c:v>3.7300136967862354</c:v>
                </c:pt>
                <c:pt idx="557">
                  <c:v>3.5826741020599404</c:v>
                </c:pt>
                <c:pt idx="558">
                  <c:v>3.6069082533991836</c:v>
                </c:pt>
                <c:pt idx="559">
                  <c:v>3.6163354242631791</c:v>
                </c:pt>
                <c:pt idx="560">
                  <c:v>3.6875579389025788</c:v>
                </c:pt>
                <c:pt idx="561">
                  <c:v>3.6041864351470418</c:v>
                </c:pt>
                <c:pt idx="562">
                  <c:v>3.6148076928297868</c:v>
                </c:pt>
                <c:pt idx="563">
                  <c:v>3.6861970987661281</c:v>
                </c:pt>
                <c:pt idx="564">
                  <c:v>3.791111450475781</c:v>
                </c:pt>
                <c:pt idx="565">
                  <c:v>3.6576908011649802</c:v>
                </c:pt>
                <c:pt idx="566">
                  <c:v>3.5797623746898211</c:v>
                </c:pt>
                <c:pt idx="567">
                  <c:v>3.4825574917519848</c:v>
                </c:pt>
                <c:pt idx="568">
                  <c:v>3.5388454285938171</c:v>
                </c:pt>
                <c:pt idx="569">
                  <c:v>3.645027752351643</c:v>
                </c:pt>
                <c:pt idx="570">
                  <c:v>3.5538856390674378</c:v>
                </c:pt>
                <c:pt idx="571">
                  <c:v>3.388277334613917</c:v>
                </c:pt>
                <c:pt idx="572">
                  <c:v>3.6829110560287353</c:v>
                </c:pt>
                <c:pt idx="573">
                  <c:v>3.5182893766458525</c:v>
                </c:pt>
                <c:pt idx="574">
                  <c:v>3.3589016064358042</c:v>
                </c:pt>
                <c:pt idx="575">
                  <c:v>3.6258923246321775</c:v>
                </c:pt>
                <c:pt idx="576">
                  <c:v>3.5116904406132319</c:v>
                </c:pt>
                <c:pt idx="577">
                  <c:v>3.5340216154495878</c:v>
                </c:pt>
                <c:pt idx="578">
                  <c:v>3.583524475488312</c:v>
                </c:pt>
                <c:pt idx="579">
                  <c:v>3.4688558110684178</c:v>
                </c:pt>
                <c:pt idx="580">
                  <c:v>3.4817198925501138</c:v>
                </c:pt>
                <c:pt idx="581">
                  <c:v>3.5335168286934096</c:v>
                </c:pt>
                <c:pt idx="582">
                  <c:v>3.6142918689908243</c:v>
                </c:pt>
                <c:pt idx="583">
                  <c:v>3.5285835059656789</c:v>
                </c:pt>
                <c:pt idx="584">
                  <c:v>3.3968860414094406</c:v>
                </c:pt>
                <c:pt idx="585">
                  <c:v>3.5810865404962882</c:v>
                </c:pt>
                <c:pt idx="586">
                  <c:v>3.6276348634448894</c:v>
                </c:pt>
                <c:pt idx="587">
                  <c:v>3.5331873534024156</c:v>
                </c:pt>
                <c:pt idx="588">
                  <c:v>3.4861871677561354</c:v>
                </c:pt>
                <c:pt idx="589">
                  <c:v>3.3069166926715363</c:v>
                </c:pt>
                <c:pt idx="590">
                  <c:v>3.5565465898439945</c:v>
                </c:pt>
                <c:pt idx="591">
                  <c:v>3.4526382883154469</c:v>
                </c:pt>
                <c:pt idx="592">
                  <c:v>3.4914887722063672</c:v>
                </c:pt>
                <c:pt idx="593">
                  <c:v>3.4467286834821014</c:v>
                </c:pt>
                <c:pt idx="594">
                  <c:v>3.4259615250486526</c:v>
                </c:pt>
                <c:pt idx="595">
                  <c:v>3.44802946735031</c:v>
                </c:pt>
                <c:pt idx="596">
                  <c:v>3.3780330318646499</c:v>
                </c:pt>
                <c:pt idx="597">
                  <c:v>3.5895948652993162</c:v>
                </c:pt>
                <c:pt idx="598">
                  <c:v>3.4931856714935314</c:v>
                </c:pt>
                <c:pt idx="599">
                  <c:v>3.330266157601109</c:v>
                </c:pt>
                <c:pt idx="600">
                  <c:v>3.2555518207928853</c:v>
                </c:pt>
                <c:pt idx="601">
                  <c:v>3.4550177189452644</c:v>
                </c:pt>
                <c:pt idx="602">
                  <c:v>3.3364130102911811</c:v>
                </c:pt>
                <c:pt idx="603">
                  <c:v>3.2803619944965323</c:v>
                </c:pt>
                <c:pt idx="604">
                  <c:v>3.376270572145248</c:v>
                </c:pt>
                <c:pt idx="605">
                  <c:v>3.3236505066445936</c:v>
                </c:pt>
                <c:pt idx="606">
                  <c:v>3.3474818489566136</c:v>
                </c:pt>
                <c:pt idx="607">
                  <c:v>3.422339212821166</c:v>
                </c:pt>
                <c:pt idx="608">
                  <c:v>3.3630034933319037</c:v>
                </c:pt>
                <c:pt idx="609">
                  <c:v>3.4370425744798849</c:v>
                </c:pt>
                <c:pt idx="610">
                  <c:v>3.2975844051618552</c:v>
                </c:pt>
                <c:pt idx="611">
                  <c:v>3.293238177914005</c:v>
                </c:pt>
                <c:pt idx="612">
                  <c:v>3.3605313142094846</c:v>
                </c:pt>
                <c:pt idx="613">
                  <c:v>3.2713788424846109</c:v>
                </c:pt>
                <c:pt idx="614">
                  <c:v>3.4194657412502032</c:v>
                </c:pt>
                <c:pt idx="615">
                  <c:v>3.4024872083054998</c:v>
                </c:pt>
                <c:pt idx="616">
                  <c:v>3.4005586934264818</c:v>
                </c:pt>
                <c:pt idx="617">
                  <c:v>3.2795656662027355</c:v>
                </c:pt>
                <c:pt idx="618">
                  <c:v>3.2444078011258117</c:v>
                </c:pt>
                <c:pt idx="619">
                  <c:v>3.3868762070528931</c:v>
                </c:pt>
                <c:pt idx="620">
                  <c:v>3.3485190882505806</c:v>
                </c:pt>
                <c:pt idx="621">
                  <c:v>3.4004772193857753</c:v>
                </c:pt>
                <c:pt idx="622">
                  <c:v>3.2825852390044505</c:v>
                </c:pt>
                <c:pt idx="623">
                  <c:v>3.3958764981677061</c:v>
                </c:pt>
                <c:pt idx="624">
                  <c:v>3.2687702447813938</c:v>
                </c:pt>
                <c:pt idx="625">
                  <c:v>3.2089247480069196</c:v>
                </c:pt>
                <c:pt idx="626">
                  <c:v>3.3090798227653249</c:v>
                </c:pt>
                <c:pt idx="627">
                  <c:v>3.2595099717337619</c:v>
                </c:pt>
                <c:pt idx="628">
                  <c:v>3.0823231532394963</c:v>
                </c:pt>
                <c:pt idx="629">
                  <c:v>3.4528292620180232</c:v>
                </c:pt>
                <c:pt idx="630">
                  <c:v>3.1526193785829748</c:v>
                </c:pt>
                <c:pt idx="631">
                  <c:v>3.2409901627960673</c:v>
                </c:pt>
                <c:pt idx="632">
                  <c:v>3.2315427583505265</c:v>
                </c:pt>
                <c:pt idx="633">
                  <c:v>3.3524571078538781</c:v>
                </c:pt>
                <c:pt idx="634">
                  <c:v>3.2317158898462379</c:v>
                </c:pt>
                <c:pt idx="635">
                  <c:v>3.2095980528771006</c:v>
                </c:pt>
                <c:pt idx="636">
                  <c:v>3.3238653180513951</c:v>
                </c:pt>
                <c:pt idx="637">
                  <c:v>3.2641342545341954</c:v>
                </c:pt>
                <c:pt idx="638">
                  <c:v>3.212832163716147</c:v>
                </c:pt>
                <c:pt idx="639">
                  <c:v>3.3501133768291886</c:v>
                </c:pt>
                <c:pt idx="640">
                  <c:v>3.2551845970555964</c:v>
                </c:pt>
                <c:pt idx="641">
                  <c:v>3.3352100970239356</c:v>
                </c:pt>
                <c:pt idx="642">
                  <c:v>3.2847794722476205</c:v>
                </c:pt>
                <c:pt idx="643">
                  <c:v>3.3255272363678245</c:v>
                </c:pt>
                <c:pt idx="644">
                  <c:v>3.1638567485591538</c:v>
                </c:pt>
                <c:pt idx="645">
                  <c:v>3.076270761813388</c:v>
                </c:pt>
                <c:pt idx="646">
                  <c:v>3.1400932497192726</c:v>
                </c:pt>
                <c:pt idx="647">
                  <c:v>3.1563054869224696</c:v>
                </c:pt>
                <c:pt idx="648">
                  <c:v>3.1751880297277704</c:v>
                </c:pt>
                <c:pt idx="649">
                  <c:v>3.1371589354120819</c:v>
                </c:pt>
                <c:pt idx="650">
                  <c:v>3.1212144499551941</c:v>
                </c:pt>
                <c:pt idx="651">
                  <c:v>3.1012973599735267</c:v>
                </c:pt>
                <c:pt idx="652">
                  <c:v>3.0661172444931646</c:v>
                </c:pt>
                <c:pt idx="653">
                  <c:v>3.185874003690643</c:v>
                </c:pt>
                <c:pt idx="654">
                  <c:v>3.4276801935938357</c:v>
                </c:pt>
                <c:pt idx="655">
                  <c:v>3.2510612517480157</c:v>
                </c:pt>
                <c:pt idx="656">
                  <c:v>3.1871572181743457</c:v>
                </c:pt>
                <c:pt idx="657">
                  <c:v>3.141168222465804</c:v>
                </c:pt>
                <c:pt idx="658">
                  <c:v>3.1131397343502227</c:v>
                </c:pt>
                <c:pt idx="659">
                  <c:v>3.2193087888949958</c:v>
                </c:pt>
                <c:pt idx="660">
                  <c:v>3.0222424870581337</c:v>
                </c:pt>
                <c:pt idx="661">
                  <c:v>3.072767924549118</c:v>
                </c:pt>
                <c:pt idx="662">
                  <c:v>3.0410083313558509</c:v>
                </c:pt>
                <c:pt idx="663">
                  <c:v>3.0233812570351359</c:v>
                </c:pt>
                <c:pt idx="664">
                  <c:v>3.1208010187137161</c:v>
                </c:pt>
                <c:pt idx="665">
                  <c:v>3.1086700568255416</c:v>
                </c:pt>
                <c:pt idx="666">
                  <c:v>3.2195715087398256</c:v>
                </c:pt>
                <c:pt idx="667">
                  <c:v>3.0391548107784878</c:v>
                </c:pt>
                <c:pt idx="668">
                  <c:v>3.1235039823731414</c:v>
                </c:pt>
                <c:pt idx="669">
                  <c:v>3.0686199623822947</c:v>
                </c:pt>
                <c:pt idx="670">
                  <c:v>3.1251800255363551</c:v>
                </c:pt>
                <c:pt idx="671">
                  <c:v>3.1513086174910305</c:v>
                </c:pt>
                <c:pt idx="672">
                  <c:v>3.1650988052201732</c:v>
                </c:pt>
                <c:pt idx="673">
                  <c:v>2.821702556578082</c:v>
                </c:pt>
                <c:pt idx="674">
                  <c:v>3.032646028226619</c:v>
                </c:pt>
                <c:pt idx="675">
                  <c:v>3.2311085253278979</c:v>
                </c:pt>
                <c:pt idx="676">
                  <c:v>3.2274816979571899</c:v>
                </c:pt>
                <c:pt idx="677">
                  <c:v>3.0714502319408954</c:v>
                </c:pt>
                <c:pt idx="678">
                  <c:v>3.1040580950332055</c:v>
                </c:pt>
                <c:pt idx="679">
                  <c:v>3.1243398292201956</c:v>
                </c:pt>
                <c:pt idx="680">
                  <c:v>3.1843776502090533</c:v>
                </c:pt>
                <c:pt idx="681">
                  <c:v>3.1626510981536526</c:v>
                </c:pt>
                <c:pt idx="682">
                  <c:v>3.210540654204352</c:v>
                </c:pt>
                <c:pt idx="683">
                  <c:v>3.0731096521056149</c:v>
                </c:pt>
                <c:pt idx="684">
                  <c:v>3.1803007493394846</c:v>
                </c:pt>
                <c:pt idx="685">
                  <c:v>3.0700346098381117</c:v>
                </c:pt>
                <c:pt idx="686">
                  <c:v>3.1315329336591224</c:v>
                </c:pt>
                <c:pt idx="687">
                  <c:v>3.0439854002772768</c:v>
                </c:pt>
                <c:pt idx="688">
                  <c:v>3.0085818531088009</c:v>
                </c:pt>
                <c:pt idx="689">
                  <c:v>2.9937153655496385</c:v>
                </c:pt>
                <c:pt idx="690">
                  <c:v>3.127508804114846</c:v>
                </c:pt>
                <c:pt idx="691">
                  <c:v>3.0092128482390477</c:v>
                </c:pt>
                <c:pt idx="692">
                  <c:v>3.124374245862696</c:v>
                </c:pt>
                <c:pt idx="693">
                  <c:v>3.1147659505325778</c:v>
                </c:pt>
                <c:pt idx="694">
                  <c:v>3.1515402252927491</c:v>
                </c:pt>
                <c:pt idx="695">
                  <c:v>3.0808368894199845</c:v>
                </c:pt>
                <c:pt idx="696">
                  <c:v>2.9746138869752863</c:v>
                </c:pt>
                <c:pt idx="697">
                  <c:v>3.0698333304960572</c:v>
                </c:pt>
                <c:pt idx="698">
                  <c:v>3.0397305931584717</c:v>
                </c:pt>
                <c:pt idx="699">
                  <c:v>2.8416535813975194</c:v>
                </c:pt>
                <c:pt idx="700">
                  <c:v>3.1253712377480691</c:v>
                </c:pt>
                <c:pt idx="701">
                  <c:v>3.0291852121619969</c:v>
                </c:pt>
                <c:pt idx="702">
                  <c:v>3.1466067079785267</c:v>
                </c:pt>
                <c:pt idx="703">
                  <c:v>2.9326578706604627</c:v>
                </c:pt>
                <c:pt idx="704">
                  <c:v>2.970141638605869</c:v>
                </c:pt>
                <c:pt idx="705">
                  <c:v>3.0729253618146513</c:v>
                </c:pt>
                <c:pt idx="706">
                  <c:v>3.0314385790399592</c:v>
                </c:pt>
                <c:pt idx="707">
                  <c:v>3.1486209848007785</c:v>
                </c:pt>
                <c:pt idx="708">
                  <c:v>3.1406484786222872</c:v>
                </c:pt>
                <c:pt idx="709">
                  <c:v>3.1143987901298473</c:v>
                </c:pt>
                <c:pt idx="710">
                  <c:v>3.002466823066706</c:v>
                </c:pt>
                <c:pt idx="711">
                  <c:v>3.0494869556645541</c:v>
                </c:pt>
                <c:pt idx="712">
                  <c:v>2.9230238972223344</c:v>
                </c:pt>
                <c:pt idx="713">
                  <c:v>3.1746670945531421</c:v>
                </c:pt>
                <c:pt idx="714">
                  <c:v>3.055866082075497</c:v>
                </c:pt>
                <c:pt idx="715">
                  <c:v>3.0250431470201207</c:v>
                </c:pt>
                <c:pt idx="716">
                  <c:v>3.1233502024328392</c:v>
                </c:pt>
                <c:pt idx="717">
                  <c:v>3.0796389773410557</c:v>
                </c:pt>
                <c:pt idx="718">
                  <c:v>3.0248155418772495</c:v>
                </c:pt>
                <c:pt idx="719">
                  <c:v>3.0951486007588027</c:v>
                </c:pt>
                <c:pt idx="720">
                  <c:v>3.0913086314813434</c:v>
                </c:pt>
                <c:pt idx="721">
                  <c:v>2.9002322061218688</c:v>
                </c:pt>
                <c:pt idx="722">
                  <c:v>3.0629992364553207</c:v>
                </c:pt>
                <c:pt idx="723">
                  <c:v>3.0511623558884349</c:v>
                </c:pt>
                <c:pt idx="724">
                  <c:v>3.0387135945913326</c:v>
                </c:pt>
                <c:pt idx="725">
                  <c:v>3.0762039420062193</c:v>
                </c:pt>
                <c:pt idx="726">
                  <c:v>3.1356559712581427</c:v>
                </c:pt>
                <c:pt idx="727">
                  <c:v>2.8792141082810598</c:v>
                </c:pt>
                <c:pt idx="728">
                  <c:v>3.1529247229846415</c:v>
                </c:pt>
                <c:pt idx="729">
                  <c:v>2.9497363435539263</c:v>
                </c:pt>
                <c:pt idx="730">
                  <c:v>2.9734828852538389</c:v>
                </c:pt>
                <c:pt idx="731">
                  <c:v>3.0016886027061727</c:v>
                </c:pt>
                <c:pt idx="732">
                  <c:v>3.0129780013598593</c:v>
                </c:pt>
                <c:pt idx="733">
                  <c:v>3.1536039432369432</c:v>
                </c:pt>
                <c:pt idx="734">
                  <c:v>3.0508314556339182</c:v>
                </c:pt>
                <c:pt idx="735">
                  <c:v>3.1805815673358993</c:v>
                </c:pt>
                <c:pt idx="736">
                  <c:v>3.0855338897850646</c:v>
                </c:pt>
                <c:pt idx="737">
                  <c:v>3.0169970837950326</c:v>
                </c:pt>
                <c:pt idx="738">
                  <c:v>2.8375444757813018</c:v>
                </c:pt>
                <c:pt idx="739">
                  <c:v>2.8729575545026145</c:v>
                </c:pt>
                <c:pt idx="740">
                  <c:v>3.1142296459405809</c:v>
                </c:pt>
                <c:pt idx="741">
                  <c:v>2.8064853306898132</c:v>
                </c:pt>
                <c:pt idx="742">
                  <c:v>3.0577851581983562</c:v>
                </c:pt>
                <c:pt idx="743">
                  <c:v>3.1271590423589029</c:v>
                </c:pt>
                <c:pt idx="744">
                  <c:v>2.9170408844465778</c:v>
                </c:pt>
                <c:pt idx="745">
                  <c:v>2.9699310388509153</c:v>
                </c:pt>
                <c:pt idx="746">
                  <c:v>2.8526747870415288</c:v>
                </c:pt>
                <c:pt idx="747">
                  <c:v>2.9357249270052752</c:v>
                </c:pt>
                <c:pt idx="748">
                  <c:v>2.9835746134684058</c:v>
                </c:pt>
                <c:pt idx="749">
                  <c:v>3.1283668765749915</c:v>
                </c:pt>
                <c:pt idx="750">
                  <c:v>2.8714112278318491</c:v>
                </c:pt>
                <c:pt idx="751">
                  <c:v>2.7867608650478699</c:v>
                </c:pt>
                <c:pt idx="752">
                  <c:v>3.0082032393680791</c:v>
                </c:pt>
                <c:pt idx="753">
                  <c:v>3.0680787863658914</c:v>
                </c:pt>
                <c:pt idx="754">
                  <c:v>3.0463966755759913</c:v>
                </c:pt>
                <c:pt idx="755">
                  <c:v>3.0140400425786296</c:v>
                </c:pt>
                <c:pt idx="756">
                  <c:v>3.0790676946306546</c:v>
                </c:pt>
                <c:pt idx="757">
                  <c:v>3.2168503756207096</c:v>
                </c:pt>
                <c:pt idx="758">
                  <c:v>3.0231306608348927</c:v>
                </c:pt>
                <c:pt idx="759">
                  <c:v>2.8879675497406643</c:v>
                </c:pt>
                <c:pt idx="760">
                  <c:v>3.1213515173632946</c:v>
                </c:pt>
                <c:pt idx="761">
                  <c:v>2.9454683620065247</c:v>
                </c:pt>
                <c:pt idx="762">
                  <c:v>3.0074962677267343</c:v>
                </c:pt>
                <c:pt idx="763">
                  <c:v>3.1103005171981284</c:v>
                </c:pt>
                <c:pt idx="764">
                  <c:v>2.8762985503636229</c:v>
                </c:pt>
                <c:pt idx="765">
                  <c:v>3.0446408486185517</c:v>
                </c:pt>
                <c:pt idx="766">
                  <c:v>3.0231691355992778</c:v>
                </c:pt>
                <c:pt idx="767">
                  <c:v>3.0913782458608461</c:v>
                </c:pt>
                <c:pt idx="768">
                  <c:v>2.9609093074498714</c:v>
                </c:pt>
                <c:pt idx="769">
                  <c:v>3.2341650091803578</c:v>
                </c:pt>
                <c:pt idx="770">
                  <c:v>3.0102082222694198</c:v>
                </c:pt>
                <c:pt idx="771">
                  <c:v>3.038881309564978</c:v>
                </c:pt>
                <c:pt idx="772">
                  <c:v>2.9552802251055441</c:v>
                </c:pt>
                <c:pt idx="773">
                  <c:v>3.1220944162903028</c:v>
                </c:pt>
                <c:pt idx="774">
                  <c:v>3.0009607214429725</c:v>
                </c:pt>
                <c:pt idx="775">
                  <c:v>3.0015498639139997</c:v>
                </c:pt>
                <c:pt idx="776">
                  <c:v>2.924651794712656</c:v>
                </c:pt>
                <c:pt idx="777">
                  <c:v>3.0513422085198503</c:v>
                </c:pt>
                <c:pt idx="778">
                  <c:v>3.0535665649544423</c:v>
                </c:pt>
                <c:pt idx="779">
                  <c:v>2.8789057762752193</c:v>
                </c:pt>
                <c:pt idx="780">
                  <c:v>2.9732683201838985</c:v>
                </c:pt>
                <c:pt idx="781">
                  <c:v>2.93637321599698</c:v>
                </c:pt>
                <c:pt idx="782">
                  <c:v>2.8591592575981726</c:v>
                </c:pt>
                <c:pt idx="783">
                  <c:v>2.9387482579666275</c:v>
                </c:pt>
                <c:pt idx="784">
                  <c:v>3.1277447177379787</c:v>
                </c:pt>
                <c:pt idx="785">
                  <c:v>3.238368455201325</c:v>
                </c:pt>
                <c:pt idx="786">
                  <c:v>3.0034386579533372</c:v>
                </c:pt>
                <c:pt idx="787">
                  <c:v>3.2032880651703506</c:v>
                </c:pt>
                <c:pt idx="788">
                  <c:v>2.9957107551829107</c:v>
                </c:pt>
                <c:pt idx="789">
                  <c:v>3.0171761611481465</c:v>
                </c:pt>
                <c:pt idx="790">
                  <c:v>2.9454774727268265</c:v>
                </c:pt>
                <c:pt idx="791">
                  <c:v>3.1101660332315082</c:v>
                </c:pt>
                <c:pt idx="792">
                  <c:v>2.8383316479053291</c:v>
                </c:pt>
                <c:pt idx="793">
                  <c:v>3.0402282832589989</c:v>
                </c:pt>
                <c:pt idx="794">
                  <c:v>3.0223840603895735</c:v>
                </c:pt>
                <c:pt idx="795">
                  <c:v>3.1300362896352802</c:v>
                </c:pt>
                <c:pt idx="796">
                  <c:v>3.0516710147375985</c:v>
                </c:pt>
                <c:pt idx="797">
                  <c:v>3.0155945900659509</c:v>
                </c:pt>
                <c:pt idx="798">
                  <c:v>3.166308820350157</c:v>
                </c:pt>
                <c:pt idx="799">
                  <c:v>3.1740852668899322</c:v>
                </c:pt>
                <c:pt idx="800">
                  <c:v>3.0979303944323267</c:v>
                </c:pt>
                <c:pt idx="801">
                  <c:v>3.0461504068346423</c:v>
                </c:pt>
                <c:pt idx="802">
                  <c:v>2.9388696583509772</c:v>
                </c:pt>
                <c:pt idx="803">
                  <c:v>3.1463589386816211</c:v>
                </c:pt>
                <c:pt idx="804">
                  <c:v>2.9472402955146286</c:v>
                </c:pt>
                <c:pt idx="805">
                  <c:v>3.0562269929902062</c:v>
                </c:pt>
                <c:pt idx="806">
                  <c:v>3.257151647683199</c:v>
                </c:pt>
                <c:pt idx="807">
                  <c:v>3.0201468220404593</c:v>
                </c:pt>
                <c:pt idx="808">
                  <c:v>2.9764955053483182</c:v>
                </c:pt>
                <c:pt idx="809">
                  <c:v>2.9322904756669321</c:v>
                </c:pt>
                <c:pt idx="810">
                  <c:v>2.9412234698675861</c:v>
                </c:pt>
                <c:pt idx="811">
                  <c:v>2.9641967787508889</c:v>
                </c:pt>
                <c:pt idx="812">
                  <c:v>2.9461434824057289</c:v>
                </c:pt>
                <c:pt idx="813">
                  <c:v>3.0507947409417824</c:v>
                </c:pt>
                <c:pt idx="814">
                  <c:v>2.970637492550964</c:v>
                </c:pt>
                <c:pt idx="815">
                  <c:v>3.2185366941747597</c:v>
                </c:pt>
                <c:pt idx="816">
                  <c:v>3.0496236990607355</c:v>
                </c:pt>
                <c:pt idx="817">
                  <c:v>3.2554295105374225</c:v>
                </c:pt>
                <c:pt idx="818">
                  <c:v>3.011773025121034</c:v>
                </c:pt>
                <c:pt idx="819">
                  <c:v>3.0667113058395512</c:v>
                </c:pt>
                <c:pt idx="820">
                  <c:v>3.0575924339185607</c:v>
                </c:pt>
                <c:pt idx="821">
                  <c:v>3.0732339019955823</c:v>
                </c:pt>
                <c:pt idx="822">
                  <c:v>3.1356088794424739</c:v>
                </c:pt>
                <c:pt idx="823">
                  <c:v>3.0297713214956818</c:v>
                </c:pt>
                <c:pt idx="824">
                  <c:v>3.1002146266905584</c:v>
                </c:pt>
                <c:pt idx="825">
                  <c:v>3.2235677558800471</c:v>
                </c:pt>
                <c:pt idx="826">
                  <c:v>2.9711186770188625</c:v>
                </c:pt>
                <c:pt idx="827">
                  <c:v>3.1681229393264259</c:v>
                </c:pt>
                <c:pt idx="828">
                  <c:v>3.2900277966951537</c:v>
                </c:pt>
                <c:pt idx="829">
                  <c:v>3.2045408943160223</c:v>
                </c:pt>
                <c:pt idx="830">
                  <c:v>3.1555164525173143</c:v>
                </c:pt>
                <c:pt idx="831">
                  <c:v>3.2957925090822466</c:v>
                </c:pt>
                <c:pt idx="832">
                  <c:v>3.0000484992251741</c:v>
                </c:pt>
                <c:pt idx="833">
                  <c:v>3.1177986145468637</c:v>
                </c:pt>
                <c:pt idx="834">
                  <c:v>3.1503261966338281</c:v>
                </c:pt>
                <c:pt idx="835">
                  <c:v>2.9778064508172748</c:v>
                </c:pt>
                <c:pt idx="836">
                  <c:v>3.3076925522145055</c:v>
                </c:pt>
                <c:pt idx="837">
                  <c:v>3.297585539534269</c:v>
                </c:pt>
                <c:pt idx="838">
                  <c:v>3.2257356025136632</c:v>
                </c:pt>
                <c:pt idx="839">
                  <c:v>3.0595837974951605</c:v>
                </c:pt>
                <c:pt idx="840">
                  <c:v>3.1584367464269789</c:v>
                </c:pt>
                <c:pt idx="841">
                  <c:v>3.0716829629907703</c:v>
                </c:pt>
                <c:pt idx="842">
                  <c:v>3.2188103287759517</c:v>
                </c:pt>
                <c:pt idx="843">
                  <c:v>3.0640967007887312</c:v>
                </c:pt>
                <c:pt idx="844">
                  <c:v>3.2314819213676382</c:v>
                </c:pt>
                <c:pt idx="845">
                  <c:v>3.0656556601013754</c:v>
                </c:pt>
                <c:pt idx="846">
                  <c:v>3.2080582392178241</c:v>
                </c:pt>
                <c:pt idx="847">
                  <c:v>3.1261512260540045</c:v>
                </c:pt>
                <c:pt idx="848">
                  <c:v>3.0995377533468278</c:v>
                </c:pt>
                <c:pt idx="849">
                  <c:v>3.1275129257392402</c:v>
                </c:pt>
                <c:pt idx="850">
                  <c:v>3.3278775815540032</c:v>
                </c:pt>
                <c:pt idx="851">
                  <c:v>3.3566608088655157</c:v>
                </c:pt>
                <c:pt idx="852">
                  <c:v>3.2089149035489664</c:v>
                </c:pt>
                <c:pt idx="853">
                  <c:v>3.2176317126181297</c:v>
                </c:pt>
                <c:pt idx="854">
                  <c:v>3.0843057039692123</c:v>
                </c:pt>
                <c:pt idx="855">
                  <c:v>3.1408926522248386</c:v>
                </c:pt>
                <c:pt idx="856">
                  <c:v>3.3439596867755039</c:v>
                </c:pt>
                <c:pt idx="857">
                  <c:v>3.3532324677822709</c:v>
                </c:pt>
                <c:pt idx="858">
                  <c:v>3.2353452860479379</c:v>
                </c:pt>
                <c:pt idx="859">
                  <c:v>3.4128692241149192</c:v>
                </c:pt>
                <c:pt idx="860">
                  <c:v>3.3288650221429377</c:v>
                </c:pt>
                <c:pt idx="861">
                  <c:v>3.198892780074392</c:v>
                </c:pt>
                <c:pt idx="862">
                  <c:v>3.4228965151343522</c:v>
                </c:pt>
                <c:pt idx="863">
                  <c:v>3.2033771240399438</c:v>
                </c:pt>
                <c:pt idx="864">
                  <c:v>3.3237156757176578</c:v>
                </c:pt>
                <c:pt idx="865">
                  <c:v>3.2614291362610883</c:v>
                </c:pt>
                <c:pt idx="866">
                  <c:v>3.2768210184445374</c:v>
                </c:pt>
                <c:pt idx="867">
                  <c:v>3.4470339430074972</c:v>
                </c:pt>
                <c:pt idx="868">
                  <c:v>3.3255847997050654</c:v>
                </c:pt>
                <c:pt idx="869">
                  <c:v>3.1382894378696062</c:v>
                </c:pt>
                <c:pt idx="870">
                  <c:v>3.3624863707815438</c:v>
                </c:pt>
                <c:pt idx="871">
                  <c:v>3.2512593686961124</c:v>
                </c:pt>
                <c:pt idx="872">
                  <c:v>3.2548419768690438</c:v>
                </c:pt>
                <c:pt idx="873">
                  <c:v>3.2731634383919057</c:v>
                </c:pt>
                <c:pt idx="874">
                  <c:v>3.1115516988986447</c:v>
                </c:pt>
                <c:pt idx="875">
                  <c:v>3.1645098306706201</c:v>
                </c:pt>
                <c:pt idx="876">
                  <c:v>3.435380664920118</c:v>
                </c:pt>
                <c:pt idx="877">
                  <c:v>3.2415378564364539</c:v>
                </c:pt>
                <c:pt idx="878">
                  <c:v>3.3327358031241436</c:v>
                </c:pt>
                <c:pt idx="879">
                  <c:v>3.3408872886057877</c:v>
                </c:pt>
                <c:pt idx="880">
                  <c:v>3.1972527419193928</c:v>
                </c:pt>
                <c:pt idx="881">
                  <c:v>3.2261695178715186</c:v>
                </c:pt>
                <c:pt idx="882">
                  <c:v>3.295947831724622</c:v>
                </c:pt>
                <c:pt idx="883">
                  <c:v>3.3842239486647059</c:v>
                </c:pt>
                <c:pt idx="884">
                  <c:v>3.543449146122374</c:v>
                </c:pt>
                <c:pt idx="885">
                  <c:v>3.3611469692467204</c:v>
                </c:pt>
                <c:pt idx="886">
                  <c:v>3.34824218065202</c:v>
                </c:pt>
                <c:pt idx="887">
                  <c:v>3.3437398815669743</c:v>
                </c:pt>
                <c:pt idx="888">
                  <c:v>3.4675066495695925</c:v>
                </c:pt>
                <c:pt idx="889">
                  <c:v>3.4528016040209644</c:v>
                </c:pt>
                <c:pt idx="890">
                  <c:v>3.553719456977698</c:v>
                </c:pt>
                <c:pt idx="891">
                  <c:v>3.41130129978785</c:v>
                </c:pt>
                <c:pt idx="892">
                  <c:v>3.3455921245557447</c:v>
                </c:pt>
                <c:pt idx="893">
                  <c:v>3.3903136156102436</c:v>
                </c:pt>
                <c:pt idx="894">
                  <c:v>3.2835994777512814</c:v>
                </c:pt>
                <c:pt idx="895">
                  <c:v>3.5043657106925097</c:v>
                </c:pt>
                <c:pt idx="896">
                  <c:v>3.3443321176722201</c:v>
                </c:pt>
                <c:pt idx="897">
                  <c:v>3.356987970387165</c:v>
                </c:pt>
                <c:pt idx="898">
                  <c:v>3.2904429773286288</c:v>
                </c:pt>
                <c:pt idx="899">
                  <c:v>3.3028277369133789</c:v>
                </c:pt>
                <c:pt idx="900">
                  <c:v>3.3903136095250836</c:v>
                </c:pt>
                <c:pt idx="901">
                  <c:v>3.2955174015646698</c:v>
                </c:pt>
                <c:pt idx="902">
                  <c:v>3.4159405026938985</c:v>
                </c:pt>
                <c:pt idx="903">
                  <c:v>3.4765153023223281</c:v>
                </c:pt>
                <c:pt idx="904">
                  <c:v>3.4863792173100472</c:v>
                </c:pt>
                <c:pt idx="905">
                  <c:v>3.5118497391385435</c:v>
                </c:pt>
                <c:pt idx="906">
                  <c:v>3.6271042325352112</c:v>
                </c:pt>
                <c:pt idx="907">
                  <c:v>3.3068208662655478</c:v>
                </c:pt>
                <c:pt idx="908">
                  <c:v>3.410379718894796</c:v>
                </c:pt>
                <c:pt idx="909">
                  <c:v>3.6361973190669015</c:v>
                </c:pt>
                <c:pt idx="910">
                  <c:v>3.5042133962528412</c:v>
                </c:pt>
                <c:pt idx="911">
                  <c:v>3.728614616353211</c:v>
                </c:pt>
                <c:pt idx="912">
                  <c:v>3.33340558945729</c:v>
                </c:pt>
                <c:pt idx="913">
                  <c:v>3.4631188183464157</c:v>
                </c:pt>
                <c:pt idx="914">
                  <c:v>3.5924117810995195</c:v>
                </c:pt>
                <c:pt idx="915">
                  <c:v>3.5265772007803049</c:v>
                </c:pt>
                <c:pt idx="916">
                  <c:v>3.3972948719555784</c:v>
                </c:pt>
                <c:pt idx="917">
                  <c:v>3.4162460370839032</c:v>
                </c:pt>
                <c:pt idx="918">
                  <c:v>3.4117309748845086</c:v>
                </c:pt>
                <c:pt idx="919">
                  <c:v>3.5723731724481942</c:v>
                </c:pt>
                <c:pt idx="920">
                  <c:v>3.3075484604720007</c:v>
                </c:pt>
                <c:pt idx="921">
                  <c:v>3.6072512455366601</c:v>
                </c:pt>
                <c:pt idx="922">
                  <c:v>3.5079662725921765</c:v>
                </c:pt>
                <c:pt idx="923">
                  <c:v>3.5656149088039872</c:v>
                </c:pt>
                <c:pt idx="924">
                  <c:v>3.3632827742895133</c:v>
                </c:pt>
                <c:pt idx="925">
                  <c:v>3.353926611294292</c:v>
                </c:pt>
                <c:pt idx="926">
                  <c:v>3.6761279345941991</c:v>
                </c:pt>
                <c:pt idx="927">
                  <c:v>3.4163767599527519</c:v>
                </c:pt>
                <c:pt idx="928">
                  <c:v>3.4447105031787837</c:v>
                </c:pt>
                <c:pt idx="929">
                  <c:v>3.5996904054120344</c:v>
                </c:pt>
                <c:pt idx="930">
                  <c:v>3.6226901995595955</c:v>
                </c:pt>
                <c:pt idx="931">
                  <c:v>3.5358119148750213</c:v>
                </c:pt>
                <c:pt idx="932">
                  <c:v>3.8516741443409819</c:v>
                </c:pt>
                <c:pt idx="933">
                  <c:v>3.5051662829779202</c:v>
                </c:pt>
                <c:pt idx="934">
                  <c:v>3.6840843478251086</c:v>
                </c:pt>
                <c:pt idx="935">
                  <c:v>3.6278900210310625</c:v>
                </c:pt>
                <c:pt idx="936">
                  <c:v>3.4660581148754694</c:v>
                </c:pt>
                <c:pt idx="937">
                  <c:v>3.5692982631990384</c:v>
                </c:pt>
                <c:pt idx="938">
                  <c:v>3.6634696345977389</c:v>
                </c:pt>
                <c:pt idx="939">
                  <c:v>3.5138184437419153</c:v>
                </c:pt>
                <c:pt idx="940">
                  <c:v>3.7666631190369588</c:v>
                </c:pt>
                <c:pt idx="941">
                  <c:v>3.6083217588972585</c:v>
                </c:pt>
                <c:pt idx="942">
                  <c:v>3.7748242344869349</c:v>
                </c:pt>
                <c:pt idx="943">
                  <c:v>3.7323675132429628</c:v>
                </c:pt>
                <c:pt idx="944">
                  <c:v>3.543223467423573</c:v>
                </c:pt>
                <c:pt idx="945">
                  <c:v>3.597539742167795</c:v>
                </c:pt>
                <c:pt idx="946">
                  <c:v>3.5806441691782078</c:v>
                </c:pt>
                <c:pt idx="947">
                  <c:v>3.6136980248408022</c:v>
                </c:pt>
                <c:pt idx="948">
                  <c:v>3.7676665213671701</c:v>
                </c:pt>
                <c:pt idx="949">
                  <c:v>3.6707837661191567</c:v>
                </c:pt>
                <c:pt idx="950">
                  <c:v>3.5387310118255551</c:v>
                </c:pt>
                <c:pt idx="951">
                  <c:v>3.7450679168448411</c:v>
                </c:pt>
                <c:pt idx="952">
                  <c:v>3.5790336065397019</c:v>
                </c:pt>
                <c:pt idx="953">
                  <c:v>3.7258647913903151</c:v>
                </c:pt>
                <c:pt idx="954">
                  <c:v>3.695224120523712</c:v>
                </c:pt>
                <c:pt idx="955">
                  <c:v>3.8207230673929535</c:v>
                </c:pt>
                <c:pt idx="956">
                  <c:v>3.8054200375813605</c:v>
                </c:pt>
                <c:pt idx="957">
                  <c:v>3.921944180062336</c:v>
                </c:pt>
                <c:pt idx="958">
                  <c:v>3.8119047048582826</c:v>
                </c:pt>
                <c:pt idx="959">
                  <c:v>3.6559906430411315</c:v>
                </c:pt>
                <c:pt idx="960">
                  <c:v>3.8857851478116627</c:v>
                </c:pt>
                <c:pt idx="961">
                  <c:v>3.7805764441808516</c:v>
                </c:pt>
                <c:pt idx="962">
                  <c:v>3.7955619633725295</c:v>
                </c:pt>
                <c:pt idx="963">
                  <c:v>3.7721711622715115</c:v>
                </c:pt>
                <c:pt idx="964">
                  <c:v>3.833644425409239</c:v>
                </c:pt>
                <c:pt idx="965">
                  <c:v>3.6928588364213892</c:v>
                </c:pt>
                <c:pt idx="966">
                  <c:v>3.766608797413042</c:v>
                </c:pt>
                <c:pt idx="967">
                  <c:v>3.9677207705344841</c:v>
                </c:pt>
                <c:pt idx="968">
                  <c:v>4.1409369142604788</c:v>
                </c:pt>
                <c:pt idx="969">
                  <c:v>3.8233481701460557</c:v>
                </c:pt>
                <c:pt idx="970">
                  <c:v>3.8433567592743012</c:v>
                </c:pt>
                <c:pt idx="971">
                  <c:v>3.9272372011778023</c:v>
                </c:pt>
                <c:pt idx="972">
                  <c:v>3.9353715564757095</c:v>
                </c:pt>
                <c:pt idx="973">
                  <c:v>4.0716388980723526</c:v>
                </c:pt>
                <c:pt idx="974">
                  <c:v>3.8037095498846023</c:v>
                </c:pt>
                <c:pt idx="975">
                  <c:v>3.7925949570782063</c:v>
                </c:pt>
                <c:pt idx="976">
                  <c:v>3.985048674213012</c:v>
                </c:pt>
                <c:pt idx="977">
                  <c:v>3.8603794796928246</c:v>
                </c:pt>
                <c:pt idx="978">
                  <c:v>3.7833797112364218</c:v>
                </c:pt>
                <c:pt idx="979">
                  <c:v>3.9855253104866031</c:v>
                </c:pt>
                <c:pt idx="980">
                  <c:v>3.9920716851494755</c:v>
                </c:pt>
                <c:pt idx="981">
                  <c:v>3.8070948513810334</c:v>
                </c:pt>
                <c:pt idx="982">
                  <c:v>3.9331321541107873</c:v>
                </c:pt>
                <c:pt idx="983">
                  <c:v>4.1183894661932756</c:v>
                </c:pt>
                <c:pt idx="984">
                  <c:v>3.8942891979733063</c:v>
                </c:pt>
                <c:pt idx="985">
                  <c:v>3.9314706592129411</c:v>
                </c:pt>
                <c:pt idx="986">
                  <c:v>3.8923413044695687</c:v>
                </c:pt>
                <c:pt idx="987">
                  <c:v>3.8283844910346039</c:v>
                </c:pt>
                <c:pt idx="988">
                  <c:v>3.8375377849560119</c:v>
                </c:pt>
                <c:pt idx="989">
                  <c:v>3.8263483094926345</c:v>
                </c:pt>
                <c:pt idx="990">
                  <c:v>3.9012511359579634</c:v>
                </c:pt>
                <c:pt idx="991">
                  <c:v>3.9270044219500928</c:v>
                </c:pt>
                <c:pt idx="992">
                  <c:v>3.8834805008850299</c:v>
                </c:pt>
                <c:pt idx="993">
                  <c:v>3.9479920234875814</c:v>
                </c:pt>
                <c:pt idx="994">
                  <c:v>3.9300118922448797</c:v>
                </c:pt>
                <c:pt idx="995">
                  <c:v>4.1075014698699288</c:v>
                </c:pt>
                <c:pt idx="996">
                  <c:v>3.9541147136879751</c:v>
                </c:pt>
                <c:pt idx="997">
                  <c:v>4.0804329636824974</c:v>
                </c:pt>
                <c:pt idx="998">
                  <c:v>4.044736834480366</c:v>
                </c:pt>
                <c:pt idx="999">
                  <c:v>4.0341784194596775</c:v>
                </c:pt>
                <c:pt idx="1000">
                  <c:v>3.8880675567578074</c:v>
                </c:pt>
                <c:pt idx="1001">
                  <c:v>3.8863046702408055</c:v>
                </c:pt>
                <c:pt idx="1002">
                  <c:v>3.938586314052535</c:v>
                </c:pt>
                <c:pt idx="1003">
                  <c:v>4.0075031949268904</c:v>
                </c:pt>
                <c:pt idx="1004">
                  <c:v>4.1823285678148405</c:v>
                </c:pt>
                <c:pt idx="1005">
                  <c:v>4.0227768419499448</c:v>
                </c:pt>
                <c:pt idx="1006">
                  <c:v>4.0402035322695165</c:v>
                </c:pt>
                <c:pt idx="1007">
                  <c:v>4.2331797576531267</c:v>
                </c:pt>
                <c:pt idx="1008">
                  <c:v>3.9850822974462603</c:v>
                </c:pt>
                <c:pt idx="1009">
                  <c:v>4.1350396447792059</c:v>
                </c:pt>
                <c:pt idx="1010">
                  <c:v>4.0814797256952877</c:v>
                </c:pt>
                <c:pt idx="1011">
                  <c:v>4.0920359067131784</c:v>
                </c:pt>
                <c:pt idx="1012">
                  <c:v>3.9787462969356984</c:v>
                </c:pt>
                <c:pt idx="1013">
                  <c:v>4.0272221551179879</c:v>
                </c:pt>
                <c:pt idx="1014">
                  <c:v>4.1228482755886198</c:v>
                </c:pt>
                <c:pt idx="1015">
                  <c:v>4.1144565478522406</c:v>
                </c:pt>
                <c:pt idx="1016">
                  <c:v>4.1518426624959899</c:v>
                </c:pt>
                <c:pt idx="1017">
                  <c:v>4.1813402817297591</c:v>
                </c:pt>
                <c:pt idx="1018">
                  <c:v>4.1309640349521857</c:v>
                </c:pt>
                <c:pt idx="1019">
                  <c:v>4.228269675329277</c:v>
                </c:pt>
                <c:pt idx="1020">
                  <c:v>4.0583994875506173</c:v>
                </c:pt>
                <c:pt idx="1021">
                  <c:v>3.9178427847332085</c:v>
                </c:pt>
                <c:pt idx="1022">
                  <c:v>4.1613855189778395</c:v>
                </c:pt>
                <c:pt idx="1023">
                  <c:v>3.9949474293628158</c:v>
                </c:pt>
                <c:pt idx="1024">
                  <c:v>4.122699115628131</c:v>
                </c:pt>
                <c:pt idx="1025">
                  <c:v>4.1452045444659449</c:v>
                </c:pt>
                <c:pt idx="1026">
                  <c:v>4.2272856038794888</c:v>
                </c:pt>
                <c:pt idx="1027">
                  <c:v>4.0635752389359068</c:v>
                </c:pt>
                <c:pt idx="1028">
                  <c:v>4.2375240120004607</c:v>
                </c:pt>
                <c:pt idx="1029">
                  <c:v>4.1433415627535917</c:v>
                </c:pt>
                <c:pt idx="1030">
                  <c:v>4.2505932213327178</c:v>
                </c:pt>
                <c:pt idx="1031">
                  <c:v>4.1460536053062773</c:v>
                </c:pt>
                <c:pt idx="1032">
                  <c:v>4.1542189397604501</c:v>
                </c:pt>
                <c:pt idx="1033">
                  <c:v>4.0824630421491639</c:v>
                </c:pt>
                <c:pt idx="1034">
                  <c:v>4.2823028310047313</c:v>
                </c:pt>
                <c:pt idx="1035">
                  <c:v>4.1661813478512109</c:v>
                </c:pt>
                <c:pt idx="1036">
                  <c:v>4.3033746077644333</c:v>
                </c:pt>
                <c:pt idx="1037">
                  <c:v>4.3246687511381712</c:v>
                </c:pt>
                <c:pt idx="1038">
                  <c:v>4.3101264261283454</c:v>
                </c:pt>
                <c:pt idx="1039">
                  <c:v>4.1100706845744917</c:v>
                </c:pt>
                <c:pt idx="1040">
                  <c:v>4.4159565382604038</c:v>
                </c:pt>
                <c:pt idx="1041">
                  <c:v>4.1404145539347468</c:v>
                </c:pt>
                <c:pt idx="1042">
                  <c:v>4.3394551747868215</c:v>
                </c:pt>
                <c:pt idx="1043">
                  <c:v>4.4151031942048284</c:v>
                </c:pt>
                <c:pt idx="1044">
                  <c:v>4.3269722343497152</c:v>
                </c:pt>
                <c:pt idx="1045">
                  <c:v>4.4044796935239487</c:v>
                </c:pt>
                <c:pt idx="1046">
                  <c:v>4.3096021369751361</c:v>
                </c:pt>
                <c:pt idx="1047">
                  <c:v>4.237945771985788</c:v>
                </c:pt>
                <c:pt idx="1048">
                  <c:v>4.2426934296117302</c:v>
                </c:pt>
                <c:pt idx="1049">
                  <c:v>4.2526403700999866</c:v>
                </c:pt>
                <c:pt idx="1050">
                  <c:v>4.1445939157553484</c:v>
                </c:pt>
                <c:pt idx="1051">
                  <c:v>4.4541236926972152</c:v>
                </c:pt>
                <c:pt idx="1052">
                  <c:v>4.4021387740115827</c:v>
                </c:pt>
                <c:pt idx="1053">
                  <c:v>4.2451955971702748</c:v>
                </c:pt>
                <c:pt idx="1054">
                  <c:v>4.3021467344094955</c:v>
                </c:pt>
                <c:pt idx="1055">
                  <c:v>4.3681457936545458</c:v>
                </c:pt>
                <c:pt idx="1056">
                  <c:v>4.2971196656708255</c:v>
                </c:pt>
                <c:pt idx="1057">
                  <c:v>4.3685655767614122</c:v>
                </c:pt>
                <c:pt idx="1058">
                  <c:v>4.3634886202842935</c:v>
                </c:pt>
                <c:pt idx="1059">
                  <c:v>4.2662720387826116</c:v>
                </c:pt>
                <c:pt idx="1060">
                  <c:v>4.3138059039784507</c:v>
                </c:pt>
                <c:pt idx="1061">
                  <c:v>4.4672998292154436</c:v>
                </c:pt>
                <c:pt idx="1062">
                  <c:v>4.4634441593494607</c:v>
                </c:pt>
                <c:pt idx="1063">
                  <c:v>4.5161071210328787</c:v>
                </c:pt>
                <c:pt idx="1064">
                  <c:v>4.4880115074047868</c:v>
                </c:pt>
                <c:pt idx="1065">
                  <c:v>4.3122405949383209</c:v>
                </c:pt>
                <c:pt idx="1066">
                  <c:v>4.3194298664414532</c:v>
                </c:pt>
                <c:pt idx="1067">
                  <c:v>4.5329426013464538</c:v>
                </c:pt>
                <c:pt idx="1068">
                  <c:v>4.407675763359781</c:v>
                </c:pt>
                <c:pt idx="1069">
                  <c:v>4.3301063842166476</c:v>
                </c:pt>
                <c:pt idx="1070">
                  <c:v>4.4012673247650245</c:v>
                </c:pt>
                <c:pt idx="1071">
                  <c:v>4.5673411406373479</c:v>
                </c:pt>
                <c:pt idx="1072">
                  <c:v>4.4364255861026045</c:v>
                </c:pt>
                <c:pt idx="1073">
                  <c:v>4.4202978992808735</c:v>
                </c:pt>
                <c:pt idx="1074">
                  <c:v>4.4722525566502078</c:v>
                </c:pt>
                <c:pt idx="1075">
                  <c:v>4.422317857202585</c:v>
                </c:pt>
                <c:pt idx="1076">
                  <c:v>4.5806672682852572</c:v>
                </c:pt>
                <c:pt idx="1077">
                  <c:v>4.592298270207043</c:v>
                </c:pt>
                <c:pt idx="1078">
                  <c:v>4.5130163913529309</c:v>
                </c:pt>
                <c:pt idx="1079">
                  <c:v>4.560914660948761</c:v>
                </c:pt>
                <c:pt idx="1080">
                  <c:v>4.4971908087480736</c:v>
                </c:pt>
                <c:pt idx="1081">
                  <c:v>4.5454024084512312</c:v>
                </c:pt>
                <c:pt idx="1082">
                  <c:v>4.4006783459448213</c:v>
                </c:pt>
                <c:pt idx="1083">
                  <c:v>4.5652750362654908</c:v>
                </c:pt>
                <c:pt idx="1084">
                  <c:v>4.3033901153395746</c:v>
                </c:pt>
                <c:pt idx="1085">
                  <c:v>4.594782142268568</c:v>
                </c:pt>
                <c:pt idx="1086">
                  <c:v>4.431430432310683</c:v>
                </c:pt>
                <c:pt idx="1087">
                  <c:v>4.4013359066103934</c:v>
                </c:pt>
                <c:pt idx="1088">
                  <c:v>4.580528665144918</c:v>
                </c:pt>
                <c:pt idx="1089">
                  <c:v>4.4907592777077125</c:v>
                </c:pt>
                <c:pt idx="1090">
                  <c:v>4.5640418094299049</c:v>
                </c:pt>
                <c:pt idx="1091">
                  <c:v>4.6056046865966227</c:v>
                </c:pt>
                <c:pt idx="1092">
                  <c:v>4.4849481221974212</c:v>
                </c:pt>
                <c:pt idx="1093">
                  <c:v>4.3605624064922495</c:v>
                </c:pt>
                <c:pt idx="1094">
                  <c:v>4.6243436778807165</c:v>
                </c:pt>
                <c:pt idx="1095">
                  <c:v>4.7645808071020941</c:v>
                </c:pt>
                <c:pt idx="1096">
                  <c:v>4.4802818125544146</c:v>
                </c:pt>
                <c:pt idx="1097">
                  <c:v>4.5776143620049909</c:v>
                </c:pt>
                <c:pt idx="1098">
                  <c:v>4.6275581572948834</c:v>
                </c:pt>
                <c:pt idx="1099">
                  <c:v>4.6052199293094844</c:v>
                </c:pt>
                <c:pt idx="1100">
                  <c:v>4.5267257984915918</c:v>
                </c:pt>
                <c:pt idx="1101">
                  <c:v>4.4913043171748486</c:v>
                </c:pt>
                <c:pt idx="1102">
                  <c:v>4.5724575211787553</c:v>
                </c:pt>
                <c:pt idx="1103">
                  <c:v>4.58164542618265</c:v>
                </c:pt>
                <c:pt idx="1104">
                  <c:v>4.5087486244975716</c:v>
                </c:pt>
                <c:pt idx="1105">
                  <c:v>4.775188576670554</c:v>
                </c:pt>
                <c:pt idx="1106">
                  <c:v>4.5530056873316829</c:v>
                </c:pt>
                <c:pt idx="1107">
                  <c:v>4.5492888287987974</c:v>
                </c:pt>
                <c:pt idx="1108">
                  <c:v>4.555102468589272</c:v>
                </c:pt>
                <c:pt idx="1109">
                  <c:v>4.5731807407351388</c:v>
                </c:pt>
                <c:pt idx="1110">
                  <c:v>4.5256745273099614</c:v>
                </c:pt>
                <c:pt idx="1111">
                  <c:v>4.6461597673318833</c:v>
                </c:pt>
                <c:pt idx="1112">
                  <c:v>4.4743396794409671</c:v>
                </c:pt>
                <c:pt idx="1113">
                  <c:v>4.5940715915543091</c:v>
                </c:pt>
                <c:pt idx="1114">
                  <c:v>4.6711354734959949</c:v>
                </c:pt>
                <c:pt idx="1115">
                  <c:v>4.7601345174315153</c:v>
                </c:pt>
                <c:pt idx="1116">
                  <c:v>4.7883394835608382</c:v>
                </c:pt>
                <c:pt idx="1117">
                  <c:v>4.7069268891435527</c:v>
                </c:pt>
                <c:pt idx="1118">
                  <c:v>4.7508914734323149</c:v>
                </c:pt>
                <c:pt idx="1119">
                  <c:v>4.5543099477606122</c:v>
                </c:pt>
                <c:pt idx="1120">
                  <c:v>4.6399850398441886</c:v>
                </c:pt>
                <c:pt idx="1121">
                  <c:v>4.7215064270337219</c:v>
                </c:pt>
                <c:pt idx="1122">
                  <c:v>4.6373827425880645</c:v>
                </c:pt>
                <c:pt idx="1123">
                  <c:v>4.800906034454246</c:v>
                </c:pt>
                <c:pt idx="1124">
                  <c:v>4.5693964576596651</c:v>
                </c:pt>
                <c:pt idx="1125">
                  <c:v>4.7824194441216399</c:v>
                </c:pt>
                <c:pt idx="1126">
                  <c:v>4.6382057701164605</c:v>
                </c:pt>
                <c:pt idx="1127">
                  <c:v>4.7070613581212442</c:v>
                </c:pt>
                <c:pt idx="1128">
                  <c:v>4.8873365196483425</c:v>
                </c:pt>
                <c:pt idx="1129">
                  <c:v>4.8684004212835941</c:v>
                </c:pt>
                <c:pt idx="1130">
                  <c:v>4.7485691390620453</c:v>
                </c:pt>
                <c:pt idx="1131">
                  <c:v>4.8544246499301726</c:v>
                </c:pt>
                <c:pt idx="1132">
                  <c:v>4.6794812069609826</c:v>
                </c:pt>
                <c:pt idx="1133">
                  <c:v>4.7408720823412471</c:v>
                </c:pt>
                <c:pt idx="1134">
                  <c:v>4.5224156223367897</c:v>
                </c:pt>
                <c:pt idx="1135">
                  <c:v>4.7957561710391605</c:v>
                </c:pt>
                <c:pt idx="1136">
                  <c:v>4.6508387114557346</c:v>
                </c:pt>
                <c:pt idx="1137">
                  <c:v>4.4492590883276684</c:v>
                </c:pt>
                <c:pt idx="1138">
                  <c:v>4.7682092762644963</c:v>
                </c:pt>
                <c:pt idx="1139">
                  <c:v>4.9307403427151577</c:v>
                </c:pt>
                <c:pt idx="1140">
                  <c:v>4.8783860772542891</c:v>
                </c:pt>
                <c:pt idx="1141">
                  <c:v>4.8043685034287158</c:v>
                </c:pt>
                <c:pt idx="1142">
                  <c:v>4.8031602828503335</c:v>
                </c:pt>
                <c:pt idx="1143">
                  <c:v>4.6172164290464872</c:v>
                </c:pt>
                <c:pt idx="1144">
                  <c:v>4.7712607352939891</c:v>
                </c:pt>
                <c:pt idx="1145">
                  <c:v>4.7721449269018015</c:v>
                </c:pt>
                <c:pt idx="1146">
                  <c:v>4.8596637266107434</c:v>
                </c:pt>
                <c:pt idx="1147">
                  <c:v>4.8405266191634659</c:v>
                </c:pt>
                <c:pt idx="1148">
                  <c:v>4.6383856024722245</c:v>
                </c:pt>
                <c:pt idx="1149">
                  <c:v>4.6357256677282042</c:v>
                </c:pt>
                <c:pt idx="1150">
                  <c:v>4.8296513336221141</c:v>
                </c:pt>
                <c:pt idx="1151">
                  <c:v>4.8147791043741668</c:v>
                </c:pt>
                <c:pt idx="1152">
                  <c:v>4.825636146058379</c:v>
                </c:pt>
                <c:pt idx="1153">
                  <c:v>4.8458965196567076</c:v>
                </c:pt>
                <c:pt idx="1154">
                  <c:v>4.701625336192647</c:v>
                </c:pt>
                <c:pt idx="1155">
                  <c:v>4.8180468900382891</c:v>
                </c:pt>
                <c:pt idx="1156">
                  <c:v>4.6240150153997837</c:v>
                </c:pt>
                <c:pt idx="1157">
                  <c:v>4.7881727594294654</c:v>
                </c:pt>
                <c:pt idx="1158">
                  <c:v>4.9555722197789702</c:v>
                </c:pt>
                <c:pt idx="1159">
                  <c:v>4.7099066114785231</c:v>
                </c:pt>
                <c:pt idx="1160">
                  <c:v>4.8879728007258478</c:v>
                </c:pt>
                <c:pt idx="1161">
                  <c:v>5.0911730151250758</c:v>
                </c:pt>
                <c:pt idx="1162">
                  <c:v>4.8004590345956428</c:v>
                </c:pt>
                <c:pt idx="1163">
                  <c:v>4.7500416801643937</c:v>
                </c:pt>
                <c:pt idx="1164">
                  <c:v>4.7850213963229935</c:v>
                </c:pt>
                <c:pt idx="1165">
                  <c:v>4.8936793172408057</c:v>
                </c:pt>
                <c:pt idx="1166">
                  <c:v>4.986635077755575</c:v>
                </c:pt>
                <c:pt idx="1167">
                  <c:v>4.803909865612491</c:v>
                </c:pt>
                <c:pt idx="1168">
                  <c:v>5.0194458041360672</c:v>
                </c:pt>
                <c:pt idx="1169">
                  <c:v>4.9005861060476521</c:v>
                </c:pt>
                <c:pt idx="1170">
                  <c:v>4.8790850212226298</c:v>
                </c:pt>
                <c:pt idx="1171">
                  <c:v>4.7798371431456035</c:v>
                </c:pt>
                <c:pt idx="1172">
                  <c:v>4.7925391431435802</c:v>
                </c:pt>
                <c:pt idx="1173">
                  <c:v>4.8399414753029584</c:v>
                </c:pt>
                <c:pt idx="1174">
                  <c:v>4.7639269413460568</c:v>
                </c:pt>
                <c:pt idx="1175">
                  <c:v>4.7406423422430146</c:v>
                </c:pt>
                <c:pt idx="1176">
                  <c:v>4.9724116550338335</c:v>
                </c:pt>
                <c:pt idx="1177">
                  <c:v>4.8783138306950589</c:v>
                </c:pt>
                <c:pt idx="1178">
                  <c:v>4.8569004042423405</c:v>
                </c:pt>
                <c:pt idx="1179">
                  <c:v>4.8955306605257665</c:v>
                </c:pt>
                <c:pt idx="1180">
                  <c:v>4.6859671681323185</c:v>
                </c:pt>
                <c:pt idx="1181">
                  <c:v>4.8897146697359402</c:v>
                </c:pt>
                <c:pt idx="1182">
                  <c:v>5.0036389557947496</c:v>
                </c:pt>
                <c:pt idx="1183">
                  <c:v>5.0216697637562007</c:v>
                </c:pt>
                <c:pt idx="1184">
                  <c:v>5.0812382731850665</c:v>
                </c:pt>
                <c:pt idx="1185">
                  <c:v>4.8953620524532653</c:v>
                </c:pt>
                <c:pt idx="1186">
                  <c:v>4.771533840904107</c:v>
                </c:pt>
                <c:pt idx="1187">
                  <c:v>4.8306511002686445</c:v>
                </c:pt>
                <c:pt idx="1188">
                  <c:v>4.9095334270317368</c:v>
                </c:pt>
                <c:pt idx="1189">
                  <c:v>5.0796524753914865</c:v>
                </c:pt>
                <c:pt idx="1190">
                  <c:v>5.1216550937595704</c:v>
                </c:pt>
                <c:pt idx="1191">
                  <c:v>4.8669245674054773</c:v>
                </c:pt>
                <c:pt idx="1192">
                  <c:v>4.892759592714361</c:v>
                </c:pt>
                <c:pt idx="1193">
                  <c:v>4.8876079313781826</c:v>
                </c:pt>
                <c:pt idx="1194">
                  <c:v>4.9924825438942202</c:v>
                </c:pt>
                <c:pt idx="1195">
                  <c:v>4.9037923391842568</c:v>
                </c:pt>
                <c:pt idx="1196">
                  <c:v>5.039408780739949</c:v>
                </c:pt>
                <c:pt idx="1197">
                  <c:v>5.0144192579737146</c:v>
                </c:pt>
                <c:pt idx="1198">
                  <c:v>4.9480688023694839</c:v>
                </c:pt>
                <c:pt idx="1199">
                  <c:v>4.8811677749989704</c:v>
                </c:pt>
                <c:pt idx="1200">
                  <c:v>4.9667929130464437</c:v>
                </c:pt>
                <c:pt idx="1201">
                  <c:v>4.9743010073142049</c:v>
                </c:pt>
                <c:pt idx="1202">
                  <c:v>5.0487708984886179</c:v>
                </c:pt>
                <c:pt idx="1203">
                  <c:v>4.930698233173616</c:v>
                </c:pt>
                <c:pt idx="1204">
                  <c:v>5.0290522777596944</c:v>
                </c:pt>
                <c:pt idx="1205">
                  <c:v>4.8926190791000987</c:v>
                </c:pt>
                <c:pt idx="1206">
                  <c:v>4.9205412233582839</c:v>
                </c:pt>
                <c:pt idx="1207">
                  <c:v>4.7344578435131295</c:v>
                </c:pt>
                <c:pt idx="1208">
                  <c:v>4.9621435966807006</c:v>
                </c:pt>
                <c:pt idx="1209">
                  <c:v>4.9010644440658266</c:v>
                </c:pt>
                <c:pt idx="1210">
                  <c:v>4.8957722294903325</c:v>
                </c:pt>
                <c:pt idx="1211">
                  <c:v>4.9372085072755727</c:v>
                </c:pt>
                <c:pt idx="1212">
                  <c:v>4.940372615853498</c:v>
                </c:pt>
                <c:pt idx="1213">
                  <c:v>4.9149864585854228</c:v>
                </c:pt>
                <c:pt idx="1214">
                  <c:v>4.849402410546964</c:v>
                </c:pt>
                <c:pt idx="1215">
                  <c:v>4.8765923802364588</c:v>
                </c:pt>
                <c:pt idx="1216">
                  <c:v>4.9168942431948564</c:v>
                </c:pt>
                <c:pt idx="1217">
                  <c:v>5.049814957249791</c:v>
                </c:pt>
                <c:pt idx="1218">
                  <c:v>4.9224007916426622</c:v>
                </c:pt>
                <c:pt idx="1219">
                  <c:v>4.9842400984373025</c:v>
                </c:pt>
                <c:pt idx="1220">
                  <c:v>4.9556222713126434</c:v>
                </c:pt>
                <c:pt idx="1221">
                  <c:v>4.8853585479426567</c:v>
                </c:pt>
                <c:pt idx="1222">
                  <c:v>5.0867641793752947</c:v>
                </c:pt>
                <c:pt idx="1223">
                  <c:v>4.8916322601943536</c:v>
                </c:pt>
                <c:pt idx="1224">
                  <c:v>4.9197904584126411</c:v>
                </c:pt>
                <c:pt idx="1225">
                  <c:v>4.9094072461370271</c:v>
                </c:pt>
                <c:pt idx="1226">
                  <c:v>4.8966961748337443</c:v>
                </c:pt>
                <c:pt idx="1227">
                  <c:v>5.0265811719790428</c:v>
                </c:pt>
                <c:pt idx="1228">
                  <c:v>5.0078312408838235</c:v>
                </c:pt>
                <c:pt idx="1229">
                  <c:v>5.0351148413248739</c:v>
                </c:pt>
                <c:pt idx="1230">
                  <c:v>5.0448091768195873</c:v>
                </c:pt>
                <c:pt idx="1231">
                  <c:v>5.0090570514973658</c:v>
                </c:pt>
                <c:pt idx="1232">
                  <c:v>5.0322687070166428</c:v>
                </c:pt>
                <c:pt idx="1233">
                  <c:v>5.1038730960998073</c:v>
                </c:pt>
                <c:pt idx="1234">
                  <c:v>5.0074199279090301</c:v>
                </c:pt>
                <c:pt idx="1235">
                  <c:v>4.9936891985341445</c:v>
                </c:pt>
                <c:pt idx="1236">
                  <c:v>5.1583071429163931</c:v>
                </c:pt>
                <c:pt idx="1237">
                  <c:v>5.0058017457225565</c:v>
                </c:pt>
                <c:pt idx="1238">
                  <c:v>4.9573967728760309</c:v>
                </c:pt>
                <c:pt idx="1239">
                  <c:v>4.8284954414057957</c:v>
                </c:pt>
                <c:pt idx="1240">
                  <c:v>5.1620930400099265</c:v>
                </c:pt>
                <c:pt idx="1241">
                  <c:v>4.963868635245583</c:v>
                </c:pt>
                <c:pt idx="1242">
                  <c:v>5.0429688531419794</c:v>
                </c:pt>
                <c:pt idx="1243">
                  <c:v>5.1159791199683387</c:v>
                </c:pt>
                <c:pt idx="1244">
                  <c:v>4.9210901782608829</c:v>
                </c:pt>
                <c:pt idx="1245">
                  <c:v>5.019750168098021</c:v>
                </c:pt>
                <c:pt idx="1246">
                  <c:v>5.0767811833322858</c:v>
                </c:pt>
                <c:pt idx="1247">
                  <c:v>4.7590756991302792</c:v>
                </c:pt>
                <c:pt idx="1248">
                  <c:v>5.1360546471730819</c:v>
                </c:pt>
                <c:pt idx="1249">
                  <c:v>5.0659026086866605</c:v>
                </c:pt>
                <c:pt idx="1250">
                  <c:v>4.8502179635512617</c:v>
                </c:pt>
                <c:pt idx="1251">
                  <c:v>5.2106693728040376</c:v>
                </c:pt>
                <c:pt idx="1252">
                  <c:v>4.9469516498342028</c:v>
                </c:pt>
                <c:pt idx="1253">
                  <c:v>5.0235782981011932</c:v>
                </c:pt>
                <c:pt idx="1254">
                  <c:v>4.9957050477725691</c:v>
                </c:pt>
                <c:pt idx="1255">
                  <c:v>5.0330253106182461</c:v>
                </c:pt>
                <c:pt idx="1256">
                  <c:v>4.9361409058656962</c:v>
                </c:pt>
                <c:pt idx="1257">
                  <c:v>4.8997469078789804</c:v>
                </c:pt>
                <c:pt idx="1258">
                  <c:v>4.9658106881945141</c:v>
                </c:pt>
                <c:pt idx="1259">
                  <c:v>4.9408249206199795</c:v>
                </c:pt>
                <c:pt idx="1260">
                  <c:v>5.0842312569947508</c:v>
                </c:pt>
                <c:pt idx="1261">
                  <c:v>4.7739748721847537</c:v>
                </c:pt>
                <c:pt idx="1262">
                  <c:v>4.9915282067984679</c:v>
                </c:pt>
                <c:pt idx="1263">
                  <c:v>5.0903905390919739</c:v>
                </c:pt>
                <c:pt idx="1264">
                  <c:v>4.977845308919683</c:v>
                </c:pt>
                <c:pt idx="1265">
                  <c:v>5.1076961786307189</c:v>
                </c:pt>
                <c:pt idx="1266">
                  <c:v>4.9018207019249749</c:v>
                </c:pt>
                <c:pt idx="1267">
                  <c:v>4.9869753172377109</c:v>
                </c:pt>
                <c:pt idx="1268">
                  <c:v>4.9587075978834259</c:v>
                </c:pt>
                <c:pt idx="1269">
                  <c:v>5.0110372952032955</c:v>
                </c:pt>
                <c:pt idx="1270">
                  <c:v>5.135948068397993</c:v>
                </c:pt>
                <c:pt idx="1271">
                  <c:v>4.8675357900999048</c:v>
                </c:pt>
                <c:pt idx="1272">
                  <c:v>4.8393914562228648</c:v>
                </c:pt>
                <c:pt idx="1273">
                  <c:v>4.8200284011942998</c:v>
                </c:pt>
                <c:pt idx="1274">
                  <c:v>5.0135317707176332</c:v>
                </c:pt>
                <c:pt idx="1275">
                  <c:v>5.0275155288549565</c:v>
                </c:pt>
                <c:pt idx="1276">
                  <c:v>4.8633795442207832</c:v>
                </c:pt>
                <c:pt idx="1277">
                  <c:v>5.1747830560575139</c:v>
                </c:pt>
                <c:pt idx="1278">
                  <c:v>4.9303166530316114</c:v>
                </c:pt>
                <c:pt idx="1279">
                  <c:v>5.0459844770058027</c:v>
                </c:pt>
                <c:pt idx="1280">
                  <c:v>4.9825861234385087</c:v>
                </c:pt>
                <c:pt idx="1281">
                  <c:v>4.784904038887035</c:v>
                </c:pt>
                <c:pt idx="1282">
                  <c:v>4.9594716957946492</c:v>
                </c:pt>
                <c:pt idx="1283">
                  <c:v>5.012727566056709</c:v>
                </c:pt>
                <c:pt idx="1284">
                  <c:v>4.9901727374056941</c:v>
                </c:pt>
                <c:pt idx="1285">
                  <c:v>5.0051897882051337</c:v>
                </c:pt>
                <c:pt idx="1286">
                  <c:v>5.0310848040207121</c:v>
                </c:pt>
                <c:pt idx="1287">
                  <c:v>5.0294094796009174</c:v>
                </c:pt>
                <c:pt idx="1288">
                  <c:v>5.0518301267175225</c:v>
                </c:pt>
                <c:pt idx="1289">
                  <c:v>4.9175242127432846</c:v>
                </c:pt>
                <c:pt idx="1290">
                  <c:v>5.0649515713852997</c:v>
                </c:pt>
                <c:pt idx="1291">
                  <c:v>4.9433252047840952</c:v>
                </c:pt>
                <c:pt idx="1292">
                  <c:v>5.1603399559213372</c:v>
                </c:pt>
                <c:pt idx="1293">
                  <c:v>4.8807767467683769</c:v>
                </c:pt>
                <c:pt idx="1294">
                  <c:v>4.9066917606959022</c:v>
                </c:pt>
                <c:pt idx="1295">
                  <c:v>4.9355424950857074</c:v>
                </c:pt>
                <c:pt idx="1296">
                  <c:v>5.0026365966572541</c:v>
                </c:pt>
                <c:pt idx="1297">
                  <c:v>4.8818624381108311</c:v>
                </c:pt>
                <c:pt idx="1298">
                  <c:v>4.9333501153912866</c:v>
                </c:pt>
                <c:pt idx="1299">
                  <c:v>5.1354650834190592</c:v>
                </c:pt>
                <c:pt idx="1300">
                  <c:v>5.0645770905227385</c:v>
                </c:pt>
                <c:pt idx="1301">
                  <c:v>5.0598604779880416</c:v>
                </c:pt>
                <c:pt idx="1302">
                  <c:v>4.9202389710481471</c:v>
                </c:pt>
                <c:pt idx="1303">
                  <c:v>4.9305639316530394</c:v>
                </c:pt>
                <c:pt idx="1304">
                  <c:v>4.8509701264951453</c:v>
                </c:pt>
                <c:pt idx="1305">
                  <c:v>4.8762120006185272</c:v>
                </c:pt>
                <c:pt idx="1306">
                  <c:v>4.7289678811670548</c:v>
                </c:pt>
                <c:pt idx="1307">
                  <c:v>4.9136697546293204</c:v>
                </c:pt>
                <c:pt idx="1308">
                  <c:v>4.905058201763473</c:v>
                </c:pt>
                <c:pt idx="1309">
                  <c:v>5.0172489185972644</c:v>
                </c:pt>
                <c:pt idx="1310">
                  <c:v>5.1421812080856437</c:v>
                </c:pt>
                <c:pt idx="1311">
                  <c:v>4.963285147129505</c:v>
                </c:pt>
                <c:pt idx="1312">
                  <c:v>4.8932100051646277</c:v>
                </c:pt>
                <c:pt idx="1313">
                  <c:v>5.0681640520204718</c:v>
                </c:pt>
                <c:pt idx="1314">
                  <c:v>4.9851952800091555</c:v>
                </c:pt>
                <c:pt idx="1315">
                  <c:v>5.0246060853066519</c:v>
                </c:pt>
                <c:pt idx="1316">
                  <c:v>5.0957026151656146</c:v>
                </c:pt>
                <c:pt idx="1317">
                  <c:v>4.744320054484259</c:v>
                </c:pt>
                <c:pt idx="1318">
                  <c:v>4.7028576683722934</c:v>
                </c:pt>
                <c:pt idx="1319">
                  <c:v>4.8858647776937882</c:v>
                </c:pt>
                <c:pt idx="1320">
                  <c:v>4.8033233115689153</c:v>
                </c:pt>
                <c:pt idx="1321">
                  <c:v>4.9915390445753713</c:v>
                </c:pt>
                <c:pt idx="1322">
                  <c:v>4.8115970248953657</c:v>
                </c:pt>
                <c:pt idx="1323">
                  <c:v>4.816902649839645</c:v>
                </c:pt>
                <c:pt idx="1324">
                  <c:v>5.0660759036581871</c:v>
                </c:pt>
                <c:pt idx="1325">
                  <c:v>4.9090426044174889</c:v>
                </c:pt>
                <c:pt idx="1326">
                  <c:v>4.8343637497249405</c:v>
                </c:pt>
                <c:pt idx="1327">
                  <c:v>4.8850804277084343</c:v>
                </c:pt>
                <c:pt idx="1328">
                  <c:v>4.9978637011795488</c:v>
                </c:pt>
                <c:pt idx="1329">
                  <c:v>4.7813121992633949</c:v>
                </c:pt>
                <c:pt idx="1330">
                  <c:v>4.6373140508973174</c:v>
                </c:pt>
                <c:pt idx="1331">
                  <c:v>4.7402598224350703</c:v>
                </c:pt>
                <c:pt idx="1332">
                  <c:v>4.8431597509715001</c:v>
                </c:pt>
                <c:pt idx="1333">
                  <c:v>5.0600488132388906</c:v>
                </c:pt>
                <c:pt idx="1334">
                  <c:v>4.90579821605498</c:v>
                </c:pt>
                <c:pt idx="1335">
                  <c:v>5.1122467421699733</c:v>
                </c:pt>
                <c:pt idx="1336">
                  <c:v>4.9315049561882258</c:v>
                </c:pt>
                <c:pt idx="1337">
                  <c:v>4.8151201777875032</c:v>
                </c:pt>
                <c:pt idx="1338">
                  <c:v>4.8534528699295052</c:v>
                </c:pt>
                <c:pt idx="1339">
                  <c:v>4.7570710339781712</c:v>
                </c:pt>
                <c:pt idx="1340">
                  <c:v>4.5514256130067015</c:v>
                </c:pt>
                <c:pt idx="1341">
                  <c:v>4.6897044589171593</c:v>
                </c:pt>
                <c:pt idx="1342">
                  <c:v>4.8639832886559402</c:v>
                </c:pt>
                <c:pt idx="1343">
                  <c:v>4.866596318833686</c:v>
                </c:pt>
                <c:pt idx="1344">
                  <c:v>4.9628728369907043</c:v>
                </c:pt>
                <c:pt idx="1345">
                  <c:v>4.7001382876591418</c:v>
                </c:pt>
                <c:pt idx="1346">
                  <c:v>4.8846391342118372</c:v>
                </c:pt>
                <c:pt idx="1347">
                  <c:v>4.8881459006622929</c:v>
                </c:pt>
                <c:pt idx="1348">
                  <c:v>4.8537938336446169</c:v>
                </c:pt>
                <c:pt idx="1349">
                  <c:v>4.8256684548441804</c:v>
                </c:pt>
                <c:pt idx="1350">
                  <c:v>4.5680642908077873</c:v>
                </c:pt>
                <c:pt idx="1351">
                  <c:v>4.9978267969690542</c:v>
                </c:pt>
                <c:pt idx="1352">
                  <c:v>4.9293538883686256</c:v>
                </c:pt>
                <c:pt idx="1353">
                  <c:v>4.8303342590400309</c:v>
                </c:pt>
                <c:pt idx="1354">
                  <c:v>4.7477815836015553</c:v>
                </c:pt>
                <c:pt idx="1355">
                  <c:v>4.7157800416506177</c:v>
                </c:pt>
                <c:pt idx="1356">
                  <c:v>4.7841666596757042</c:v>
                </c:pt>
                <c:pt idx="1357">
                  <c:v>4.6438718191668231</c:v>
                </c:pt>
                <c:pt idx="1358">
                  <c:v>4.7333202363106714</c:v>
                </c:pt>
                <c:pt idx="1359">
                  <c:v>4.7374084617733452</c:v>
                </c:pt>
                <c:pt idx="1360">
                  <c:v>4.6700931023128058</c:v>
                </c:pt>
                <c:pt idx="1361">
                  <c:v>4.7072872392722092</c:v>
                </c:pt>
                <c:pt idx="1362">
                  <c:v>4.7311341252130603</c:v>
                </c:pt>
                <c:pt idx="1363">
                  <c:v>5.0541941569746589</c:v>
                </c:pt>
                <c:pt idx="1364">
                  <c:v>4.5753256864050096</c:v>
                </c:pt>
                <c:pt idx="1365">
                  <c:v>4.8740605338745731</c:v>
                </c:pt>
                <c:pt idx="1366">
                  <c:v>4.6738863428411515</c:v>
                </c:pt>
                <c:pt idx="1367">
                  <c:v>4.8092252010014986</c:v>
                </c:pt>
                <c:pt idx="1368">
                  <c:v>4.7429673891549529</c:v>
                </c:pt>
                <c:pt idx="1369">
                  <c:v>4.7904711336148846</c:v>
                </c:pt>
                <c:pt idx="1370">
                  <c:v>4.6360081929966102</c:v>
                </c:pt>
                <c:pt idx="1371">
                  <c:v>4.7674493820438659</c:v>
                </c:pt>
                <c:pt idx="1372">
                  <c:v>4.6447285874170694</c:v>
                </c:pt>
                <c:pt idx="1373">
                  <c:v>4.7858747994393278</c:v>
                </c:pt>
                <c:pt idx="1374">
                  <c:v>4.5918436709816826</c:v>
                </c:pt>
                <c:pt idx="1375">
                  <c:v>4.7683895638225975</c:v>
                </c:pt>
                <c:pt idx="1376">
                  <c:v>4.8871953471600182</c:v>
                </c:pt>
                <c:pt idx="1377">
                  <c:v>4.6829843192356089</c:v>
                </c:pt>
                <c:pt idx="1378">
                  <c:v>4.7757749589244032</c:v>
                </c:pt>
                <c:pt idx="1379">
                  <c:v>4.567539200792857</c:v>
                </c:pt>
                <c:pt idx="1380">
                  <c:v>4.5708798585617352</c:v>
                </c:pt>
                <c:pt idx="1381">
                  <c:v>4.6303384589294474</c:v>
                </c:pt>
                <c:pt idx="1382">
                  <c:v>4.6434056540808157</c:v>
                </c:pt>
                <c:pt idx="1383">
                  <c:v>4.6557677754776545</c:v>
                </c:pt>
                <c:pt idx="1384">
                  <c:v>4.865925232534468</c:v>
                </c:pt>
                <c:pt idx="1385">
                  <c:v>4.6498686033871959</c:v>
                </c:pt>
                <c:pt idx="1386">
                  <c:v>4.6982907308343389</c:v>
                </c:pt>
                <c:pt idx="1387">
                  <c:v>4.7730280012460584</c:v>
                </c:pt>
                <c:pt idx="1388">
                  <c:v>4.6754092805901912</c:v>
                </c:pt>
                <c:pt idx="1389">
                  <c:v>4.5605130650492987</c:v>
                </c:pt>
                <c:pt idx="1390">
                  <c:v>4.6254735824906179</c:v>
                </c:pt>
                <c:pt idx="1391">
                  <c:v>4.6158452441932312</c:v>
                </c:pt>
                <c:pt idx="1392">
                  <c:v>4.5097676339820714</c:v>
                </c:pt>
                <c:pt idx="1393">
                  <c:v>4.7696981330799284</c:v>
                </c:pt>
                <c:pt idx="1394">
                  <c:v>4.6924527831531933</c:v>
                </c:pt>
                <c:pt idx="1395">
                  <c:v>4.6162969236598066</c:v>
                </c:pt>
                <c:pt idx="1396">
                  <c:v>4.3901425135568255</c:v>
                </c:pt>
                <c:pt idx="1397">
                  <c:v>4.6136095158953543</c:v>
                </c:pt>
                <c:pt idx="1398">
                  <c:v>4.3935783243903623</c:v>
                </c:pt>
                <c:pt idx="1399">
                  <c:v>4.6324387759419441</c:v>
                </c:pt>
                <c:pt idx="1400">
                  <c:v>4.6411797704784519</c:v>
                </c:pt>
                <c:pt idx="1401">
                  <c:v>4.7004395271299941</c:v>
                </c:pt>
                <c:pt idx="1402">
                  <c:v>4.5563235756474683</c:v>
                </c:pt>
                <c:pt idx="1403">
                  <c:v>4.4726320886938691</c:v>
                </c:pt>
                <c:pt idx="1404">
                  <c:v>4.4697248529042115</c:v>
                </c:pt>
                <c:pt idx="1405">
                  <c:v>4.5603958187529834</c:v>
                </c:pt>
                <c:pt idx="1406">
                  <c:v>4.3867509396596596</c:v>
                </c:pt>
                <c:pt idx="1407">
                  <c:v>4.6224274478447622</c:v>
                </c:pt>
                <c:pt idx="1408">
                  <c:v>4.5188669948868885</c:v>
                </c:pt>
                <c:pt idx="1409">
                  <c:v>4.6002014749960329</c:v>
                </c:pt>
                <c:pt idx="1410">
                  <c:v>4.4078927512691646</c:v>
                </c:pt>
                <c:pt idx="1411">
                  <c:v>4.6669952679513047</c:v>
                </c:pt>
                <c:pt idx="1412">
                  <c:v>4.4334508611904875</c:v>
                </c:pt>
                <c:pt idx="1413">
                  <c:v>4.5390419401993602</c:v>
                </c:pt>
                <c:pt idx="1414">
                  <c:v>4.3579394029303131</c:v>
                </c:pt>
                <c:pt idx="1415">
                  <c:v>4.5215590257143985</c:v>
                </c:pt>
                <c:pt idx="1416">
                  <c:v>4.4292360270839612</c:v>
                </c:pt>
                <c:pt idx="1417">
                  <c:v>4.4251308616222849</c:v>
                </c:pt>
                <c:pt idx="1418">
                  <c:v>4.5251417746193869</c:v>
                </c:pt>
                <c:pt idx="1419">
                  <c:v>4.3849275917408219</c:v>
                </c:pt>
                <c:pt idx="1420">
                  <c:v>4.4925764904453711</c:v>
                </c:pt>
                <c:pt idx="1421">
                  <c:v>4.2750278435242421</c:v>
                </c:pt>
                <c:pt idx="1422">
                  <c:v>4.6198925512394791</c:v>
                </c:pt>
                <c:pt idx="1423">
                  <c:v>4.3996140553928251</c:v>
                </c:pt>
                <c:pt idx="1424">
                  <c:v>4.4647633153586703</c:v>
                </c:pt>
                <c:pt idx="1425">
                  <c:v>4.2777942210243394</c:v>
                </c:pt>
                <c:pt idx="1426">
                  <c:v>4.3672594604905708</c:v>
                </c:pt>
                <c:pt idx="1427">
                  <c:v>4.3629143150411611</c:v>
                </c:pt>
                <c:pt idx="1428">
                  <c:v>4.6393270307596177</c:v>
                </c:pt>
                <c:pt idx="1429">
                  <c:v>4.3489615691486074</c:v>
                </c:pt>
                <c:pt idx="1430">
                  <c:v>4.4752040377267921</c:v>
                </c:pt>
                <c:pt idx="1431">
                  <c:v>4.3812887774538964</c:v>
                </c:pt>
                <c:pt idx="1432">
                  <c:v>4.2783172613967286</c:v>
                </c:pt>
                <c:pt idx="1433">
                  <c:v>4.5035294835869184</c:v>
                </c:pt>
                <c:pt idx="1434">
                  <c:v>4.3235073237646251</c:v>
                </c:pt>
                <c:pt idx="1435">
                  <c:v>4.4565480500991788</c:v>
                </c:pt>
                <c:pt idx="1436">
                  <c:v>4.4378161677234305</c:v>
                </c:pt>
                <c:pt idx="1437">
                  <c:v>4.23654283316045</c:v>
                </c:pt>
                <c:pt idx="1438">
                  <c:v>4.333154371972082</c:v>
                </c:pt>
                <c:pt idx="1439">
                  <c:v>4.402529692318117</c:v>
                </c:pt>
                <c:pt idx="1440">
                  <c:v>4.2084521763764098</c:v>
                </c:pt>
                <c:pt idx="1441">
                  <c:v>4.3958739817869308</c:v>
                </c:pt>
                <c:pt idx="1442">
                  <c:v>4.5682334987240267</c:v>
                </c:pt>
                <c:pt idx="1443">
                  <c:v>4.4321259694434127</c:v>
                </c:pt>
                <c:pt idx="1444">
                  <c:v>4.3148284478638645</c:v>
                </c:pt>
                <c:pt idx="1445">
                  <c:v>4.3237921641300643</c:v>
                </c:pt>
                <c:pt idx="1446">
                  <c:v>4.4083461054166415</c:v>
                </c:pt>
                <c:pt idx="1447">
                  <c:v>4.2588289900377951</c:v>
                </c:pt>
                <c:pt idx="1448">
                  <c:v>4.2270036209627628</c:v>
                </c:pt>
                <c:pt idx="1449">
                  <c:v>4.3199424662387731</c:v>
                </c:pt>
                <c:pt idx="1450">
                  <c:v>4.2425833389206753</c:v>
                </c:pt>
                <c:pt idx="1451">
                  <c:v>4.3716040806390239</c:v>
                </c:pt>
                <c:pt idx="1452">
                  <c:v>4.1884794472886311</c:v>
                </c:pt>
                <c:pt idx="1453">
                  <c:v>4.2777548994669186</c:v>
                </c:pt>
                <c:pt idx="1454">
                  <c:v>4.1557151587764904</c:v>
                </c:pt>
                <c:pt idx="1455">
                  <c:v>4.2717602591829351</c:v>
                </c:pt>
                <c:pt idx="1456">
                  <c:v>4.3561943406519932</c:v>
                </c:pt>
                <c:pt idx="1457">
                  <c:v>4.1769434388881699</c:v>
                </c:pt>
                <c:pt idx="1458">
                  <c:v>4.114186951826567</c:v>
                </c:pt>
                <c:pt idx="1459">
                  <c:v>4.3665115475661604</c:v>
                </c:pt>
                <c:pt idx="1460">
                  <c:v>4.2540911021344092</c:v>
                </c:pt>
                <c:pt idx="1461">
                  <c:v>4.2484929151270041</c:v>
                </c:pt>
                <c:pt idx="1462">
                  <c:v>4.1040983420819428</c:v>
                </c:pt>
                <c:pt idx="1463">
                  <c:v>4.2137702012240119</c:v>
                </c:pt>
                <c:pt idx="1464">
                  <c:v>4.0455662243922816</c:v>
                </c:pt>
                <c:pt idx="1465">
                  <c:v>4.3037978412594375</c:v>
                </c:pt>
                <c:pt idx="1466">
                  <c:v>3.9656167093841606</c:v>
                </c:pt>
                <c:pt idx="1467">
                  <c:v>4.3072852847363308</c:v>
                </c:pt>
                <c:pt idx="1468">
                  <c:v>4.1291368692509982</c:v>
                </c:pt>
                <c:pt idx="1469">
                  <c:v>4.2170313305254954</c:v>
                </c:pt>
                <c:pt idx="1470">
                  <c:v>4.194569726664402</c:v>
                </c:pt>
                <c:pt idx="1471">
                  <c:v>4.0835136819584443</c:v>
                </c:pt>
                <c:pt idx="1472">
                  <c:v>4.2955278939730697</c:v>
                </c:pt>
                <c:pt idx="1473">
                  <c:v>4.1643909504049956</c:v>
                </c:pt>
                <c:pt idx="1474">
                  <c:v>4.359324276330411</c:v>
                </c:pt>
                <c:pt idx="1475">
                  <c:v>4.0449643278278078</c:v>
                </c:pt>
                <c:pt idx="1476">
                  <c:v>4.2475514469651321</c:v>
                </c:pt>
                <c:pt idx="1477">
                  <c:v>4.3363923814316463</c:v>
                </c:pt>
                <c:pt idx="1478">
                  <c:v>4.1816019944006992</c:v>
                </c:pt>
                <c:pt idx="1479">
                  <c:v>4.1161094564607774</c:v>
                </c:pt>
                <c:pt idx="1480">
                  <c:v>4.2244816062996149</c:v>
                </c:pt>
                <c:pt idx="1481">
                  <c:v>4.0855767280901674</c:v>
                </c:pt>
                <c:pt idx="1482">
                  <c:v>4.194773658466449</c:v>
                </c:pt>
                <c:pt idx="1483">
                  <c:v>4.2019178165949969</c:v>
                </c:pt>
                <c:pt idx="1484">
                  <c:v>4.3717552831989712</c:v>
                </c:pt>
                <c:pt idx="1485">
                  <c:v>3.9211177786713201</c:v>
                </c:pt>
                <c:pt idx="1486">
                  <c:v>3.9150967706977213</c:v>
                </c:pt>
                <c:pt idx="1487">
                  <c:v>4.1236988952101701</c:v>
                </c:pt>
                <c:pt idx="1488">
                  <c:v>3.9667629686778256</c:v>
                </c:pt>
                <c:pt idx="1489">
                  <c:v>4.0368547539866473</c:v>
                </c:pt>
                <c:pt idx="1490">
                  <c:v>3.9215180426925209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2C2-4659-A08F-A2E5EEAD23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9796272"/>
        <c:axId val="189796752"/>
      </c:scatterChart>
      <c:valAx>
        <c:axId val="1897962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796752"/>
        <c:crosses val="autoZero"/>
        <c:crossBetween val="midCat"/>
      </c:valAx>
      <c:valAx>
        <c:axId val="189796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79627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3"/>
        </c:scaling>
        <c:delete val="1"/>
        <c:axPos val="b"/>
        <c:numFmt formatCode="General" sourceLinked="1"/>
        <c:majorTickMark val="none"/>
        <c:minorTickMark val="none"/>
        <c:tickLblPos val="nextTo"/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3"/>
        </c:scaling>
        <c:delete val="1"/>
        <c:axPos val="b"/>
        <c:numFmt formatCode="General" sourceLinked="1"/>
        <c:majorTickMark val="none"/>
        <c:minorTickMark val="none"/>
        <c:tickLblPos val="nextTo"/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3"/>
        </c:scaling>
        <c:delete val="1"/>
        <c:axPos val="b"/>
        <c:numFmt formatCode="General" sourceLinked="1"/>
        <c:majorTickMark val="none"/>
        <c:minorTickMark val="none"/>
        <c:tickLblPos val="nextTo"/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0"/>
          <c:tx>
            <c:v>Sampled 1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'1.8 kHz Sampling'!$H$9:$H$272</c:f>
              <c:numCache>
                <c:formatCode>General</c:formatCode>
                <c:ptCount val="264"/>
                <c:pt idx="0">
                  <c:v>0</c:v>
                </c:pt>
                <c:pt idx="1">
                  <c:v>5.5555555555555556E-4</c:v>
                </c:pt>
                <c:pt idx="2">
                  <c:v>1.1111111111111111E-3</c:v>
                </c:pt>
                <c:pt idx="3">
                  <c:v>1.6666666666666666E-3</c:v>
                </c:pt>
                <c:pt idx="4">
                  <c:v>2.2222222222222222E-3</c:v>
                </c:pt>
                <c:pt idx="5">
                  <c:v>2.7777777777777779E-3</c:v>
                </c:pt>
                <c:pt idx="6">
                  <c:v>3.3333333333333331E-3</c:v>
                </c:pt>
                <c:pt idx="7">
                  <c:v>3.8888888888888888E-3</c:v>
                </c:pt>
                <c:pt idx="8">
                  <c:v>4.4444444444444444E-3</c:v>
                </c:pt>
                <c:pt idx="9">
                  <c:v>5.0000000000000001E-3</c:v>
                </c:pt>
                <c:pt idx="10">
                  <c:v>5.5555555555555558E-3</c:v>
                </c:pt>
                <c:pt idx="11">
                  <c:v>6.1111111111111114E-3</c:v>
                </c:pt>
                <c:pt idx="12">
                  <c:v>6.6666666666666662E-3</c:v>
                </c:pt>
                <c:pt idx="13">
                  <c:v>7.2222222222222219E-3</c:v>
                </c:pt>
                <c:pt idx="14">
                  <c:v>7.7777777777777776E-3</c:v>
                </c:pt>
                <c:pt idx="15">
                  <c:v>8.3333333333333332E-3</c:v>
                </c:pt>
                <c:pt idx="16">
                  <c:v>8.8888888888888889E-3</c:v>
                </c:pt>
                <c:pt idx="17">
                  <c:v>9.4444444444444445E-3</c:v>
                </c:pt>
                <c:pt idx="18">
                  <c:v>0.01</c:v>
                </c:pt>
                <c:pt idx="19">
                  <c:v>1.0555555555555556E-2</c:v>
                </c:pt>
                <c:pt idx="20">
                  <c:v>1.1111111111111112E-2</c:v>
                </c:pt>
                <c:pt idx="21">
                  <c:v>1.1666666666666667E-2</c:v>
                </c:pt>
                <c:pt idx="22">
                  <c:v>1.2222222222222223E-2</c:v>
                </c:pt>
                <c:pt idx="23">
                  <c:v>1.2777777777777779E-2</c:v>
                </c:pt>
                <c:pt idx="24">
                  <c:v>1.3333333333333332E-2</c:v>
                </c:pt>
                <c:pt idx="25">
                  <c:v>1.3888888888888888E-2</c:v>
                </c:pt>
                <c:pt idx="26">
                  <c:v>1.4444444444444444E-2</c:v>
                </c:pt>
                <c:pt idx="27">
                  <c:v>1.4999999999999999E-2</c:v>
                </c:pt>
                <c:pt idx="28">
                  <c:v>1.5555555555555555E-2</c:v>
                </c:pt>
                <c:pt idx="29">
                  <c:v>1.6111111111111111E-2</c:v>
                </c:pt>
                <c:pt idx="30">
                  <c:v>1.6666666666666666E-2</c:v>
                </c:pt>
                <c:pt idx="31">
                  <c:v>1.7222222222222222E-2</c:v>
                </c:pt>
                <c:pt idx="32">
                  <c:v>1.7777777777777778E-2</c:v>
                </c:pt>
                <c:pt idx="33">
                  <c:v>1.8333333333333333E-2</c:v>
                </c:pt>
                <c:pt idx="34">
                  <c:v>1.8888888888888889E-2</c:v>
                </c:pt>
                <c:pt idx="35">
                  <c:v>1.9444444444444445E-2</c:v>
                </c:pt>
                <c:pt idx="36">
                  <c:v>0.02</c:v>
                </c:pt>
                <c:pt idx="37">
                  <c:v>2.0555555555555556E-2</c:v>
                </c:pt>
                <c:pt idx="38">
                  <c:v>2.1111111111111112E-2</c:v>
                </c:pt>
                <c:pt idx="39">
                  <c:v>2.1666666666666667E-2</c:v>
                </c:pt>
                <c:pt idx="40">
                  <c:v>2.2222222222222223E-2</c:v>
                </c:pt>
                <c:pt idx="41">
                  <c:v>2.2777777777777779E-2</c:v>
                </c:pt>
                <c:pt idx="42">
                  <c:v>2.3333333333333334E-2</c:v>
                </c:pt>
                <c:pt idx="43">
                  <c:v>2.388888888888889E-2</c:v>
                </c:pt>
                <c:pt idx="44">
                  <c:v>2.4444444444444446E-2</c:v>
                </c:pt>
                <c:pt idx="45">
                  <c:v>2.5000000000000001E-2</c:v>
                </c:pt>
                <c:pt idx="46">
                  <c:v>2.5555555555555557E-2</c:v>
                </c:pt>
                <c:pt idx="47">
                  <c:v>2.6111111111111113E-2</c:v>
                </c:pt>
                <c:pt idx="48">
                  <c:v>2.6666666666666665E-2</c:v>
                </c:pt>
                <c:pt idx="49">
                  <c:v>2.7222222222222221E-2</c:v>
                </c:pt>
                <c:pt idx="50">
                  <c:v>2.7777777777777776E-2</c:v>
                </c:pt>
                <c:pt idx="51">
                  <c:v>2.8333333333333332E-2</c:v>
                </c:pt>
                <c:pt idx="52">
                  <c:v>2.8888888888888888E-2</c:v>
                </c:pt>
                <c:pt idx="53">
                  <c:v>2.9444444444444443E-2</c:v>
                </c:pt>
                <c:pt idx="54">
                  <c:v>0.03</c:v>
                </c:pt>
                <c:pt idx="55">
                  <c:v>3.0555555555555555E-2</c:v>
                </c:pt>
                <c:pt idx="56">
                  <c:v>3.111111111111111E-2</c:v>
                </c:pt>
                <c:pt idx="57">
                  <c:v>3.1666666666666669E-2</c:v>
                </c:pt>
                <c:pt idx="58">
                  <c:v>3.2222222222222222E-2</c:v>
                </c:pt>
                <c:pt idx="59">
                  <c:v>3.2777777777777781E-2</c:v>
                </c:pt>
                <c:pt idx="60">
                  <c:v>3.3333333333333333E-2</c:v>
                </c:pt>
                <c:pt idx="61">
                  <c:v>3.3888888888888892E-2</c:v>
                </c:pt>
                <c:pt idx="62">
                  <c:v>3.4444444444444444E-2</c:v>
                </c:pt>
                <c:pt idx="63">
                  <c:v>3.5000000000000003E-2</c:v>
                </c:pt>
                <c:pt idx="64">
                  <c:v>3.5555555555555556E-2</c:v>
                </c:pt>
                <c:pt idx="65">
                  <c:v>3.6111111111111108E-2</c:v>
                </c:pt>
                <c:pt idx="66">
                  <c:v>3.6666666666666667E-2</c:v>
                </c:pt>
                <c:pt idx="67">
                  <c:v>3.7222222222222219E-2</c:v>
                </c:pt>
                <c:pt idx="68">
                  <c:v>3.7777777777777778E-2</c:v>
                </c:pt>
                <c:pt idx="69">
                  <c:v>3.833333333333333E-2</c:v>
                </c:pt>
                <c:pt idx="70">
                  <c:v>3.888888888888889E-2</c:v>
                </c:pt>
                <c:pt idx="71">
                  <c:v>3.9444444444444442E-2</c:v>
                </c:pt>
                <c:pt idx="72">
                  <c:v>0.04</c:v>
                </c:pt>
                <c:pt idx="73">
                  <c:v>4.0555555555555553E-2</c:v>
                </c:pt>
                <c:pt idx="74">
                  <c:v>4.1111111111111112E-2</c:v>
                </c:pt>
                <c:pt idx="75">
                  <c:v>4.1666666666666664E-2</c:v>
                </c:pt>
                <c:pt idx="76">
                  <c:v>4.2222222222222223E-2</c:v>
                </c:pt>
                <c:pt idx="77">
                  <c:v>4.2777777777777776E-2</c:v>
                </c:pt>
                <c:pt idx="78">
                  <c:v>4.3333333333333335E-2</c:v>
                </c:pt>
                <c:pt idx="79">
                  <c:v>4.3888888888888887E-2</c:v>
                </c:pt>
                <c:pt idx="80">
                  <c:v>4.4444444444444446E-2</c:v>
                </c:pt>
                <c:pt idx="81">
                  <c:v>4.4999999999999998E-2</c:v>
                </c:pt>
                <c:pt idx="82">
                  <c:v>4.5555555555555557E-2</c:v>
                </c:pt>
                <c:pt idx="83">
                  <c:v>4.611111111111111E-2</c:v>
                </c:pt>
                <c:pt idx="84">
                  <c:v>4.6666666666666669E-2</c:v>
                </c:pt>
                <c:pt idx="85">
                  <c:v>4.7222222222222221E-2</c:v>
                </c:pt>
                <c:pt idx="86">
                  <c:v>4.777777777777778E-2</c:v>
                </c:pt>
                <c:pt idx="87">
                  <c:v>4.8333333333333332E-2</c:v>
                </c:pt>
                <c:pt idx="88">
                  <c:v>4.8888888888888891E-2</c:v>
                </c:pt>
                <c:pt idx="89">
                  <c:v>4.9444444444444444E-2</c:v>
                </c:pt>
                <c:pt idx="90">
                  <c:v>0.05</c:v>
                </c:pt>
                <c:pt idx="91">
                  <c:v>5.0555555555555555E-2</c:v>
                </c:pt>
                <c:pt idx="92">
                  <c:v>5.1111111111111114E-2</c:v>
                </c:pt>
                <c:pt idx="93">
                  <c:v>5.1666666666666666E-2</c:v>
                </c:pt>
                <c:pt idx="94">
                  <c:v>5.2222222222222225E-2</c:v>
                </c:pt>
                <c:pt idx="95">
                  <c:v>5.2777777777777778E-2</c:v>
                </c:pt>
                <c:pt idx="96">
                  <c:v>5.333333333333333E-2</c:v>
                </c:pt>
                <c:pt idx="97">
                  <c:v>5.3888888888888889E-2</c:v>
                </c:pt>
                <c:pt idx="98">
                  <c:v>5.4444444444444441E-2</c:v>
                </c:pt>
                <c:pt idx="99">
                  <c:v>5.5E-2</c:v>
                </c:pt>
                <c:pt idx="100">
                  <c:v>5.5555555555555552E-2</c:v>
                </c:pt>
                <c:pt idx="101">
                  <c:v>5.6111111111111112E-2</c:v>
                </c:pt>
                <c:pt idx="102">
                  <c:v>5.6666666666666664E-2</c:v>
                </c:pt>
                <c:pt idx="103">
                  <c:v>5.7222222222222223E-2</c:v>
                </c:pt>
                <c:pt idx="104">
                  <c:v>5.7777777777777775E-2</c:v>
                </c:pt>
                <c:pt idx="105">
                  <c:v>5.8333333333333334E-2</c:v>
                </c:pt>
                <c:pt idx="106">
                  <c:v>5.8888888888888886E-2</c:v>
                </c:pt>
                <c:pt idx="107">
                  <c:v>5.9444444444444446E-2</c:v>
                </c:pt>
                <c:pt idx="108">
                  <c:v>0.06</c:v>
                </c:pt>
                <c:pt idx="109">
                  <c:v>6.0555555555555557E-2</c:v>
                </c:pt>
                <c:pt idx="110">
                  <c:v>6.1111111111111109E-2</c:v>
                </c:pt>
                <c:pt idx="111">
                  <c:v>6.1666666666666668E-2</c:v>
                </c:pt>
                <c:pt idx="112">
                  <c:v>6.222222222222222E-2</c:v>
                </c:pt>
                <c:pt idx="113">
                  <c:v>6.277777777777778E-2</c:v>
                </c:pt>
                <c:pt idx="114">
                  <c:v>6.3333333333333339E-2</c:v>
                </c:pt>
                <c:pt idx="115">
                  <c:v>6.3888888888888884E-2</c:v>
                </c:pt>
                <c:pt idx="116">
                  <c:v>6.4444444444444443E-2</c:v>
                </c:pt>
                <c:pt idx="117">
                  <c:v>6.5000000000000002E-2</c:v>
                </c:pt>
                <c:pt idx="118">
                  <c:v>6.5555555555555561E-2</c:v>
                </c:pt>
                <c:pt idx="119">
                  <c:v>6.6111111111111107E-2</c:v>
                </c:pt>
                <c:pt idx="120">
                  <c:v>6.6666666666666666E-2</c:v>
                </c:pt>
                <c:pt idx="121">
                  <c:v>6.7222222222222225E-2</c:v>
                </c:pt>
                <c:pt idx="122">
                  <c:v>6.7777777777777784E-2</c:v>
                </c:pt>
                <c:pt idx="123">
                  <c:v>6.8333333333333329E-2</c:v>
                </c:pt>
                <c:pt idx="124">
                  <c:v>6.8888888888888888E-2</c:v>
                </c:pt>
                <c:pt idx="125">
                  <c:v>6.9444444444444448E-2</c:v>
                </c:pt>
                <c:pt idx="126">
                  <c:v>7.0000000000000007E-2</c:v>
                </c:pt>
                <c:pt idx="127">
                  <c:v>7.0555555555555552E-2</c:v>
                </c:pt>
                <c:pt idx="128">
                  <c:v>7.1111111111111111E-2</c:v>
                </c:pt>
                <c:pt idx="129">
                  <c:v>7.166666666666667E-2</c:v>
                </c:pt>
                <c:pt idx="130">
                  <c:v>7.2222222222222215E-2</c:v>
                </c:pt>
                <c:pt idx="131">
                  <c:v>7.2777777777777775E-2</c:v>
                </c:pt>
                <c:pt idx="132">
                  <c:v>7.3333333333333334E-2</c:v>
                </c:pt>
                <c:pt idx="133">
                  <c:v>7.3888888888888893E-2</c:v>
                </c:pt>
                <c:pt idx="134">
                  <c:v>7.4444444444444438E-2</c:v>
                </c:pt>
                <c:pt idx="135">
                  <c:v>7.4999999999999997E-2</c:v>
                </c:pt>
                <c:pt idx="136">
                  <c:v>7.5555555555555556E-2</c:v>
                </c:pt>
                <c:pt idx="137">
                  <c:v>7.6111111111111115E-2</c:v>
                </c:pt>
                <c:pt idx="138">
                  <c:v>7.6666666666666661E-2</c:v>
                </c:pt>
                <c:pt idx="139">
                  <c:v>7.722222222222222E-2</c:v>
                </c:pt>
                <c:pt idx="140">
                  <c:v>7.7777777777777779E-2</c:v>
                </c:pt>
                <c:pt idx="141">
                  <c:v>7.8333333333333338E-2</c:v>
                </c:pt>
                <c:pt idx="142">
                  <c:v>7.8888888888888883E-2</c:v>
                </c:pt>
                <c:pt idx="143">
                  <c:v>7.9444444444444443E-2</c:v>
                </c:pt>
                <c:pt idx="144">
                  <c:v>0.08</c:v>
                </c:pt>
                <c:pt idx="145">
                  <c:v>8.0555555555555561E-2</c:v>
                </c:pt>
                <c:pt idx="146">
                  <c:v>8.1111111111111106E-2</c:v>
                </c:pt>
                <c:pt idx="147">
                  <c:v>8.1666666666666665E-2</c:v>
                </c:pt>
                <c:pt idx="148">
                  <c:v>8.2222222222222224E-2</c:v>
                </c:pt>
                <c:pt idx="149">
                  <c:v>8.2777777777777783E-2</c:v>
                </c:pt>
                <c:pt idx="150">
                  <c:v>8.3333333333333329E-2</c:v>
                </c:pt>
                <c:pt idx="151">
                  <c:v>8.3888888888888888E-2</c:v>
                </c:pt>
                <c:pt idx="152">
                  <c:v>8.4444444444444447E-2</c:v>
                </c:pt>
                <c:pt idx="153">
                  <c:v>8.5000000000000006E-2</c:v>
                </c:pt>
                <c:pt idx="154">
                  <c:v>8.5555555555555551E-2</c:v>
                </c:pt>
                <c:pt idx="155">
                  <c:v>8.611111111111111E-2</c:v>
                </c:pt>
                <c:pt idx="156">
                  <c:v>8.666666666666667E-2</c:v>
                </c:pt>
                <c:pt idx="157">
                  <c:v>8.7222222222222229E-2</c:v>
                </c:pt>
                <c:pt idx="158">
                  <c:v>8.7777777777777774E-2</c:v>
                </c:pt>
                <c:pt idx="159">
                  <c:v>8.8333333333333333E-2</c:v>
                </c:pt>
                <c:pt idx="160">
                  <c:v>8.8888888888888892E-2</c:v>
                </c:pt>
                <c:pt idx="161">
                  <c:v>8.9444444444444438E-2</c:v>
                </c:pt>
                <c:pt idx="162">
                  <c:v>0.09</c:v>
                </c:pt>
                <c:pt idx="163">
                  <c:v>9.0555555555555556E-2</c:v>
                </c:pt>
                <c:pt idx="164">
                  <c:v>9.1111111111111115E-2</c:v>
                </c:pt>
                <c:pt idx="165">
                  <c:v>9.166666666666666E-2</c:v>
                </c:pt>
                <c:pt idx="166">
                  <c:v>9.2222222222222219E-2</c:v>
                </c:pt>
                <c:pt idx="167">
                  <c:v>9.2777777777777778E-2</c:v>
                </c:pt>
                <c:pt idx="168">
                  <c:v>9.3333333333333338E-2</c:v>
                </c:pt>
                <c:pt idx="169">
                  <c:v>9.3888888888888883E-2</c:v>
                </c:pt>
                <c:pt idx="170">
                  <c:v>9.4444444444444442E-2</c:v>
                </c:pt>
                <c:pt idx="171">
                  <c:v>9.5000000000000001E-2</c:v>
                </c:pt>
                <c:pt idx="172">
                  <c:v>9.555555555555556E-2</c:v>
                </c:pt>
                <c:pt idx="173">
                  <c:v>9.6111111111111105E-2</c:v>
                </c:pt>
                <c:pt idx="174">
                  <c:v>9.6666666666666665E-2</c:v>
                </c:pt>
                <c:pt idx="175">
                  <c:v>9.7222222222222224E-2</c:v>
                </c:pt>
                <c:pt idx="176">
                  <c:v>9.7777777777777783E-2</c:v>
                </c:pt>
                <c:pt idx="177">
                  <c:v>9.8333333333333328E-2</c:v>
                </c:pt>
                <c:pt idx="178">
                  <c:v>9.8888888888888887E-2</c:v>
                </c:pt>
                <c:pt idx="179">
                  <c:v>9.9444444444444446E-2</c:v>
                </c:pt>
                <c:pt idx="180">
                  <c:v>0.1</c:v>
                </c:pt>
                <c:pt idx="181">
                  <c:v>0.10055555555555555</c:v>
                </c:pt>
                <c:pt idx="182">
                  <c:v>0.10111111111111111</c:v>
                </c:pt>
                <c:pt idx="183">
                  <c:v>0.10166666666666667</c:v>
                </c:pt>
                <c:pt idx="184">
                  <c:v>0.10222222222222223</c:v>
                </c:pt>
                <c:pt idx="185">
                  <c:v>0.10277777777777777</c:v>
                </c:pt>
                <c:pt idx="186">
                  <c:v>0.10333333333333333</c:v>
                </c:pt>
                <c:pt idx="187">
                  <c:v>0.10388888888888889</c:v>
                </c:pt>
                <c:pt idx="188">
                  <c:v>0.10444444444444445</c:v>
                </c:pt>
                <c:pt idx="189">
                  <c:v>0.105</c:v>
                </c:pt>
                <c:pt idx="190">
                  <c:v>0.10555555555555556</c:v>
                </c:pt>
                <c:pt idx="191">
                  <c:v>0.10611111111111111</c:v>
                </c:pt>
                <c:pt idx="192">
                  <c:v>0.10666666666666666</c:v>
                </c:pt>
                <c:pt idx="193">
                  <c:v>0.10722222222222222</c:v>
                </c:pt>
                <c:pt idx="194">
                  <c:v>0.10777777777777778</c:v>
                </c:pt>
                <c:pt idx="195">
                  <c:v>0.10833333333333334</c:v>
                </c:pt>
                <c:pt idx="196">
                  <c:v>0.10888888888888888</c:v>
                </c:pt>
                <c:pt idx="197">
                  <c:v>0.10944444444444444</c:v>
                </c:pt>
                <c:pt idx="198">
                  <c:v>0.11</c:v>
                </c:pt>
                <c:pt idx="199">
                  <c:v>0.11055555555555556</c:v>
                </c:pt>
                <c:pt idx="200">
                  <c:v>0.1111111111111111</c:v>
                </c:pt>
                <c:pt idx="201">
                  <c:v>0.11166666666666666</c:v>
                </c:pt>
                <c:pt idx="202">
                  <c:v>0.11222222222222222</c:v>
                </c:pt>
                <c:pt idx="203">
                  <c:v>0.11277777777777778</c:v>
                </c:pt>
                <c:pt idx="204">
                  <c:v>0.11333333333333333</c:v>
                </c:pt>
                <c:pt idx="205">
                  <c:v>0.11388888888888889</c:v>
                </c:pt>
                <c:pt idx="206">
                  <c:v>0.11444444444444445</c:v>
                </c:pt>
                <c:pt idx="207">
                  <c:v>0.115</c:v>
                </c:pt>
                <c:pt idx="208">
                  <c:v>0.11555555555555555</c:v>
                </c:pt>
                <c:pt idx="209">
                  <c:v>0.11611111111111111</c:v>
                </c:pt>
                <c:pt idx="210">
                  <c:v>0.11666666666666667</c:v>
                </c:pt>
                <c:pt idx="211">
                  <c:v>0.11722222222222223</c:v>
                </c:pt>
                <c:pt idx="212">
                  <c:v>0.11777777777777777</c:v>
                </c:pt>
                <c:pt idx="213">
                  <c:v>0.11833333333333333</c:v>
                </c:pt>
                <c:pt idx="214">
                  <c:v>0.11888888888888889</c:v>
                </c:pt>
                <c:pt idx="215">
                  <c:v>0.11944444444444445</c:v>
                </c:pt>
                <c:pt idx="216">
                  <c:v>0.12</c:v>
                </c:pt>
                <c:pt idx="217">
                  <c:v>0.12055555555555555</c:v>
                </c:pt>
                <c:pt idx="218">
                  <c:v>0.12111111111111111</c:v>
                </c:pt>
                <c:pt idx="219">
                  <c:v>0.12166666666666667</c:v>
                </c:pt>
                <c:pt idx="220">
                  <c:v>0.12222222222222222</c:v>
                </c:pt>
                <c:pt idx="221">
                  <c:v>0.12277777777777778</c:v>
                </c:pt>
                <c:pt idx="222">
                  <c:v>0.12333333333333334</c:v>
                </c:pt>
                <c:pt idx="223">
                  <c:v>0.1238888888888889</c:v>
                </c:pt>
                <c:pt idx="224">
                  <c:v>0.12444444444444444</c:v>
                </c:pt>
                <c:pt idx="225">
                  <c:v>0.125</c:v>
                </c:pt>
                <c:pt idx="226">
                  <c:v>0.12555555555555556</c:v>
                </c:pt>
                <c:pt idx="227">
                  <c:v>0.12611111111111112</c:v>
                </c:pt>
                <c:pt idx="228">
                  <c:v>0.12666666666666668</c:v>
                </c:pt>
                <c:pt idx="229">
                  <c:v>0.12722222222222221</c:v>
                </c:pt>
                <c:pt idx="230">
                  <c:v>0.12777777777777777</c:v>
                </c:pt>
                <c:pt idx="231">
                  <c:v>0.12833333333333333</c:v>
                </c:pt>
                <c:pt idx="232">
                  <c:v>0.12888888888888889</c:v>
                </c:pt>
                <c:pt idx="233">
                  <c:v>0.12944444444444445</c:v>
                </c:pt>
                <c:pt idx="234">
                  <c:v>0.13</c:v>
                </c:pt>
                <c:pt idx="235">
                  <c:v>0.13055555555555556</c:v>
                </c:pt>
                <c:pt idx="236">
                  <c:v>0.13111111111111112</c:v>
                </c:pt>
                <c:pt idx="237">
                  <c:v>0.13166666666666665</c:v>
                </c:pt>
                <c:pt idx="238">
                  <c:v>0.13222222222222221</c:v>
                </c:pt>
                <c:pt idx="239">
                  <c:v>0.13277777777777777</c:v>
                </c:pt>
                <c:pt idx="240">
                  <c:v>0.13333333333333333</c:v>
                </c:pt>
                <c:pt idx="241">
                  <c:v>0.13388888888888889</c:v>
                </c:pt>
                <c:pt idx="242">
                  <c:v>0.13444444444444445</c:v>
                </c:pt>
                <c:pt idx="243">
                  <c:v>0.13500000000000001</c:v>
                </c:pt>
                <c:pt idx="244">
                  <c:v>0.13555555555555557</c:v>
                </c:pt>
                <c:pt idx="245">
                  <c:v>0.1361111111111111</c:v>
                </c:pt>
                <c:pt idx="246">
                  <c:v>0.13666666666666666</c:v>
                </c:pt>
                <c:pt idx="247">
                  <c:v>0.13722222222222222</c:v>
                </c:pt>
                <c:pt idx="248">
                  <c:v>0.13777777777777778</c:v>
                </c:pt>
                <c:pt idx="249">
                  <c:v>0.13833333333333334</c:v>
                </c:pt>
                <c:pt idx="250">
                  <c:v>0.1388888888888889</c:v>
                </c:pt>
                <c:pt idx="251">
                  <c:v>0.13944444444444445</c:v>
                </c:pt>
                <c:pt idx="252">
                  <c:v>0.14000000000000001</c:v>
                </c:pt>
                <c:pt idx="253">
                  <c:v>0.14055555555555554</c:v>
                </c:pt>
                <c:pt idx="254">
                  <c:v>0.1411111111111111</c:v>
                </c:pt>
                <c:pt idx="255">
                  <c:v>0.14166666666666666</c:v>
                </c:pt>
                <c:pt idx="256">
                  <c:v>0.14222222222222222</c:v>
                </c:pt>
                <c:pt idx="257">
                  <c:v>0.14277777777777778</c:v>
                </c:pt>
                <c:pt idx="258">
                  <c:v>0.14333333333333334</c:v>
                </c:pt>
                <c:pt idx="259">
                  <c:v>0.1438888888888889</c:v>
                </c:pt>
                <c:pt idx="260">
                  <c:v>0.14444444444444443</c:v>
                </c:pt>
                <c:pt idx="261">
                  <c:v>0.14499999999999999</c:v>
                </c:pt>
                <c:pt idx="262">
                  <c:v>0.14555555555555555</c:v>
                </c:pt>
                <c:pt idx="263">
                  <c:v>0.14611111111111111</c:v>
                </c:pt>
              </c:numCache>
            </c:numRef>
          </c:xVal>
          <c:yVal>
            <c:numRef>
              <c:f>'1.8 kHz Sampling'!$I$9:$I$272</c:f>
              <c:numCache>
                <c:formatCode>General</c:formatCode>
                <c:ptCount val="264"/>
                <c:pt idx="0">
                  <c:v>4</c:v>
                </c:pt>
                <c:pt idx="1">
                  <c:v>-3.7587704831436342</c:v>
                </c:pt>
                <c:pt idx="2">
                  <c:v>3.0641777724759147</c:v>
                </c:pt>
                <c:pt idx="3">
                  <c:v>-2.0000000000000053</c:v>
                </c:pt>
                <c:pt idx="4">
                  <c:v>0.69459271066772976</c:v>
                </c:pt>
                <c:pt idx="5">
                  <c:v>0.69459271066771089</c:v>
                </c:pt>
                <c:pt idx="6">
                  <c:v>-1.9999999999999889</c:v>
                </c:pt>
                <c:pt idx="7">
                  <c:v>3.0641777724759027</c:v>
                </c:pt>
                <c:pt idx="8">
                  <c:v>-3.7587704831436279</c:v>
                </c:pt>
                <c:pt idx="9">
                  <c:v>4</c:v>
                </c:pt>
                <c:pt idx="10">
                  <c:v>-3.7587704831436408</c:v>
                </c:pt>
                <c:pt idx="11">
                  <c:v>3.0641777724759178</c:v>
                </c:pt>
                <c:pt idx="12">
                  <c:v>-2.0000000000000222</c:v>
                </c:pt>
                <c:pt idx="13">
                  <c:v>0.69459271066773454</c:v>
                </c:pt>
                <c:pt idx="14">
                  <c:v>0.69459271066769213</c:v>
                </c:pt>
                <c:pt idx="15">
                  <c:v>-1.9999999999999847</c:v>
                </c:pt>
                <c:pt idx="16">
                  <c:v>3.0641777724758903</c:v>
                </c:pt>
                <c:pt idx="17">
                  <c:v>-3.7587704831436262</c:v>
                </c:pt>
                <c:pt idx="18">
                  <c:v>4</c:v>
                </c:pt>
                <c:pt idx="19">
                  <c:v>-3.7587704831436426</c:v>
                </c:pt>
                <c:pt idx="20">
                  <c:v>3.0641777724759396</c:v>
                </c:pt>
                <c:pt idx="21">
                  <c:v>-2.0000000000000018</c:v>
                </c:pt>
                <c:pt idx="22">
                  <c:v>0.69459271066773942</c:v>
                </c:pt>
                <c:pt idx="23">
                  <c:v>0.69459271066768724</c:v>
                </c:pt>
                <c:pt idx="24">
                  <c:v>-1.9999999999999558</c:v>
                </c:pt>
                <c:pt idx="25">
                  <c:v>3.064177772475869</c:v>
                </c:pt>
                <c:pt idx="26">
                  <c:v>-3.7587704831436244</c:v>
                </c:pt>
                <c:pt idx="27">
                  <c:v>4</c:v>
                </c:pt>
                <c:pt idx="28">
                  <c:v>-3.7587704831436537</c:v>
                </c:pt>
                <c:pt idx="29">
                  <c:v>3.0641777724759609</c:v>
                </c:pt>
                <c:pt idx="30">
                  <c:v>-2.0000000000000306</c:v>
                </c:pt>
                <c:pt idx="31">
                  <c:v>0.69459271066777228</c:v>
                </c:pt>
                <c:pt idx="32">
                  <c:v>0.69459271066765449</c:v>
                </c:pt>
                <c:pt idx="33">
                  <c:v>-1.9999999999999762</c:v>
                </c:pt>
                <c:pt idx="34">
                  <c:v>3.0641777724758841</c:v>
                </c:pt>
                <c:pt idx="35">
                  <c:v>-3.7587704831436128</c:v>
                </c:pt>
                <c:pt idx="36">
                  <c:v>4</c:v>
                </c:pt>
                <c:pt idx="37">
                  <c:v>-3.7587704831436652</c:v>
                </c:pt>
                <c:pt idx="38">
                  <c:v>3.0641777724759458</c:v>
                </c:pt>
                <c:pt idx="39">
                  <c:v>-2.0000000000000102</c:v>
                </c:pt>
                <c:pt idx="40">
                  <c:v>0.69459271066780504</c:v>
                </c:pt>
                <c:pt idx="41">
                  <c:v>0.69459271066767769</c:v>
                </c:pt>
                <c:pt idx="42">
                  <c:v>-1.9999999999999967</c:v>
                </c:pt>
                <c:pt idx="43">
                  <c:v>3.0641777724758628</c:v>
                </c:pt>
                <c:pt idx="44">
                  <c:v>-3.7587704831436208</c:v>
                </c:pt>
                <c:pt idx="45">
                  <c:v>4</c:v>
                </c:pt>
                <c:pt idx="46">
                  <c:v>-3.7587704831436572</c:v>
                </c:pt>
                <c:pt idx="47">
                  <c:v>3.0641777724759307</c:v>
                </c:pt>
                <c:pt idx="48">
                  <c:v>-2.0000000000000884</c:v>
                </c:pt>
                <c:pt idx="49">
                  <c:v>0.69459271066778183</c:v>
                </c:pt>
                <c:pt idx="50">
                  <c:v>0.69459271066758888</c:v>
                </c:pt>
                <c:pt idx="51">
                  <c:v>-1.9999999999999185</c:v>
                </c:pt>
                <c:pt idx="52">
                  <c:v>3.0641777724758779</c:v>
                </c:pt>
                <c:pt idx="53">
                  <c:v>-3.7587704831435902</c:v>
                </c:pt>
                <c:pt idx="54">
                  <c:v>4</c:v>
                </c:pt>
                <c:pt idx="55">
                  <c:v>-3.7587704831436879</c:v>
                </c:pt>
                <c:pt idx="56">
                  <c:v>3.0641777724759884</c:v>
                </c:pt>
                <c:pt idx="57">
                  <c:v>-1.9999999999999694</c:v>
                </c:pt>
                <c:pt idx="58">
                  <c:v>0.69459271066787065</c:v>
                </c:pt>
                <c:pt idx="59">
                  <c:v>0.69459271066772399</c:v>
                </c:pt>
                <c:pt idx="60">
                  <c:v>-1.9999999999999389</c:v>
                </c:pt>
                <c:pt idx="61">
                  <c:v>3.064177772475893</c:v>
                </c:pt>
                <c:pt idx="62">
                  <c:v>-3.7587704831435982</c:v>
                </c:pt>
                <c:pt idx="63">
                  <c:v>4</c:v>
                </c:pt>
                <c:pt idx="64">
                  <c:v>-3.7587704831436799</c:v>
                </c:pt>
                <c:pt idx="65">
                  <c:v>3.0641777724760466</c:v>
                </c:pt>
                <c:pt idx="66">
                  <c:v>-2.0000000000000475</c:v>
                </c:pt>
                <c:pt idx="67">
                  <c:v>0.69459271066784756</c:v>
                </c:pt>
                <c:pt idx="68">
                  <c:v>0.69459271066763517</c:v>
                </c:pt>
                <c:pt idx="69">
                  <c:v>-1.9999999999998608</c:v>
                </c:pt>
                <c:pt idx="70">
                  <c:v>3.0641777724758348</c:v>
                </c:pt>
                <c:pt idx="71">
                  <c:v>-3.7587704831435675</c:v>
                </c:pt>
                <c:pt idx="72">
                  <c:v>4</c:v>
                </c:pt>
                <c:pt idx="73">
                  <c:v>-3.7587704831436719</c:v>
                </c:pt>
                <c:pt idx="74">
                  <c:v>3.0641777724760315</c:v>
                </c:pt>
                <c:pt idx="75">
                  <c:v>-2.0000000000002243</c:v>
                </c:pt>
                <c:pt idx="76">
                  <c:v>0.69459271066782435</c:v>
                </c:pt>
                <c:pt idx="77">
                  <c:v>0.69459271066754635</c:v>
                </c:pt>
                <c:pt idx="78">
                  <c:v>-1.9999999999999796</c:v>
                </c:pt>
                <c:pt idx="79">
                  <c:v>3.0641777724758499</c:v>
                </c:pt>
                <c:pt idx="80">
                  <c:v>-3.7587704831435755</c:v>
                </c:pt>
                <c:pt idx="81">
                  <c:v>4</c:v>
                </c:pt>
                <c:pt idx="82">
                  <c:v>-3.7587704831436639</c:v>
                </c:pt>
                <c:pt idx="83">
                  <c:v>3.0641777724760164</c:v>
                </c:pt>
                <c:pt idx="84">
                  <c:v>-2.0000000000000067</c:v>
                </c:pt>
                <c:pt idx="85">
                  <c:v>0.69459271066780115</c:v>
                </c:pt>
                <c:pt idx="86">
                  <c:v>0.69459271066756956</c:v>
                </c:pt>
                <c:pt idx="87">
                  <c:v>-1.999999999999803</c:v>
                </c:pt>
                <c:pt idx="88">
                  <c:v>3.064177772475865</c:v>
                </c:pt>
                <c:pt idx="89">
                  <c:v>-3.7587704831435835</c:v>
                </c:pt>
                <c:pt idx="90">
                  <c:v>4</c:v>
                </c:pt>
                <c:pt idx="91">
                  <c:v>-3.7587704831436559</c:v>
                </c:pt>
                <c:pt idx="92">
                  <c:v>3.0641777724760013</c:v>
                </c:pt>
                <c:pt idx="93">
                  <c:v>-2.0000000000001834</c:v>
                </c:pt>
                <c:pt idx="94">
                  <c:v>0.69459271066777806</c:v>
                </c:pt>
                <c:pt idx="95">
                  <c:v>0.69459271066759265</c:v>
                </c:pt>
                <c:pt idx="96">
                  <c:v>-1.9999999999998235</c:v>
                </c:pt>
                <c:pt idx="97">
                  <c:v>3.0641777724758801</c:v>
                </c:pt>
                <c:pt idx="98">
                  <c:v>-3.7587704831435915</c:v>
                </c:pt>
                <c:pt idx="99">
                  <c:v>4</c:v>
                </c:pt>
                <c:pt idx="100">
                  <c:v>-3.7587704831437256</c:v>
                </c:pt>
                <c:pt idx="101">
                  <c:v>3.0641777724759862</c:v>
                </c:pt>
                <c:pt idx="102">
                  <c:v>-2.000000000000163</c:v>
                </c:pt>
                <c:pt idx="103">
                  <c:v>0.69459271066775485</c:v>
                </c:pt>
                <c:pt idx="104">
                  <c:v>0.69459271066761585</c:v>
                </c:pt>
                <c:pt idx="105">
                  <c:v>-1.9999999999998439</c:v>
                </c:pt>
                <c:pt idx="106">
                  <c:v>3.0641777724757491</c:v>
                </c:pt>
                <c:pt idx="107">
                  <c:v>-3.7587704831435995</c:v>
                </c:pt>
                <c:pt idx="108">
                  <c:v>4</c:v>
                </c:pt>
                <c:pt idx="109">
                  <c:v>-3.7587704831436399</c:v>
                </c:pt>
                <c:pt idx="110">
                  <c:v>3.0641777724761172</c:v>
                </c:pt>
                <c:pt idx="111">
                  <c:v>-2.0000000000001426</c:v>
                </c:pt>
                <c:pt idx="112">
                  <c:v>0.69459271066795558</c:v>
                </c:pt>
                <c:pt idx="113">
                  <c:v>0.69459271066763906</c:v>
                </c:pt>
                <c:pt idx="114">
                  <c:v>-2.0000000000000613</c:v>
                </c:pt>
                <c:pt idx="115">
                  <c:v>3.0641777724757642</c:v>
                </c:pt>
                <c:pt idx="116">
                  <c:v>-3.7587704831435298</c:v>
                </c:pt>
                <c:pt idx="117">
                  <c:v>4</c:v>
                </c:pt>
                <c:pt idx="118">
                  <c:v>-3.7587704831436319</c:v>
                </c:pt>
                <c:pt idx="119">
                  <c:v>3.0641777724761021</c:v>
                </c:pt>
                <c:pt idx="120">
                  <c:v>-2.0000000000001221</c:v>
                </c:pt>
                <c:pt idx="121">
                  <c:v>0.69459271066793249</c:v>
                </c:pt>
                <c:pt idx="122">
                  <c:v>0.69459271066766215</c:v>
                </c:pt>
                <c:pt idx="123">
                  <c:v>-1.9999999999996876</c:v>
                </c:pt>
                <c:pt idx="124">
                  <c:v>3.0641777724757793</c:v>
                </c:pt>
                <c:pt idx="125">
                  <c:v>-3.7587704831436155</c:v>
                </c:pt>
                <c:pt idx="126">
                  <c:v>4</c:v>
                </c:pt>
                <c:pt idx="127">
                  <c:v>-3.7587704831437017</c:v>
                </c:pt>
                <c:pt idx="128">
                  <c:v>3.064177772476087</c:v>
                </c:pt>
                <c:pt idx="129">
                  <c:v>-2.0000000000001017</c:v>
                </c:pt>
                <c:pt idx="130">
                  <c:v>0.69459271066813322</c:v>
                </c:pt>
                <c:pt idx="131">
                  <c:v>0.69459271066746142</c:v>
                </c:pt>
                <c:pt idx="132">
                  <c:v>-1.999999999999905</c:v>
                </c:pt>
                <c:pt idx="133">
                  <c:v>3.0641777724757944</c:v>
                </c:pt>
                <c:pt idx="134">
                  <c:v>-3.7587704831435458</c:v>
                </c:pt>
                <c:pt idx="135">
                  <c:v>4</c:v>
                </c:pt>
                <c:pt idx="136">
                  <c:v>-3.7587704831436932</c:v>
                </c:pt>
                <c:pt idx="137">
                  <c:v>3.0641777724759254</c:v>
                </c:pt>
                <c:pt idx="138">
                  <c:v>-2.0000000000002784</c:v>
                </c:pt>
                <c:pt idx="139">
                  <c:v>0.69459271066788608</c:v>
                </c:pt>
                <c:pt idx="140">
                  <c:v>0.69459271066748463</c:v>
                </c:pt>
                <c:pt idx="141">
                  <c:v>-1.9999999999999254</c:v>
                </c:pt>
                <c:pt idx="142">
                  <c:v>3.0641777724756634</c:v>
                </c:pt>
                <c:pt idx="143">
                  <c:v>-3.7587704831435538</c:v>
                </c:pt>
                <c:pt idx="144">
                  <c:v>4</c:v>
                </c:pt>
                <c:pt idx="145">
                  <c:v>-3.7587704831436852</c:v>
                </c:pt>
                <c:pt idx="146">
                  <c:v>3.0641777724760568</c:v>
                </c:pt>
                <c:pt idx="147">
                  <c:v>-2.0000000000000613</c:v>
                </c:pt>
                <c:pt idx="148">
                  <c:v>0.69459271066808692</c:v>
                </c:pt>
                <c:pt idx="149">
                  <c:v>0.69459271066750772</c:v>
                </c:pt>
                <c:pt idx="150">
                  <c:v>-1.9999999999995519</c:v>
                </c:pt>
                <c:pt idx="151">
                  <c:v>3.0641777724756785</c:v>
                </c:pt>
                <c:pt idx="152">
                  <c:v>-3.7587704831435622</c:v>
                </c:pt>
                <c:pt idx="153">
                  <c:v>4</c:v>
                </c:pt>
                <c:pt idx="154">
                  <c:v>-3.7587704831437549</c:v>
                </c:pt>
                <c:pt idx="155">
                  <c:v>3.0641777724760413</c:v>
                </c:pt>
                <c:pt idx="156">
                  <c:v>-2.0000000000000409</c:v>
                </c:pt>
                <c:pt idx="157">
                  <c:v>0.69459271066761585</c:v>
                </c:pt>
                <c:pt idx="158">
                  <c:v>0.69459271066753092</c:v>
                </c:pt>
                <c:pt idx="159">
                  <c:v>-1.999999999999966</c:v>
                </c:pt>
                <c:pt idx="160">
                  <c:v>3.0641777724756936</c:v>
                </c:pt>
                <c:pt idx="161">
                  <c:v>-3.7587704831435702</c:v>
                </c:pt>
                <c:pt idx="162">
                  <c:v>4</c:v>
                </c:pt>
                <c:pt idx="163">
                  <c:v>-3.758770483143747</c:v>
                </c:pt>
                <c:pt idx="164">
                  <c:v>3.0641777724760262</c:v>
                </c:pt>
                <c:pt idx="165">
                  <c:v>-2.0000000000004143</c:v>
                </c:pt>
                <c:pt idx="166">
                  <c:v>0.69459271066804051</c:v>
                </c:pt>
                <c:pt idx="167">
                  <c:v>0.69459271066755413</c:v>
                </c:pt>
                <c:pt idx="168">
                  <c:v>-1.9999999999999865</c:v>
                </c:pt>
                <c:pt idx="169">
                  <c:v>3.0641777724757087</c:v>
                </c:pt>
                <c:pt idx="170">
                  <c:v>-3.7587704831435782</c:v>
                </c:pt>
                <c:pt idx="171">
                  <c:v>4</c:v>
                </c:pt>
                <c:pt idx="172">
                  <c:v>-3.758770483143739</c:v>
                </c:pt>
                <c:pt idx="173">
                  <c:v>3.0641777724763037</c:v>
                </c:pt>
                <c:pt idx="174">
                  <c:v>-2.0000000000003939</c:v>
                </c:pt>
                <c:pt idx="175">
                  <c:v>0.69459271066801742</c:v>
                </c:pt>
                <c:pt idx="176">
                  <c:v>0.69459271066757722</c:v>
                </c:pt>
                <c:pt idx="177">
                  <c:v>-1.999999999999613</c:v>
                </c:pt>
                <c:pt idx="178">
                  <c:v>3.0641777724757242</c:v>
                </c:pt>
                <c:pt idx="179">
                  <c:v>-3.7587704831435862</c:v>
                </c:pt>
                <c:pt idx="180">
                  <c:v>4</c:v>
                </c:pt>
                <c:pt idx="181">
                  <c:v>-3.758770483143731</c:v>
                </c:pt>
                <c:pt idx="182">
                  <c:v>3.064177772475996</c:v>
                </c:pt>
                <c:pt idx="183">
                  <c:v>-1.9999999999999796</c:v>
                </c:pt>
                <c:pt idx="184">
                  <c:v>0.69459271066799422</c:v>
                </c:pt>
                <c:pt idx="185">
                  <c:v>0.69459271066715256</c:v>
                </c:pt>
                <c:pt idx="186">
                  <c:v>-1.9999999999996334</c:v>
                </c:pt>
                <c:pt idx="187">
                  <c:v>3.0641777724757393</c:v>
                </c:pt>
                <c:pt idx="188">
                  <c:v>-3.7587704831435942</c:v>
                </c:pt>
                <c:pt idx="189">
                  <c:v>4</c:v>
                </c:pt>
                <c:pt idx="190">
                  <c:v>-3.758770483143723</c:v>
                </c:pt>
                <c:pt idx="191">
                  <c:v>3.0641777724759809</c:v>
                </c:pt>
                <c:pt idx="192">
                  <c:v>-2.0000000000003531</c:v>
                </c:pt>
                <c:pt idx="193">
                  <c:v>0.69459271066797101</c:v>
                </c:pt>
                <c:pt idx="194">
                  <c:v>0.69459271066762363</c:v>
                </c:pt>
                <c:pt idx="195">
                  <c:v>-1.9999999999996536</c:v>
                </c:pt>
                <c:pt idx="196">
                  <c:v>3.0641777724757544</c:v>
                </c:pt>
                <c:pt idx="197">
                  <c:v>-3.7587704831434468</c:v>
                </c:pt>
                <c:pt idx="198">
                  <c:v>4</c:v>
                </c:pt>
                <c:pt idx="199">
                  <c:v>-3.758770483143715</c:v>
                </c:pt>
                <c:pt idx="200">
                  <c:v>3.064177772476258</c:v>
                </c:pt>
                <c:pt idx="201">
                  <c:v>-2.0000000000003326</c:v>
                </c:pt>
                <c:pt idx="202">
                  <c:v>0.69459271066794792</c:v>
                </c:pt>
                <c:pt idx="203">
                  <c:v>0.69459271066764672</c:v>
                </c:pt>
                <c:pt idx="204">
                  <c:v>-1.999999999999674</c:v>
                </c:pt>
                <c:pt idx="205">
                  <c:v>3.0641777724757695</c:v>
                </c:pt>
                <c:pt idx="206">
                  <c:v>-3.7587704831436102</c:v>
                </c:pt>
                <c:pt idx="207">
                  <c:v>4</c:v>
                </c:pt>
                <c:pt idx="208">
                  <c:v>-3.758770483143707</c:v>
                </c:pt>
                <c:pt idx="209">
                  <c:v>3.0641777724762429</c:v>
                </c:pt>
                <c:pt idx="210">
                  <c:v>-2.0000000000003122</c:v>
                </c:pt>
                <c:pt idx="211">
                  <c:v>0.69459271066792472</c:v>
                </c:pt>
                <c:pt idx="212">
                  <c:v>0.69459271066722206</c:v>
                </c:pt>
                <c:pt idx="213">
                  <c:v>-1.9999999999996945</c:v>
                </c:pt>
                <c:pt idx="214">
                  <c:v>3.0641777724757846</c:v>
                </c:pt>
                <c:pt idx="215">
                  <c:v>-3.7587704831436182</c:v>
                </c:pt>
                <c:pt idx="216">
                  <c:v>4</c:v>
                </c:pt>
                <c:pt idx="217">
                  <c:v>-3.758770483143699</c:v>
                </c:pt>
                <c:pt idx="218">
                  <c:v>3.0641777724759356</c:v>
                </c:pt>
                <c:pt idx="219">
                  <c:v>-2.0000000000002918</c:v>
                </c:pt>
                <c:pt idx="220">
                  <c:v>0.69459271066834938</c:v>
                </c:pt>
                <c:pt idx="221">
                  <c:v>0.69459271066724526</c:v>
                </c:pt>
                <c:pt idx="222">
                  <c:v>-1.9999999999997149</c:v>
                </c:pt>
                <c:pt idx="223">
                  <c:v>3.0641777724757997</c:v>
                </c:pt>
                <c:pt idx="224">
                  <c:v>-3.7587704831434707</c:v>
                </c:pt>
                <c:pt idx="225">
                  <c:v>4</c:v>
                </c:pt>
                <c:pt idx="226">
                  <c:v>-3.7587704831436906</c:v>
                </c:pt>
                <c:pt idx="227">
                  <c:v>3.0641777724759205</c:v>
                </c:pt>
                <c:pt idx="228">
                  <c:v>-1.9999999999998779</c:v>
                </c:pt>
                <c:pt idx="229">
                  <c:v>0.69459271066832629</c:v>
                </c:pt>
                <c:pt idx="230">
                  <c:v>0.69459271066726835</c:v>
                </c:pt>
                <c:pt idx="231">
                  <c:v>-1.9999999999997351</c:v>
                </c:pt>
                <c:pt idx="232">
                  <c:v>3.0641777724755226</c:v>
                </c:pt>
                <c:pt idx="233">
                  <c:v>-3.7587704831434787</c:v>
                </c:pt>
                <c:pt idx="234">
                  <c:v>4</c:v>
                </c:pt>
                <c:pt idx="235">
                  <c:v>-3.7587704831436826</c:v>
                </c:pt>
                <c:pt idx="236">
                  <c:v>3.0641777724759054</c:v>
                </c:pt>
                <c:pt idx="237">
                  <c:v>-2.0000000000006453</c:v>
                </c:pt>
                <c:pt idx="238">
                  <c:v>0.69459271066830308</c:v>
                </c:pt>
                <c:pt idx="239">
                  <c:v>0.69459271066729156</c:v>
                </c:pt>
                <c:pt idx="240">
                  <c:v>-1.9999999999997555</c:v>
                </c:pt>
                <c:pt idx="241">
                  <c:v>3.0641777724758299</c:v>
                </c:pt>
                <c:pt idx="242">
                  <c:v>-3.7587704831434867</c:v>
                </c:pt>
                <c:pt idx="243">
                  <c:v>4</c:v>
                </c:pt>
                <c:pt idx="244">
                  <c:v>-3.7587704831436746</c:v>
                </c:pt>
                <c:pt idx="245">
                  <c:v>3.0641777724761825</c:v>
                </c:pt>
                <c:pt idx="246">
                  <c:v>-2.0000000000006248</c:v>
                </c:pt>
                <c:pt idx="247">
                  <c:v>0.69459271066827988</c:v>
                </c:pt>
                <c:pt idx="248">
                  <c:v>0.69459271066731476</c:v>
                </c:pt>
                <c:pt idx="249">
                  <c:v>-1.999999999999776</c:v>
                </c:pt>
                <c:pt idx="250">
                  <c:v>3.064177772475845</c:v>
                </c:pt>
                <c:pt idx="251">
                  <c:v>-3.7587704831436506</c:v>
                </c:pt>
                <c:pt idx="252">
                  <c:v>4</c:v>
                </c:pt>
                <c:pt idx="253">
                  <c:v>-3.758770483143822</c:v>
                </c:pt>
                <c:pt idx="254">
                  <c:v>3.0641777724761674</c:v>
                </c:pt>
                <c:pt idx="255">
                  <c:v>-2.0000000000002105</c:v>
                </c:pt>
                <c:pt idx="256">
                  <c:v>0.69459271066825679</c:v>
                </c:pt>
                <c:pt idx="257">
                  <c:v>0.69459271066733785</c:v>
                </c:pt>
                <c:pt idx="258">
                  <c:v>-1.9999999999997964</c:v>
                </c:pt>
                <c:pt idx="259">
                  <c:v>3.0641777724758601</c:v>
                </c:pt>
                <c:pt idx="260">
                  <c:v>-3.7587704831433473</c:v>
                </c:pt>
                <c:pt idx="261">
                  <c:v>4</c:v>
                </c:pt>
                <c:pt idx="262">
                  <c:v>-3.758770483143814</c:v>
                </c:pt>
                <c:pt idx="263">
                  <c:v>3.0641777724761523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AC5B-41A6-BAD2-87DE836A03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3"/>
        </c:scaling>
        <c:delete val="1"/>
        <c:axPos val="b"/>
        <c:numFmt formatCode="General" sourceLinked="1"/>
        <c:majorTickMark val="none"/>
        <c:minorTickMark val="none"/>
        <c:tickLblPos val="nextTo"/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2"/>
          <c:order val="0"/>
          <c:tx>
            <c:v>Aliased</c:v>
          </c:tx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'1.8 kHz Sampling'!$C$9:$C$272</c:f>
              <c:numCache>
                <c:formatCode>General</c:formatCode>
                <c:ptCount val="264"/>
                <c:pt idx="0">
                  <c:v>0</c:v>
                </c:pt>
                <c:pt idx="1">
                  <c:v>2.0000000000000002E-5</c:v>
                </c:pt>
                <c:pt idx="2">
                  <c:v>4.0000000000000003E-5</c:v>
                </c:pt>
                <c:pt idx="3">
                  <c:v>6.0000000000000008E-5</c:v>
                </c:pt>
                <c:pt idx="4">
                  <c:v>8.0000000000000007E-5</c:v>
                </c:pt>
                <c:pt idx="5">
                  <c:v>1E-4</c:v>
                </c:pt>
                <c:pt idx="6">
                  <c:v>1.2E-4</c:v>
                </c:pt>
                <c:pt idx="7">
                  <c:v>1.4000000000000001E-4</c:v>
                </c:pt>
                <c:pt idx="8">
                  <c:v>1.6000000000000001E-4</c:v>
                </c:pt>
                <c:pt idx="9">
                  <c:v>1.8000000000000001E-4</c:v>
                </c:pt>
                <c:pt idx="10">
                  <c:v>2.0000000000000001E-4</c:v>
                </c:pt>
                <c:pt idx="11">
                  <c:v>2.2000000000000001E-4</c:v>
                </c:pt>
                <c:pt idx="12">
                  <c:v>2.4000000000000001E-4</c:v>
                </c:pt>
                <c:pt idx="13">
                  <c:v>2.6000000000000003E-4</c:v>
                </c:pt>
                <c:pt idx="14">
                  <c:v>2.8000000000000003E-4</c:v>
                </c:pt>
                <c:pt idx="15">
                  <c:v>3.0000000000000003E-4</c:v>
                </c:pt>
                <c:pt idx="16">
                  <c:v>3.2000000000000003E-4</c:v>
                </c:pt>
                <c:pt idx="17">
                  <c:v>3.4000000000000002E-4</c:v>
                </c:pt>
                <c:pt idx="18">
                  <c:v>3.6000000000000002E-4</c:v>
                </c:pt>
                <c:pt idx="19">
                  <c:v>3.8000000000000002E-4</c:v>
                </c:pt>
                <c:pt idx="20">
                  <c:v>4.0000000000000002E-4</c:v>
                </c:pt>
                <c:pt idx="21">
                  <c:v>4.2000000000000002E-4</c:v>
                </c:pt>
                <c:pt idx="22">
                  <c:v>4.4000000000000002E-4</c:v>
                </c:pt>
                <c:pt idx="23">
                  <c:v>4.6000000000000001E-4</c:v>
                </c:pt>
                <c:pt idx="24">
                  <c:v>4.8000000000000001E-4</c:v>
                </c:pt>
                <c:pt idx="25">
                  <c:v>5.0000000000000001E-4</c:v>
                </c:pt>
                <c:pt idx="26">
                  <c:v>5.2000000000000006E-4</c:v>
                </c:pt>
                <c:pt idx="27">
                  <c:v>5.4000000000000012E-4</c:v>
                </c:pt>
                <c:pt idx="28">
                  <c:v>5.6000000000000017E-4</c:v>
                </c:pt>
                <c:pt idx="29">
                  <c:v>5.8000000000000022E-4</c:v>
                </c:pt>
                <c:pt idx="30">
                  <c:v>6.0000000000000027E-4</c:v>
                </c:pt>
                <c:pt idx="31">
                  <c:v>6.2000000000000033E-4</c:v>
                </c:pt>
                <c:pt idx="32">
                  <c:v>6.4000000000000038E-4</c:v>
                </c:pt>
                <c:pt idx="33">
                  <c:v>6.6000000000000043E-4</c:v>
                </c:pt>
                <c:pt idx="34">
                  <c:v>6.8000000000000048E-4</c:v>
                </c:pt>
                <c:pt idx="35">
                  <c:v>7.0000000000000053E-4</c:v>
                </c:pt>
                <c:pt idx="36">
                  <c:v>7.2000000000000059E-4</c:v>
                </c:pt>
                <c:pt idx="37">
                  <c:v>7.4000000000000064E-4</c:v>
                </c:pt>
                <c:pt idx="38">
                  <c:v>7.6000000000000069E-4</c:v>
                </c:pt>
                <c:pt idx="39">
                  <c:v>7.8000000000000074E-4</c:v>
                </c:pt>
                <c:pt idx="40">
                  <c:v>8.000000000000008E-4</c:v>
                </c:pt>
                <c:pt idx="41">
                  <c:v>8.2000000000000085E-4</c:v>
                </c:pt>
                <c:pt idx="42">
                  <c:v>8.400000000000009E-4</c:v>
                </c:pt>
                <c:pt idx="43">
                  <c:v>8.6000000000000095E-4</c:v>
                </c:pt>
                <c:pt idx="44">
                  <c:v>8.8000000000000101E-4</c:v>
                </c:pt>
                <c:pt idx="45">
                  <c:v>9.0000000000000106E-4</c:v>
                </c:pt>
                <c:pt idx="46">
                  <c:v>9.2000000000000111E-4</c:v>
                </c:pt>
                <c:pt idx="47">
                  <c:v>9.4000000000000116E-4</c:v>
                </c:pt>
                <c:pt idx="48">
                  <c:v>9.6000000000000122E-4</c:v>
                </c:pt>
                <c:pt idx="49">
                  <c:v>9.8000000000000127E-4</c:v>
                </c:pt>
                <c:pt idx="50">
                  <c:v>1.0000000000000013E-3</c:v>
                </c:pt>
                <c:pt idx="51">
                  <c:v>1.0200000000000014E-3</c:v>
                </c:pt>
                <c:pt idx="52">
                  <c:v>1.0400000000000014E-3</c:v>
                </c:pt>
                <c:pt idx="53">
                  <c:v>1.0600000000000015E-3</c:v>
                </c:pt>
                <c:pt idx="54">
                  <c:v>1.0800000000000015E-3</c:v>
                </c:pt>
                <c:pt idx="55">
                  <c:v>1.1000000000000016E-3</c:v>
                </c:pt>
                <c:pt idx="56">
                  <c:v>1.1200000000000016E-3</c:v>
                </c:pt>
                <c:pt idx="57">
                  <c:v>1.1400000000000017E-3</c:v>
                </c:pt>
                <c:pt idx="58">
                  <c:v>1.1600000000000017E-3</c:v>
                </c:pt>
                <c:pt idx="59">
                  <c:v>1.1800000000000018E-3</c:v>
                </c:pt>
                <c:pt idx="60">
                  <c:v>1.2000000000000018E-3</c:v>
                </c:pt>
                <c:pt idx="61">
                  <c:v>1.2200000000000019E-3</c:v>
                </c:pt>
                <c:pt idx="62">
                  <c:v>1.240000000000002E-3</c:v>
                </c:pt>
                <c:pt idx="63">
                  <c:v>1.260000000000002E-3</c:v>
                </c:pt>
                <c:pt idx="64">
                  <c:v>1.2800000000000021E-3</c:v>
                </c:pt>
                <c:pt idx="65">
                  <c:v>1.3000000000000021E-3</c:v>
                </c:pt>
                <c:pt idx="66">
                  <c:v>1.3200000000000022E-3</c:v>
                </c:pt>
                <c:pt idx="67">
                  <c:v>1.3400000000000022E-3</c:v>
                </c:pt>
                <c:pt idx="68">
                  <c:v>1.3600000000000023E-3</c:v>
                </c:pt>
                <c:pt idx="69">
                  <c:v>1.3800000000000023E-3</c:v>
                </c:pt>
                <c:pt idx="70">
                  <c:v>1.4000000000000024E-3</c:v>
                </c:pt>
                <c:pt idx="71">
                  <c:v>1.4200000000000024E-3</c:v>
                </c:pt>
                <c:pt idx="72">
                  <c:v>1.4400000000000025E-3</c:v>
                </c:pt>
                <c:pt idx="73">
                  <c:v>1.4600000000000025E-3</c:v>
                </c:pt>
                <c:pt idx="74">
                  <c:v>1.4800000000000026E-3</c:v>
                </c:pt>
                <c:pt idx="75">
                  <c:v>1.5000000000000026E-3</c:v>
                </c:pt>
                <c:pt idx="76">
                  <c:v>1.5200000000000027E-3</c:v>
                </c:pt>
                <c:pt idx="77">
                  <c:v>1.5400000000000027E-3</c:v>
                </c:pt>
                <c:pt idx="78">
                  <c:v>1.5600000000000028E-3</c:v>
                </c:pt>
                <c:pt idx="79">
                  <c:v>1.5800000000000028E-3</c:v>
                </c:pt>
                <c:pt idx="80">
                  <c:v>1.6000000000000029E-3</c:v>
                </c:pt>
                <c:pt idx="81">
                  <c:v>1.6200000000000029E-3</c:v>
                </c:pt>
                <c:pt idx="82">
                  <c:v>1.640000000000003E-3</c:v>
                </c:pt>
                <c:pt idx="83">
                  <c:v>1.6600000000000031E-3</c:v>
                </c:pt>
                <c:pt idx="84">
                  <c:v>1.6800000000000031E-3</c:v>
                </c:pt>
                <c:pt idx="85">
                  <c:v>1.7000000000000032E-3</c:v>
                </c:pt>
                <c:pt idx="86">
                  <c:v>1.7200000000000032E-3</c:v>
                </c:pt>
                <c:pt idx="87">
                  <c:v>1.7400000000000033E-3</c:v>
                </c:pt>
                <c:pt idx="88">
                  <c:v>1.7600000000000033E-3</c:v>
                </c:pt>
                <c:pt idx="89">
                  <c:v>1.7800000000000034E-3</c:v>
                </c:pt>
                <c:pt idx="90">
                  <c:v>1.8000000000000034E-3</c:v>
                </c:pt>
                <c:pt idx="91">
                  <c:v>1.8200000000000035E-3</c:v>
                </c:pt>
                <c:pt idx="92">
                  <c:v>1.8400000000000035E-3</c:v>
                </c:pt>
                <c:pt idx="93">
                  <c:v>1.8600000000000036E-3</c:v>
                </c:pt>
                <c:pt idx="94">
                  <c:v>1.8800000000000036E-3</c:v>
                </c:pt>
                <c:pt idx="95">
                  <c:v>1.9000000000000037E-3</c:v>
                </c:pt>
                <c:pt idx="96">
                  <c:v>1.9200000000000037E-3</c:v>
                </c:pt>
                <c:pt idx="97">
                  <c:v>1.9400000000000038E-3</c:v>
                </c:pt>
                <c:pt idx="98">
                  <c:v>1.9600000000000038E-3</c:v>
                </c:pt>
                <c:pt idx="99">
                  <c:v>1.9800000000000039E-3</c:v>
                </c:pt>
                <c:pt idx="100">
                  <c:v>2.0000000000000039E-3</c:v>
                </c:pt>
                <c:pt idx="101">
                  <c:v>2.020000000000004E-3</c:v>
                </c:pt>
                <c:pt idx="102">
                  <c:v>2.040000000000004E-3</c:v>
                </c:pt>
                <c:pt idx="103">
                  <c:v>2.0600000000000041E-3</c:v>
                </c:pt>
                <c:pt idx="104">
                  <c:v>2.0800000000000042E-3</c:v>
                </c:pt>
                <c:pt idx="105">
                  <c:v>2.1000000000000042E-3</c:v>
                </c:pt>
                <c:pt idx="106">
                  <c:v>2.1200000000000043E-3</c:v>
                </c:pt>
                <c:pt idx="107">
                  <c:v>2.1400000000000043E-3</c:v>
                </c:pt>
                <c:pt idx="108">
                  <c:v>2.1600000000000044E-3</c:v>
                </c:pt>
                <c:pt idx="109">
                  <c:v>2.1800000000000044E-3</c:v>
                </c:pt>
                <c:pt idx="110">
                  <c:v>2.2000000000000045E-3</c:v>
                </c:pt>
                <c:pt idx="111">
                  <c:v>2.2200000000000045E-3</c:v>
                </c:pt>
                <c:pt idx="112">
                  <c:v>2.2400000000000046E-3</c:v>
                </c:pt>
                <c:pt idx="113">
                  <c:v>2.2600000000000046E-3</c:v>
                </c:pt>
                <c:pt idx="114">
                  <c:v>2.2800000000000047E-3</c:v>
                </c:pt>
                <c:pt idx="115">
                  <c:v>2.3000000000000047E-3</c:v>
                </c:pt>
                <c:pt idx="116">
                  <c:v>2.3200000000000048E-3</c:v>
                </c:pt>
                <c:pt idx="117">
                  <c:v>2.3400000000000048E-3</c:v>
                </c:pt>
                <c:pt idx="118">
                  <c:v>2.3600000000000049E-3</c:v>
                </c:pt>
                <c:pt idx="119">
                  <c:v>2.3800000000000049E-3</c:v>
                </c:pt>
                <c:pt idx="120">
                  <c:v>2.400000000000005E-3</c:v>
                </c:pt>
                <c:pt idx="121">
                  <c:v>2.420000000000005E-3</c:v>
                </c:pt>
                <c:pt idx="122">
                  <c:v>2.4400000000000051E-3</c:v>
                </c:pt>
                <c:pt idx="123">
                  <c:v>2.4600000000000052E-3</c:v>
                </c:pt>
                <c:pt idx="124">
                  <c:v>2.4800000000000052E-3</c:v>
                </c:pt>
                <c:pt idx="125">
                  <c:v>2.5000000000000053E-3</c:v>
                </c:pt>
                <c:pt idx="126">
                  <c:v>2.5200000000000053E-3</c:v>
                </c:pt>
                <c:pt idx="127">
                  <c:v>2.5400000000000054E-3</c:v>
                </c:pt>
                <c:pt idx="128">
                  <c:v>2.5600000000000054E-3</c:v>
                </c:pt>
                <c:pt idx="129">
                  <c:v>2.5800000000000055E-3</c:v>
                </c:pt>
                <c:pt idx="130">
                  <c:v>2.6000000000000055E-3</c:v>
                </c:pt>
                <c:pt idx="131">
                  <c:v>2.6200000000000056E-3</c:v>
                </c:pt>
                <c:pt idx="132">
                  <c:v>2.6400000000000056E-3</c:v>
                </c:pt>
                <c:pt idx="133">
                  <c:v>2.6600000000000057E-3</c:v>
                </c:pt>
                <c:pt idx="134">
                  <c:v>2.6800000000000057E-3</c:v>
                </c:pt>
                <c:pt idx="135">
                  <c:v>2.7000000000000058E-3</c:v>
                </c:pt>
                <c:pt idx="136">
                  <c:v>2.7200000000000058E-3</c:v>
                </c:pt>
                <c:pt idx="137">
                  <c:v>2.7400000000000059E-3</c:v>
                </c:pt>
                <c:pt idx="138">
                  <c:v>2.7600000000000059E-3</c:v>
                </c:pt>
                <c:pt idx="139">
                  <c:v>2.780000000000006E-3</c:v>
                </c:pt>
                <c:pt idx="140">
                  <c:v>2.800000000000006E-3</c:v>
                </c:pt>
                <c:pt idx="141">
                  <c:v>2.8200000000000061E-3</c:v>
                </c:pt>
                <c:pt idx="142">
                  <c:v>2.8400000000000061E-3</c:v>
                </c:pt>
                <c:pt idx="143">
                  <c:v>2.8600000000000062E-3</c:v>
                </c:pt>
                <c:pt idx="144">
                  <c:v>2.8800000000000063E-3</c:v>
                </c:pt>
                <c:pt idx="145">
                  <c:v>2.9000000000000063E-3</c:v>
                </c:pt>
                <c:pt idx="146">
                  <c:v>2.9200000000000064E-3</c:v>
                </c:pt>
                <c:pt idx="147">
                  <c:v>2.9400000000000064E-3</c:v>
                </c:pt>
                <c:pt idx="148">
                  <c:v>2.9600000000000065E-3</c:v>
                </c:pt>
                <c:pt idx="149">
                  <c:v>2.9800000000000065E-3</c:v>
                </c:pt>
                <c:pt idx="150">
                  <c:v>3.0000000000000066E-3</c:v>
                </c:pt>
                <c:pt idx="151">
                  <c:v>3.0200000000000066E-3</c:v>
                </c:pt>
                <c:pt idx="152">
                  <c:v>3.0400000000000067E-3</c:v>
                </c:pt>
                <c:pt idx="153">
                  <c:v>3.0600000000000067E-3</c:v>
                </c:pt>
                <c:pt idx="154">
                  <c:v>3.0800000000000068E-3</c:v>
                </c:pt>
                <c:pt idx="155">
                  <c:v>3.1000000000000068E-3</c:v>
                </c:pt>
                <c:pt idx="156">
                  <c:v>3.1200000000000069E-3</c:v>
                </c:pt>
                <c:pt idx="157">
                  <c:v>3.1400000000000069E-3</c:v>
                </c:pt>
                <c:pt idx="158">
                  <c:v>3.160000000000007E-3</c:v>
                </c:pt>
                <c:pt idx="159">
                  <c:v>3.180000000000007E-3</c:v>
                </c:pt>
                <c:pt idx="160">
                  <c:v>3.2000000000000071E-3</c:v>
                </c:pt>
                <c:pt idx="161">
                  <c:v>3.2200000000000071E-3</c:v>
                </c:pt>
                <c:pt idx="162">
                  <c:v>3.2400000000000072E-3</c:v>
                </c:pt>
                <c:pt idx="163">
                  <c:v>3.2600000000000072E-3</c:v>
                </c:pt>
                <c:pt idx="164">
                  <c:v>3.2800000000000073E-3</c:v>
                </c:pt>
                <c:pt idx="165">
                  <c:v>3.3000000000000074E-3</c:v>
                </c:pt>
                <c:pt idx="166">
                  <c:v>3.3200000000000074E-3</c:v>
                </c:pt>
                <c:pt idx="167">
                  <c:v>3.3400000000000075E-3</c:v>
                </c:pt>
                <c:pt idx="168">
                  <c:v>3.3600000000000075E-3</c:v>
                </c:pt>
                <c:pt idx="169">
                  <c:v>3.3800000000000076E-3</c:v>
                </c:pt>
                <c:pt idx="170">
                  <c:v>3.4000000000000076E-3</c:v>
                </c:pt>
                <c:pt idx="171">
                  <c:v>3.4200000000000077E-3</c:v>
                </c:pt>
                <c:pt idx="172">
                  <c:v>3.4400000000000077E-3</c:v>
                </c:pt>
                <c:pt idx="173">
                  <c:v>3.4600000000000078E-3</c:v>
                </c:pt>
                <c:pt idx="174">
                  <c:v>3.4800000000000078E-3</c:v>
                </c:pt>
                <c:pt idx="175">
                  <c:v>3.5000000000000079E-3</c:v>
                </c:pt>
                <c:pt idx="176">
                  <c:v>3.5200000000000079E-3</c:v>
                </c:pt>
                <c:pt idx="177">
                  <c:v>3.540000000000008E-3</c:v>
                </c:pt>
                <c:pt idx="178">
                  <c:v>3.560000000000008E-3</c:v>
                </c:pt>
                <c:pt idx="179">
                  <c:v>3.5800000000000081E-3</c:v>
                </c:pt>
                <c:pt idx="180">
                  <c:v>3.6000000000000081E-3</c:v>
                </c:pt>
                <c:pt idx="181">
                  <c:v>3.6200000000000082E-3</c:v>
                </c:pt>
                <c:pt idx="182">
                  <c:v>3.6400000000000082E-3</c:v>
                </c:pt>
                <c:pt idx="183">
                  <c:v>3.6600000000000083E-3</c:v>
                </c:pt>
                <c:pt idx="184">
                  <c:v>3.6800000000000084E-3</c:v>
                </c:pt>
                <c:pt idx="185">
                  <c:v>3.7000000000000084E-3</c:v>
                </c:pt>
                <c:pt idx="186">
                  <c:v>3.7200000000000085E-3</c:v>
                </c:pt>
                <c:pt idx="187">
                  <c:v>3.7400000000000085E-3</c:v>
                </c:pt>
                <c:pt idx="188">
                  <c:v>3.7600000000000086E-3</c:v>
                </c:pt>
                <c:pt idx="189">
                  <c:v>3.7800000000000086E-3</c:v>
                </c:pt>
                <c:pt idx="190">
                  <c:v>3.8000000000000087E-3</c:v>
                </c:pt>
                <c:pt idx="191">
                  <c:v>3.8200000000000087E-3</c:v>
                </c:pt>
                <c:pt idx="192">
                  <c:v>3.8400000000000088E-3</c:v>
                </c:pt>
                <c:pt idx="193">
                  <c:v>3.8600000000000088E-3</c:v>
                </c:pt>
                <c:pt idx="194">
                  <c:v>3.8800000000000089E-3</c:v>
                </c:pt>
                <c:pt idx="195">
                  <c:v>3.9000000000000089E-3</c:v>
                </c:pt>
                <c:pt idx="196">
                  <c:v>3.9200000000000085E-3</c:v>
                </c:pt>
                <c:pt idx="197">
                  <c:v>3.9400000000000086E-3</c:v>
                </c:pt>
                <c:pt idx="198">
                  <c:v>3.9600000000000087E-3</c:v>
                </c:pt>
                <c:pt idx="199">
                  <c:v>3.9800000000000087E-3</c:v>
                </c:pt>
                <c:pt idx="200">
                  <c:v>4.0000000000000088E-3</c:v>
                </c:pt>
                <c:pt idx="201">
                  <c:v>4.0200000000000088E-3</c:v>
                </c:pt>
                <c:pt idx="202">
                  <c:v>4.0400000000000089E-3</c:v>
                </c:pt>
                <c:pt idx="203">
                  <c:v>4.0600000000000089E-3</c:v>
                </c:pt>
                <c:pt idx="204">
                  <c:v>4.080000000000009E-3</c:v>
                </c:pt>
                <c:pt idx="205">
                  <c:v>4.100000000000009E-3</c:v>
                </c:pt>
                <c:pt idx="206">
                  <c:v>4.1200000000000091E-3</c:v>
                </c:pt>
                <c:pt idx="207">
                  <c:v>4.1400000000000091E-3</c:v>
                </c:pt>
                <c:pt idx="208">
                  <c:v>4.1600000000000092E-3</c:v>
                </c:pt>
                <c:pt idx="209">
                  <c:v>4.1800000000000092E-3</c:v>
                </c:pt>
                <c:pt idx="210">
                  <c:v>4.2000000000000093E-3</c:v>
                </c:pt>
                <c:pt idx="211">
                  <c:v>4.2200000000000093E-3</c:v>
                </c:pt>
                <c:pt idx="212">
                  <c:v>4.2400000000000094E-3</c:v>
                </c:pt>
                <c:pt idx="213">
                  <c:v>4.2600000000000094E-3</c:v>
                </c:pt>
                <c:pt idx="214">
                  <c:v>4.2800000000000095E-3</c:v>
                </c:pt>
                <c:pt idx="215">
                  <c:v>4.3000000000000095E-3</c:v>
                </c:pt>
                <c:pt idx="216">
                  <c:v>4.3200000000000096E-3</c:v>
                </c:pt>
                <c:pt idx="217">
                  <c:v>4.3400000000000096E-3</c:v>
                </c:pt>
                <c:pt idx="218">
                  <c:v>4.3600000000000097E-3</c:v>
                </c:pt>
                <c:pt idx="219">
                  <c:v>4.3800000000000098E-3</c:v>
                </c:pt>
                <c:pt idx="220">
                  <c:v>4.4000000000000098E-3</c:v>
                </c:pt>
                <c:pt idx="221">
                  <c:v>4.4200000000000099E-3</c:v>
                </c:pt>
                <c:pt idx="222">
                  <c:v>4.4400000000000099E-3</c:v>
                </c:pt>
                <c:pt idx="223">
                  <c:v>4.46000000000001E-3</c:v>
                </c:pt>
                <c:pt idx="224">
                  <c:v>4.48000000000001E-3</c:v>
                </c:pt>
                <c:pt idx="225">
                  <c:v>4.5000000000000101E-3</c:v>
                </c:pt>
                <c:pt idx="226">
                  <c:v>4.5200000000000101E-3</c:v>
                </c:pt>
                <c:pt idx="227">
                  <c:v>4.5400000000000102E-3</c:v>
                </c:pt>
                <c:pt idx="228">
                  <c:v>4.5600000000000102E-3</c:v>
                </c:pt>
                <c:pt idx="229">
                  <c:v>4.5800000000000103E-3</c:v>
                </c:pt>
                <c:pt idx="230">
                  <c:v>4.6000000000000103E-3</c:v>
                </c:pt>
                <c:pt idx="231">
                  <c:v>4.6200000000000104E-3</c:v>
                </c:pt>
                <c:pt idx="232">
                  <c:v>4.6400000000000104E-3</c:v>
                </c:pt>
                <c:pt idx="233">
                  <c:v>4.6600000000000105E-3</c:v>
                </c:pt>
                <c:pt idx="234">
                  <c:v>4.6800000000000105E-3</c:v>
                </c:pt>
                <c:pt idx="235">
                  <c:v>4.7000000000000106E-3</c:v>
                </c:pt>
                <c:pt idx="236">
                  <c:v>4.7200000000000106E-3</c:v>
                </c:pt>
                <c:pt idx="237">
                  <c:v>4.7400000000000107E-3</c:v>
                </c:pt>
                <c:pt idx="238">
                  <c:v>4.7600000000000108E-3</c:v>
                </c:pt>
                <c:pt idx="239">
                  <c:v>4.7800000000000108E-3</c:v>
                </c:pt>
                <c:pt idx="240">
                  <c:v>4.8000000000000109E-3</c:v>
                </c:pt>
                <c:pt idx="241">
                  <c:v>4.8200000000000109E-3</c:v>
                </c:pt>
                <c:pt idx="242">
                  <c:v>4.840000000000011E-3</c:v>
                </c:pt>
                <c:pt idx="243">
                  <c:v>4.860000000000011E-3</c:v>
                </c:pt>
                <c:pt idx="244">
                  <c:v>4.8800000000000111E-3</c:v>
                </c:pt>
                <c:pt idx="245">
                  <c:v>4.9000000000000111E-3</c:v>
                </c:pt>
                <c:pt idx="246">
                  <c:v>4.9200000000000112E-3</c:v>
                </c:pt>
                <c:pt idx="247">
                  <c:v>4.9400000000000112E-3</c:v>
                </c:pt>
                <c:pt idx="248">
                  <c:v>4.9600000000000113E-3</c:v>
                </c:pt>
                <c:pt idx="249">
                  <c:v>4.9800000000000113E-3</c:v>
                </c:pt>
                <c:pt idx="250">
                  <c:v>5.0000000000000114E-3</c:v>
                </c:pt>
                <c:pt idx="251">
                  <c:v>5.0200000000000114E-3</c:v>
                </c:pt>
                <c:pt idx="252">
                  <c:v>5.0400000000000115E-3</c:v>
                </c:pt>
                <c:pt idx="253">
                  <c:v>5.0600000000000115E-3</c:v>
                </c:pt>
                <c:pt idx="254">
                  <c:v>5.0800000000000116E-3</c:v>
                </c:pt>
                <c:pt idx="255">
                  <c:v>5.1000000000000116E-3</c:v>
                </c:pt>
                <c:pt idx="256">
                  <c:v>5.1200000000000117E-3</c:v>
                </c:pt>
                <c:pt idx="257">
                  <c:v>5.1400000000000117E-3</c:v>
                </c:pt>
                <c:pt idx="258">
                  <c:v>5.1600000000000118E-3</c:v>
                </c:pt>
                <c:pt idx="259">
                  <c:v>5.1800000000000119E-3</c:v>
                </c:pt>
                <c:pt idx="260">
                  <c:v>5.2000000000000119E-3</c:v>
                </c:pt>
                <c:pt idx="261">
                  <c:v>5.220000000000012E-3</c:v>
                </c:pt>
                <c:pt idx="262">
                  <c:v>5.240000000000012E-3</c:v>
                </c:pt>
                <c:pt idx="263">
                  <c:v>5.2600000000000121E-3</c:v>
                </c:pt>
              </c:numCache>
            </c:numRef>
          </c:xVal>
          <c:yVal>
            <c:numRef>
              <c:f>'1.8 kHz Sampling'!$E$9:$E$272</c:f>
              <c:numCache>
                <c:formatCode>General</c:formatCode>
                <c:ptCount val="264"/>
                <c:pt idx="0">
                  <c:v>3.9798040679252007</c:v>
                </c:pt>
                <c:pt idx="1">
                  <c:v>3.9194202095369874</c:v>
                </c:pt>
                <c:pt idx="2">
                  <c:v>3.8194581789865718</c:v>
                </c:pt>
                <c:pt idx="3">
                  <c:v>3.6809273894634815</c:v>
                </c:pt>
                <c:pt idx="4">
                  <c:v>3.5052267201754543</c:v>
                </c:pt>
                <c:pt idx="5">
                  <c:v>3.2941303905137098</c:v>
                </c:pt>
                <c:pt idx="6">
                  <c:v>3.0497700440457911</c:v>
                </c:pt>
                <c:pt idx="7">
                  <c:v>2.7746132232512197</c:v>
                </c:pt>
                <c:pt idx="8">
                  <c:v>2.4714384523613373</c:v>
                </c:pt>
                <c:pt idx="9">
                  <c:v>2.1433071799159862</c:v>
                </c:pt>
                <c:pt idx="10">
                  <c:v>1.7935328643601289</c:v>
                </c:pt>
                <c:pt idx="11">
                  <c:v>1.425647514853003</c:v>
                </c:pt>
                <c:pt idx="12">
                  <c:v>1.0433660251595871</c:v>
                </c:pt>
                <c:pt idx="13">
                  <c:v>0.65054866077953399</c:v>
                </c:pt>
                <c:pt idx="14">
                  <c:v>0.25116207811725322</c:v>
                </c:pt>
                <c:pt idx="15">
                  <c:v>-0.1507607306797383</c:v>
                </c:pt>
                <c:pt idx="16">
                  <c:v>-0.55116116273855309</c:v>
                </c:pt>
                <c:pt idx="17">
                  <c:v>-0.94599598809489938</c:v>
                </c:pt>
                <c:pt idx="18">
                  <c:v>-1.3312781780919472</c:v>
                </c:pt>
                <c:pt idx="19">
                  <c:v>-1.7031171662602909</c:v>
                </c:pt>
                <c:pt idx="20">
                  <c:v>-2.0577581351260261</c:v>
                </c:pt>
                <c:pt idx="21">
                  <c:v>-2.3916199322300757</c:v>
                </c:pt>
                <c:pt idx="22">
                  <c:v>-2.7013312324840979</c:v>
                </c:pt>
                <c:pt idx="23">
                  <c:v>-2.9837645816967284</c:v>
                </c:pt>
                <c:pt idx="24">
                  <c:v>-3.2360679774997894</c:v>
                </c:pt>
                <c:pt idx="25">
                  <c:v>-3.455693668771342</c:v>
                </c:pt>
                <c:pt idx="26">
                  <c:v>-3.640423882739984</c:v>
                </c:pt>
                <c:pt idx="27">
                  <c:v>-3.7883932199789778</c:v>
                </c:pt>
                <c:pt idx="28">
                  <c:v>-3.8981074911463094</c:v>
                </c:pt>
                <c:pt idx="29">
                  <c:v>-3.9684588052579119</c:v>
                </c:pt>
                <c:pt idx="30">
                  <c:v>-3.9987367571332002</c:v>
                </c:pt>
                <c:pt idx="31">
                  <c:v>-3.9886356010424553</c:v>
                </c:pt>
                <c:pt idx="32">
                  <c:v>-3.93825733811682</c:v>
                </c:pt>
                <c:pt idx="33">
                  <c:v>-3.8481106863443406</c:v>
                </c:pt>
                <c:pt idx="34">
                  <c:v>-3.7191059435530018</c:v>
                </c:pt>
                <c:pt idx="35">
                  <c:v>-3.5525457952541726</c:v>
                </c:pt>
                <c:pt idx="36">
                  <c:v>-3.3501121601685595</c:v>
                </c:pt>
                <c:pt idx="37">
                  <c:v>-3.1138492062680854</c:v>
                </c:pt>
                <c:pt idx="38">
                  <c:v>-2.8461427088371307</c:v>
                </c:pt>
                <c:pt idx="39">
                  <c:v>-2.5496959589947474</c:v>
                </c:pt>
                <c:pt idx="40">
                  <c:v>-2.2275024659527367</c:v>
                </c:pt>
                <c:pt idx="41">
                  <c:v>-1.8828157286613141</c:v>
                </c:pt>
                <c:pt idx="42">
                  <c:v>-1.5191163820871878</c:v>
                </c:pt>
                <c:pt idx="43">
                  <c:v>-1.140077049879884</c:v>
                </c:pt>
                <c:pt idx="44">
                  <c:v>-0.74952525834287753</c:v>
                </c:pt>
                <c:pt idx="45">
                  <c:v>-0.35140478620295162</c:v>
                </c:pt>
                <c:pt idx="46">
                  <c:v>5.0264159533434986E-2</c:v>
                </c:pt>
                <c:pt idx="47">
                  <c:v>0.45142553949395098</c:v>
                </c:pt>
                <c:pt idx="48">
                  <c:v>0.84802843968824226</c:v>
                </c:pt>
                <c:pt idx="49">
                  <c:v>1.236067977499816</c:v>
                </c:pt>
                <c:pt idx="50">
                  <c:v>1.6116257428546759</c:v>
                </c:pt>
                <c:pt idx="51">
                  <c:v>1.97090936619319</c:v>
                </c:pt>
                <c:pt idx="52">
                  <c:v>2.3102908136890954</c:v>
                </c:pt>
                <c:pt idx="53">
                  <c:v>2.6263430230118487</c:v>
                </c:pt>
                <c:pt idx="54">
                  <c:v>2.9158745096856671</c:v>
                </c:pt>
                <c:pt idx="55">
                  <c:v>3.175961594591362</c:v>
                </c:pt>
                <c:pt idx="56">
                  <c:v>3.4039779271787851</c:v>
                </c:pt>
                <c:pt idx="57">
                  <c:v>3.597621006265499</c:v>
                </c:pt>
                <c:pt idx="58">
                  <c:v>3.7549354306155092</c:v>
                </c:pt>
                <c:pt idx="59">
                  <c:v>3.8743326445145336</c:v>
                </c:pt>
                <c:pt idx="60">
                  <c:v>3.9546069789516616</c:v>
                </c:pt>
                <c:pt idx="61">
                  <c:v>3.9949478264240721</c:v>
                </c:pt>
                <c:pt idx="62">
                  <c:v>3.9949478264240681</c:v>
                </c:pt>
                <c:pt idx="63">
                  <c:v>3.9546069789516496</c:v>
                </c:pt>
                <c:pt idx="64">
                  <c:v>3.8743326445145136</c:v>
                </c:pt>
                <c:pt idx="65">
                  <c:v>3.7549354306154816</c:v>
                </c:pt>
                <c:pt idx="66">
                  <c:v>3.5976210062654639</c:v>
                </c:pt>
                <c:pt idx="67">
                  <c:v>3.4039779271787434</c:v>
                </c:pt>
                <c:pt idx="68">
                  <c:v>3.1759615945913136</c:v>
                </c:pt>
                <c:pt idx="69">
                  <c:v>2.9158745096856125</c:v>
                </c:pt>
                <c:pt idx="70">
                  <c:v>2.6263430230117888</c:v>
                </c:pt>
                <c:pt idx="71">
                  <c:v>2.3102908136890306</c:v>
                </c:pt>
                <c:pt idx="72">
                  <c:v>1.9709093661931207</c:v>
                </c:pt>
                <c:pt idx="73">
                  <c:v>1.6116257428546028</c:v>
                </c:pt>
                <c:pt idx="74">
                  <c:v>1.2360679774997401</c:v>
                </c:pt>
                <c:pt idx="75">
                  <c:v>0.84802843968816433</c:v>
                </c:pt>
                <c:pt idx="76">
                  <c:v>0.45142553949387176</c:v>
                </c:pt>
                <c:pt idx="77">
                  <c:v>5.0264159533355245E-2</c:v>
                </c:pt>
                <c:pt idx="78">
                  <c:v>-0.35140478620303106</c:v>
                </c:pt>
                <c:pt idx="79">
                  <c:v>-0.74952525834295591</c:v>
                </c:pt>
                <c:pt idx="80">
                  <c:v>-1.1400770498799637</c:v>
                </c:pt>
                <c:pt idx="81">
                  <c:v>-1.5191163820872582</c:v>
                </c:pt>
                <c:pt idx="82">
                  <c:v>-1.8828157286613845</c:v>
                </c:pt>
                <c:pt idx="83">
                  <c:v>-2.227502465952806</c:v>
                </c:pt>
                <c:pt idx="84">
                  <c:v>-2.5496959589948061</c:v>
                </c:pt>
                <c:pt idx="85">
                  <c:v>-2.8461427088371867</c:v>
                </c:pt>
                <c:pt idx="86">
                  <c:v>-3.1138492062681364</c:v>
                </c:pt>
                <c:pt idx="87">
                  <c:v>-3.3501121601686021</c:v>
                </c:pt>
                <c:pt idx="88">
                  <c:v>-3.552545795254209</c:v>
                </c:pt>
                <c:pt idx="89">
                  <c:v>-3.7191059435530316</c:v>
                </c:pt>
                <c:pt idx="90">
                  <c:v>-3.8481106863443619</c:v>
                </c:pt>
                <c:pt idx="91">
                  <c:v>-3.9382573381168338</c:v>
                </c:pt>
                <c:pt idx="92">
                  <c:v>-3.9886356010424615</c:v>
                </c:pt>
                <c:pt idx="93">
                  <c:v>-3.998736757133198</c:v>
                </c:pt>
                <c:pt idx="94">
                  <c:v>-3.9684588052579022</c:v>
                </c:pt>
                <c:pt idx="95">
                  <c:v>-3.8981074911462912</c:v>
                </c:pt>
                <c:pt idx="96">
                  <c:v>-3.7883932199789534</c:v>
                </c:pt>
                <c:pt idx="97">
                  <c:v>-3.6404238827399507</c:v>
                </c:pt>
                <c:pt idx="98">
                  <c:v>-3.4556936687713007</c:v>
                </c:pt>
                <c:pt idx="99">
                  <c:v>-3.2360679774997445</c:v>
                </c:pt>
                <c:pt idx="100">
                  <c:v>-2.9837645816966751</c:v>
                </c:pt>
                <c:pt idx="101">
                  <c:v>-2.7013312324840362</c:v>
                </c:pt>
                <c:pt idx="102">
                  <c:v>-2.3916199322300118</c:v>
                </c:pt>
                <c:pt idx="103">
                  <c:v>-2.0577581351259546</c:v>
                </c:pt>
                <c:pt idx="104">
                  <c:v>-1.7031171662602123</c:v>
                </c:pt>
                <c:pt idx="105">
                  <c:v>-1.3312781780918685</c:v>
                </c:pt>
                <c:pt idx="106">
                  <c:v>-0.945995988094815</c:v>
                </c:pt>
                <c:pt idx="107">
                  <c:v>-0.55116116273846361</c:v>
                </c:pt>
                <c:pt idx="108">
                  <c:v>-0.1507607306796524</c:v>
                </c:pt>
                <c:pt idx="109">
                  <c:v>0.25116207811734254</c:v>
                </c:pt>
                <c:pt idx="110">
                  <c:v>0.65054866077962581</c:v>
                </c:pt>
                <c:pt idx="111">
                  <c:v>1.0433660251596735</c:v>
                </c:pt>
                <c:pt idx="112">
                  <c:v>1.4256475148530892</c:v>
                </c:pt>
                <c:pt idx="113">
                  <c:v>1.7935328643602146</c:v>
                </c:pt>
                <c:pt idx="114">
                  <c:v>2.1433071799160643</c:v>
                </c:pt>
                <c:pt idx="115">
                  <c:v>2.4714384523614124</c:v>
                </c:pt>
                <c:pt idx="116">
                  <c:v>2.7746132232512912</c:v>
                </c:pt>
                <c:pt idx="117">
                  <c:v>3.0497700440458528</c:v>
                </c:pt>
                <c:pt idx="118">
                  <c:v>3.2941303905137658</c:v>
                </c:pt>
                <c:pt idx="119">
                  <c:v>3.5052267201755036</c:v>
                </c:pt>
                <c:pt idx="120">
                  <c:v>3.6809273894635224</c:v>
                </c:pt>
                <c:pt idx="121">
                  <c:v>3.819458178986602</c:v>
                </c:pt>
                <c:pt idx="122">
                  <c:v>3.9194202095370083</c:v>
                </c:pt>
                <c:pt idx="123">
                  <c:v>3.9798040679252114</c:v>
                </c:pt>
                <c:pt idx="124">
                  <c:v>4</c:v>
                </c:pt>
                <c:pt idx="125">
                  <c:v>3.9798040679251896</c:v>
                </c:pt>
                <c:pt idx="126">
                  <c:v>3.9194202095369652</c:v>
                </c:pt>
                <c:pt idx="127">
                  <c:v>3.8194581789865398</c:v>
                </c:pt>
                <c:pt idx="128">
                  <c:v>3.680927389463438</c:v>
                </c:pt>
                <c:pt idx="129">
                  <c:v>3.5052267201753993</c:v>
                </c:pt>
                <c:pt idx="130">
                  <c:v>3.2941303905136468</c:v>
                </c:pt>
                <c:pt idx="131">
                  <c:v>3.0497700440457174</c:v>
                </c:pt>
                <c:pt idx="132">
                  <c:v>2.7746132232511354</c:v>
                </c:pt>
                <c:pt idx="133">
                  <c:v>2.471438452361248</c:v>
                </c:pt>
                <c:pt idx="134">
                  <c:v>2.1433071799158876</c:v>
                </c:pt>
                <c:pt idx="135">
                  <c:v>1.7935328643600212</c:v>
                </c:pt>
                <c:pt idx="136">
                  <c:v>1.4256475148528935</c:v>
                </c:pt>
                <c:pt idx="137">
                  <c:v>1.0433660251594716</c:v>
                </c:pt>
                <c:pt idx="138">
                  <c:v>0.65054866077941231</c:v>
                </c:pt>
                <c:pt idx="139">
                  <c:v>0.2511620781171337</c:v>
                </c:pt>
                <c:pt idx="140">
                  <c:v>-0.15076073067986148</c:v>
                </c:pt>
                <c:pt idx="141">
                  <c:v>-0.55116116273867788</c:v>
                </c:pt>
                <c:pt idx="142">
                  <c:v>-0.94599598809501839</c:v>
                </c:pt>
                <c:pt idx="143">
                  <c:v>-1.3312781780920659</c:v>
                </c:pt>
                <c:pt idx="144">
                  <c:v>-1.7031171662604081</c:v>
                </c:pt>
                <c:pt idx="145">
                  <c:v>-2.057758135126134</c:v>
                </c:pt>
                <c:pt idx="146">
                  <c:v>-2.3916199322301792</c:v>
                </c:pt>
                <c:pt idx="147">
                  <c:v>-2.7013312324841956</c:v>
                </c:pt>
                <c:pt idx="148">
                  <c:v>-2.9837645816968146</c:v>
                </c:pt>
                <c:pt idx="149">
                  <c:v>-3.2360679774998675</c:v>
                </c:pt>
                <c:pt idx="150">
                  <c:v>-3.4556936687714099</c:v>
                </c:pt>
                <c:pt idx="151">
                  <c:v>-3.6404238827400377</c:v>
                </c:pt>
                <c:pt idx="152">
                  <c:v>-3.7883932199790209</c:v>
                </c:pt>
                <c:pt idx="153">
                  <c:v>-3.8981074911463396</c:v>
                </c:pt>
                <c:pt idx="154">
                  <c:v>-3.9684588052579284</c:v>
                </c:pt>
                <c:pt idx="155">
                  <c:v>-3.9987367571332033</c:v>
                </c:pt>
                <c:pt idx="156">
                  <c:v>-3.9886356010424451</c:v>
                </c:pt>
                <c:pt idx="157">
                  <c:v>-3.9382573381167973</c:v>
                </c:pt>
                <c:pt idx="158">
                  <c:v>-3.8481106863443046</c:v>
                </c:pt>
                <c:pt idx="159">
                  <c:v>-3.7191059435529521</c:v>
                </c:pt>
                <c:pt idx="160">
                  <c:v>-3.55254579525411</c:v>
                </c:pt>
                <c:pt idx="161">
                  <c:v>-3.3501121601684836</c:v>
                </c:pt>
                <c:pt idx="162">
                  <c:v>-3.113849206268005</c:v>
                </c:pt>
                <c:pt idx="163">
                  <c:v>-2.8461427088370397</c:v>
                </c:pt>
                <c:pt idx="164">
                  <c:v>-2.5496959589946449</c:v>
                </c:pt>
                <c:pt idx="165">
                  <c:v>-2.2275024659526261</c:v>
                </c:pt>
                <c:pt idx="166">
                  <c:v>-1.8828157286611937</c:v>
                </c:pt>
                <c:pt idx="167">
                  <c:v>-1.5191163820870581</c:v>
                </c:pt>
                <c:pt idx="168">
                  <c:v>-1.1400770498797632</c:v>
                </c:pt>
                <c:pt idx="169">
                  <c:v>-0.74952525834275041</c:v>
                </c:pt>
                <c:pt idx="170">
                  <c:v>-0.35140478620281912</c:v>
                </c:pt>
                <c:pt idx="171">
                  <c:v>5.0264159533568019E-2</c:v>
                </c:pt>
                <c:pt idx="172">
                  <c:v>0.4514255394940867</c:v>
                </c:pt>
                <c:pt idx="173">
                  <c:v>0.84802843968837927</c:v>
                </c:pt>
                <c:pt idx="174">
                  <c:v>1.2360679774999357</c:v>
                </c:pt>
                <c:pt idx="175">
                  <c:v>1.6116257428547942</c:v>
                </c:pt>
                <c:pt idx="176">
                  <c:v>1.9709093661933059</c:v>
                </c:pt>
                <c:pt idx="177">
                  <c:v>2.3102908136892042</c:v>
                </c:pt>
                <c:pt idx="178">
                  <c:v>2.6263430230119518</c:v>
                </c:pt>
                <c:pt idx="179">
                  <c:v>2.915874509685763</c:v>
                </c:pt>
                <c:pt idx="180">
                  <c:v>3.1759615945914383</c:v>
                </c:pt>
                <c:pt idx="181">
                  <c:v>3.4039779271788531</c:v>
                </c:pt>
                <c:pt idx="182">
                  <c:v>3.5976210062655571</c:v>
                </c:pt>
                <c:pt idx="183">
                  <c:v>3.7549354306155549</c:v>
                </c:pt>
                <c:pt idx="184">
                  <c:v>3.8743326445145674</c:v>
                </c:pt>
                <c:pt idx="185">
                  <c:v>3.9546069789516824</c:v>
                </c:pt>
                <c:pt idx="186">
                  <c:v>3.9949478264240783</c:v>
                </c:pt>
                <c:pt idx="187">
                  <c:v>3.9949478264240614</c:v>
                </c:pt>
                <c:pt idx="188">
                  <c:v>3.95460697895163</c:v>
                </c:pt>
                <c:pt idx="189">
                  <c:v>3.8743326445144808</c:v>
                </c:pt>
                <c:pt idx="190">
                  <c:v>3.7549354306154346</c:v>
                </c:pt>
                <c:pt idx="191">
                  <c:v>3.5976210062654044</c:v>
                </c:pt>
                <c:pt idx="192">
                  <c:v>3.4039779271786772</c:v>
                </c:pt>
                <c:pt idx="193">
                  <c:v>3.1759615945912345</c:v>
                </c:pt>
                <c:pt idx="194">
                  <c:v>2.9158745096855236</c:v>
                </c:pt>
                <c:pt idx="195">
                  <c:v>2.6263430230116991</c:v>
                </c:pt>
                <c:pt idx="196">
                  <c:v>2.3102908136889306</c:v>
                </c:pt>
                <c:pt idx="197">
                  <c:v>1.9709093661930142</c:v>
                </c:pt>
                <c:pt idx="198">
                  <c:v>1.6116257428544876</c:v>
                </c:pt>
                <c:pt idx="199">
                  <c:v>1.2360679774996171</c:v>
                </c:pt>
                <c:pt idx="200">
                  <c:v>0.84802843968805164</c:v>
                </c:pt>
                <c:pt idx="201">
                  <c:v>0.45142553949375369</c:v>
                </c:pt>
                <c:pt idx="202">
                  <c:v>5.026415953323287E-2</c:v>
                </c:pt>
                <c:pt idx="203">
                  <c:v>-0.35140478620315296</c:v>
                </c:pt>
                <c:pt idx="204">
                  <c:v>-0.74952525834307959</c:v>
                </c:pt>
                <c:pt idx="205">
                  <c:v>-1.1400770498800845</c:v>
                </c:pt>
                <c:pt idx="206">
                  <c:v>-1.5191163820873681</c:v>
                </c:pt>
                <c:pt idx="207">
                  <c:v>-1.8828157286614893</c:v>
                </c:pt>
                <c:pt idx="208">
                  <c:v>-2.2275024659529046</c:v>
                </c:pt>
                <c:pt idx="209">
                  <c:v>-2.5496959589949029</c:v>
                </c:pt>
                <c:pt idx="210">
                  <c:v>-2.846142708837275</c:v>
                </c:pt>
                <c:pt idx="211">
                  <c:v>-3.1138492062682155</c:v>
                </c:pt>
                <c:pt idx="212">
                  <c:v>-3.3501121601686745</c:v>
                </c:pt>
                <c:pt idx="213">
                  <c:v>-3.5525457952542636</c:v>
                </c:pt>
                <c:pt idx="214">
                  <c:v>-3.7191059435530756</c:v>
                </c:pt>
                <c:pt idx="215">
                  <c:v>-3.8481106863443961</c:v>
                </c:pt>
                <c:pt idx="216">
                  <c:v>-3.938257338116856</c:v>
                </c:pt>
                <c:pt idx="217">
                  <c:v>-3.9886356010424708</c:v>
                </c:pt>
                <c:pt idx="218">
                  <c:v>-3.9987367571331949</c:v>
                </c:pt>
                <c:pt idx="219">
                  <c:v>-3.9684588052578871</c:v>
                </c:pt>
                <c:pt idx="220">
                  <c:v>-3.8981074911462645</c:v>
                </c:pt>
                <c:pt idx="221">
                  <c:v>-3.788393219978913</c:v>
                </c:pt>
                <c:pt idx="222">
                  <c:v>-3.6404238827398987</c:v>
                </c:pt>
                <c:pt idx="223">
                  <c:v>-3.4556936687712376</c:v>
                </c:pt>
                <c:pt idx="224">
                  <c:v>-3.2360679774996663</c:v>
                </c:pt>
                <c:pt idx="225">
                  <c:v>-2.9837645816965961</c:v>
                </c:pt>
                <c:pt idx="226">
                  <c:v>-2.7013312324839487</c:v>
                </c:pt>
                <c:pt idx="227">
                  <c:v>-2.3916199322299105</c:v>
                </c:pt>
                <c:pt idx="228">
                  <c:v>-2.0577581351258467</c:v>
                </c:pt>
                <c:pt idx="229">
                  <c:v>-1.7031171662600983</c:v>
                </c:pt>
                <c:pt idx="230">
                  <c:v>-1.3312781780917431</c:v>
                </c:pt>
                <c:pt idx="231">
                  <c:v>-0.94599598809469954</c:v>
                </c:pt>
                <c:pt idx="232">
                  <c:v>-0.55116116273834592</c:v>
                </c:pt>
                <c:pt idx="233">
                  <c:v>-0.15076073067952653</c:v>
                </c:pt>
                <c:pt idx="234">
                  <c:v>0.25116207811746827</c:v>
                </c:pt>
                <c:pt idx="235">
                  <c:v>0.65054866077975004</c:v>
                </c:pt>
                <c:pt idx="236">
                  <c:v>1.043366025159802</c:v>
                </c:pt>
                <c:pt idx="237">
                  <c:v>1.4256475148532002</c:v>
                </c:pt>
                <c:pt idx="238">
                  <c:v>1.7935328643603208</c:v>
                </c:pt>
                <c:pt idx="239">
                  <c:v>2.1433071799161705</c:v>
                </c:pt>
                <c:pt idx="240">
                  <c:v>2.4714384523615114</c:v>
                </c:pt>
                <c:pt idx="241">
                  <c:v>2.7746132232513818</c:v>
                </c:pt>
                <c:pt idx="242">
                  <c:v>3.049770044045939</c:v>
                </c:pt>
                <c:pt idx="243">
                  <c:v>3.2941303905138328</c:v>
                </c:pt>
                <c:pt idx="244">
                  <c:v>3.5052267201755605</c:v>
                </c:pt>
                <c:pt idx="245">
                  <c:v>3.680927389463569</c:v>
                </c:pt>
                <c:pt idx="246">
                  <c:v>3.8194581789866393</c:v>
                </c:pt>
                <c:pt idx="247">
                  <c:v>3.9194202095370336</c:v>
                </c:pt>
                <c:pt idx="248">
                  <c:v>3.9798040679252242</c:v>
                </c:pt>
                <c:pt idx="249">
                  <c:v>4</c:v>
                </c:pt>
                <c:pt idx="250">
                  <c:v>3.979804067925178</c:v>
                </c:pt>
                <c:pt idx="251">
                  <c:v>3.9194202095369417</c:v>
                </c:pt>
                <c:pt idx="252">
                  <c:v>3.8194581789865025</c:v>
                </c:pt>
                <c:pt idx="253">
                  <c:v>3.6809273894633887</c:v>
                </c:pt>
                <c:pt idx="254">
                  <c:v>3.5052267201753384</c:v>
                </c:pt>
                <c:pt idx="255">
                  <c:v>3.2941303905135793</c:v>
                </c:pt>
                <c:pt idx="256">
                  <c:v>3.0497700440456406</c:v>
                </c:pt>
                <c:pt idx="257">
                  <c:v>2.7746132232510496</c:v>
                </c:pt>
                <c:pt idx="258">
                  <c:v>2.471438452361149</c:v>
                </c:pt>
                <c:pt idx="259">
                  <c:v>2.143307179915781</c:v>
                </c:pt>
                <c:pt idx="260">
                  <c:v>1.7935328643599087</c:v>
                </c:pt>
                <c:pt idx="261">
                  <c:v>1.4256475148527825</c:v>
                </c:pt>
                <c:pt idx="262">
                  <c:v>1.0433660251593568</c:v>
                </c:pt>
                <c:pt idx="263">
                  <c:v>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D074-42BE-BA3B-3FB2E534EF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368831"/>
        <c:axId val="627371231"/>
      </c:scatterChart>
      <c:valAx>
        <c:axId val="627368831"/>
        <c:scaling>
          <c:orientation val="minMax"/>
          <c:max val="5.000000000000001E-3"/>
        </c:scaling>
        <c:delete val="1"/>
        <c:axPos val="b"/>
        <c:numFmt formatCode="General" sourceLinked="1"/>
        <c:majorTickMark val="none"/>
        <c:minorTickMark val="none"/>
        <c:tickLblPos val="nextTo"/>
        <c:crossAx val="627371231"/>
        <c:crosses val="autoZero"/>
        <c:crossBetween val="midCat"/>
      </c:valAx>
      <c:valAx>
        <c:axId val="6273712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2736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Standard Normal Distribution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6507442383655532E-2"/>
          <c:y val="0.11173374613003098"/>
          <c:w val="0.95291953331414969"/>
          <c:h val="0.74794641768850101"/>
        </c:manualLayout>
      </c:layout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Sheet8!$H$10:$H$70</c:f>
              <c:numCache>
                <c:formatCode>General</c:formatCode>
                <c:ptCount val="61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-2.6999999999999997</c:v>
                </c:pt>
                <c:pt idx="4">
                  <c:v>-2.5999999999999996</c:v>
                </c:pt>
                <c:pt idx="5">
                  <c:v>-2.4999999999999996</c:v>
                </c:pt>
                <c:pt idx="6">
                  <c:v>-2.3999999999999995</c:v>
                </c:pt>
                <c:pt idx="7">
                  <c:v>-2.2999999999999994</c:v>
                </c:pt>
                <c:pt idx="8">
                  <c:v>-2.1999999999999993</c:v>
                </c:pt>
                <c:pt idx="9">
                  <c:v>-2.0999999999999992</c:v>
                </c:pt>
                <c:pt idx="10">
                  <c:v>-1.9999999999999991</c:v>
                </c:pt>
                <c:pt idx="11">
                  <c:v>-1.899999999999999</c:v>
                </c:pt>
                <c:pt idx="12">
                  <c:v>-1.7999999999999989</c:v>
                </c:pt>
                <c:pt idx="13">
                  <c:v>-1.6999999999999988</c:v>
                </c:pt>
                <c:pt idx="14">
                  <c:v>-1.5999999999999988</c:v>
                </c:pt>
                <c:pt idx="15">
                  <c:v>-1.4999999999999987</c:v>
                </c:pt>
                <c:pt idx="16">
                  <c:v>-1.3999999999999986</c:v>
                </c:pt>
                <c:pt idx="17">
                  <c:v>-1.2999999999999985</c:v>
                </c:pt>
                <c:pt idx="18">
                  <c:v>-1.1999999999999984</c:v>
                </c:pt>
                <c:pt idx="19">
                  <c:v>-1.0999999999999983</c:v>
                </c:pt>
                <c:pt idx="20">
                  <c:v>-0.99999999999999833</c:v>
                </c:pt>
                <c:pt idx="21">
                  <c:v>-0.89999999999999836</c:v>
                </c:pt>
                <c:pt idx="22">
                  <c:v>-0.79999999999999838</c:v>
                </c:pt>
                <c:pt idx="23">
                  <c:v>-0.6999999999999984</c:v>
                </c:pt>
                <c:pt idx="24">
                  <c:v>-0.59999999999999842</c:v>
                </c:pt>
                <c:pt idx="25">
                  <c:v>-0.49999999999999845</c:v>
                </c:pt>
                <c:pt idx="26">
                  <c:v>-0.39999999999999847</c:v>
                </c:pt>
                <c:pt idx="27">
                  <c:v>-0.29999999999999849</c:v>
                </c:pt>
                <c:pt idx="28">
                  <c:v>-0.19999999999999848</c:v>
                </c:pt>
                <c:pt idx="29">
                  <c:v>-9.9999999999998479E-2</c:v>
                </c:pt>
                <c:pt idx="30">
                  <c:v>1.5265566588595902E-15</c:v>
                </c:pt>
                <c:pt idx="31">
                  <c:v>0.10000000000000153</c:v>
                </c:pt>
                <c:pt idx="32">
                  <c:v>0.20000000000000154</c:v>
                </c:pt>
                <c:pt idx="33">
                  <c:v>0.30000000000000154</c:v>
                </c:pt>
                <c:pt idx="34">
                  <c:v>0.40000000000000158</c:v>
                </c:pt>
                <c:pt idx="35">
                  <c:v>0.50000000000000155</c:v>
                </c:pt>
                <c:pt idx="36">
                  <c:v>0.60000000000000153</c:v>
                </c:pt>
                <c:pt idx="37">
                  <c:v>0.70000000000000151</c:v>
                </c:pt>
                <c:pt idx="38">
                  <c:v>0.80000000000000149</c:v>
                </c:pt>
                <c:pt idx="39">
                  <c:v>0.90000000000000147</c:v>
                </c:pt>
                <c:pt idx="40">
                  <c:v>1.0000000000000016</c:v>
                </c:pt>
                <c:pt idx="41">
                  <c:v>1.1000000000000016</c:v>
                </c:pt>
                <c:pt idx="42">
                  <c:v>1.2000000000000017</c:v>
                </c:pt>
                <c:pt idx="43">
                  <c:v>1.3000000000000018</c:v>
                </c:pt>
                <c:pt idx="44">
                  <c:v>1.4000000000000019</c:v>
                </c:pt>
                <c:pt idx="45">
                  <c:v>1.500000000000002</c:v>
                </c:pt>
                <c:pt idx="46">
                  <c:v>1.6000000000000021</c:v>
                </c:pt>
                <c:pt idx="47">
                  <c:v>1.7000000000000022</c:v>
                </c:pt>
                <c:pt idx="48">
                  <c:v>1.8000000000000023</c:v>
                </c:pt>
                <c:pt idx="49">
                  <c:v>1.9000000000000024</c:v>
                </c:pt>
                <c:pt idx="50">
                  <c:v>2.0000000000000022</c:v>
                </c:pt>
                <c:pt idx="51">
                  <c:v>2.1000000000000023</c:v>
                </c:pt>
                <c:pt idx="52">
                  <c:v>2.2000000000000024</c:v>
                </c:pt>
                <c:pt idx="53">
                  <c:v>2.3000000000000025</c:v>
                </c:pt>
                <c:pt idx="54">
                  <c:v>2.4000000000000026</c:v>
                </c:pt>
                <c:pt idx="55">
                  <c:v>2.5000000000000027</c:v>
                </c:pt>
                <c:pt idx="56">
                  <c:v>2.6000000000000028</c:v>
                </c:pt>
                <c:pt idx="57">
                  <c:v>2.7000000000000028</c:v>
                </c:pt>
                <c:pt idx="58">
                  <c:v>2.8000000000000029</c:v>
                </c:pt>
                <c:pt idx="59">
                  <c:v>2.900000000000003</c:v>
                </c:pt>
                <c:pt idx="60">
                  <c:v>3.0000000000000031</c:v>
                </c:pt>
              </c:numCache>
            </c:numRef>
          </c:xVal>
          <c:yVal>
            <c:numRef>
              <c:f>Sheet8!$I$10:$I$70</c:f>
              <c:numCache>
                <c:formatCode>General</c:formatCode>
                <c:ptCount val="61"/>
                <c:pt idx="0">
                  <c:v>4.4318484119380075E-3</c:v>
                </c:pt>
                <c:pt idx="1">
                  <c:v>5.9525324197758538E-3</c:v>
                </c:pt>
                <c:pt idx="2">
                  <c:v>7.9154515829799686E-3</c:v>
                </c:pt>
                <c:pt idx="3">
                  <c:v>1.0420934814422605E-2</c:v>
                </c:pt>
                <c:pt idx="4">
                  <c:v>1.3582969233685634E-2</c:v>
                </c:pt>
                <c:pt idx="5">
                  <c:v>1.7528300493568554E-2</c:v>
                </c:pt>
                <c:pt idx="6">
                  <c:v>2.2394530294842931E-2</c:v>
                </c:pt>
                <c:pt idx="7">
                  <c:v>2.832703774160121E-2</c:v>
                </c:pt>
                <c:pt idx="8">
                  <c:v>3.5474592846231487E-2</c:v>
                </c:pt>
                <c:pt idx="9">
                  <c:v>4.3983595980427267E-2</c:v>
                </c:pt>
                <c:pt idx="10">
                  <c:v>5.3990966513188146E-2</c:v>
                </c:pt>
                <c:pt idx="11">
                  <c:v>6.561581477467672E-2</c:v>
                </c:pt>
                <c:pt idx="12">
                  <c:v>7.8950158300894302E-2</c:v>
                </c:pt>
                <c:pt idx="13">
                  <c:v>9.4049077376887114E-2</c:v>
                </c:pt>
                <c:pt idx="14">
                  <c:v>0.11092083467945579</c:v>
                </c:pt>
                <c:pt idx="15">
                  <c:v>0.12951759566589199</c:v>
                </c:pt>
                <c:pt idx="16">
                  <c:v>0.14972746563574515</c:v>
                </c:pt>
                <c:pt idx="17">
                  <c:v>0.17136859204780769</c:v>
                </c:pt>
                <c:pt idx="18">
                  <c:v>0.19418605498321331</c:v>
                </c:pt>
                <c:pt idx="19">
                  <c:v>0.21785217703255097</c:v>
                </c:pt>
                <c:pt idx="20">
                  <c:v>0.24197072451914375</c:v>
                </c:pt>
                <c:pt idx="21">
                  <c:v>0.26608524989875521</c:v>
                </c:pt>
                <c:pt idx="22">
                  <c:v>0.28969155276148312</c:v>
                </c:pt>
                <c:pt idx="23">
                  <c:v>0.3122539333667616</c:v>
                </c:pt>
                <c:pt idx="24">
                  <c:v>0.33322460289179995</c:v>
                </c:pt>
                <c:pt idx="25">
                  <c:v>0.3520653267642998</c:v>
                </c:pt>
                <c:pt idx="26">
                  <c:v>0.36827014030332356</c:v>
                </c:pt>
                <c:pt idx="27">
                  <c:v>0.38138781546052425</c:v>
                </c:pt>
                <c:pt idx="28">
                  <c:v>0.39104269397545599</c:v>
                </c:pt>
                <c:pt idx="29">
                  <c:v>0.39695254747701186</c:v>
                </c:pt>
                <c:pt idx="30">
                  <c:v>0.3989422804014327</c:v>
                </c:pt>
                <c:pt idx="31">
                  <c:v>0.39695254747701175</c:v>
                </c:pt>
                <c:pt idx="32">
                  <c:v>0.39104269397545577</c:v>
                </c:pt>
                <c:pt idx="33">
                  <c:v>0.38138781546052397</c:v>
                </c:pt>
                <c:pt idx="34">
                  <c:v>0.36827014030332311</c:v>
                </c:pt>
                <c:pt idx="35">
                  <c:v>0.35206532676429919</c:v>
                </c:pt>
                <c:pt idx="36">
                  <c:v>0.33322460289179934</c:v>
                </c:pt>
                <c:pt idx="37">
                  <c:v>0.31225393336676094</c:v>
                </c:pt>
                <c:pt idx="38">
                  <c:v>0.2896915527614824</c:v>
                </c:pt>
                <c:pt idx="39">
                  <c:v>0.26608524989875448</c:v>
                </c:pt>
                <c:pt idx="40">
                  <c:v>0.241970724519143</c:v>
                </c:pt>
                <c:pt idx="41">
                  <c:v>0.21785217703255014</c:v>
                </c:pt>
                <c:pt idx="42">
                  <c:v>0.19418605498321254</c:v>
                </c:pt>
                <c:pt idx="43">
                  <c:v>0.17136859204780694</c:v>
                </c:pt>
                <c:pt idx="44">
                  <c:v>0.14972746563574449</c:v>
                </c:pt>
                <c:pt idx="45">
                  <c:v>0.12951759566589133</c:v>
                </c:pt>
                <c:pt idx="46">
                  <c:v>0.1109208346794552</c:v>
                </c:pt>
                <c:pt idx="47">
                  <c:v>9.4049077376886586E-2</c:v>
                </c:pt>
                <c:pt idx="48">
                  <c:v>7.8950158300893844E-2</c:v>
                </c:pt>
                <c:pt idx="49">
                  <c:v>6.5615814774676304E-2</c:v>
                </c:pt>
                <c:pt idx="50">
                  <c:v>5.3990966513187813E-2</c:v>
                </c:pt>
                <c:pt idx="51">
                  <c:v>4.3983595980426976E-2</c:v>
                </c:pt>
                <c:pt idx="52">
                  <c:v>3.5474592846231251E-2</c:v>
                </c:pt>
                <c:pt idx="53">
                  <c:v>2.8327037741601009E-2</c:v>
                </c:pt>
                <c:pt idx="54">
                  <c:v>2.2394530294842761E-2</c:v>
                </c:pt>
                <c:pt idx="55">
                  <c:v>1.7528300493568419E-2</c:v>
                </c:pt>
                <c:pt idx="56">
                  <c:v>1.3582969233685523E-2</c:v>
                </c:pt>
                <c:pt idx="57">
                  <c:v>1.0420934814422515E-2</c:v>
                </c:pt>
                <c:pt idx="58">
                  <c:v>7.9154515829798974E-3</c:v>
                </c:pt>
                <c:pt idx="59">
                  <c:v>5.9525324197758009E-3</c:v>
                </c:pt>
                <c:pt idx="60">
                  <c:v>4.4318484119379676E-3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5A5D-4596-81DB-292306BB15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22348352"/>
        <c:axId val="197627904"/>
      </c:scatterChart>
      <c:valAx>
        <c:axId val="522348352"/>
        <c:scaling>
          <c:orientation val="minMax"/>
          <c:max val="3"/>
          <c:min val="-3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Standard Deviations from the Mean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627904"/>
        <c:crosses val="autoZero"/>
        <c:crossBetween val="midCat"/>
      </c:valAx>
      <c:valAx>
        <c:axId val="197627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dirty="0"/>
                  <a:t>Probability Density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234835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Standard Normal Distribution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6507442383655532E-2"/>
          <c:y val="0.11173374613003098"/>
          <c:w val="0.95291953331414969"/>
          <c:h val="0.74794641768850101"/>
        </c:manualLayout>
      </c:layout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Sheet8!$H$10:$H$70</c:f>
              <c:numCache>
                <c:formatCode>General</c:formatCode>
                <c:ptCount val="61"/>
                <c:pt idx="0">
                  <c:v>-3</c:v>
                </c:pt>
                <c:pt idx="1">
                  <c:v>-2.9</c:v>
                </c:pt>
                <c:pt idx="2">
                  <c:v>-2.8</c:v>
                </c:pt>
                <c:pt idx="3">
                  <c:v>-2.6999999999999997</c:v>
                </c:pt>
                <c:pt idx="4">
                  <c:v>-2.5999999999999996</c:v>
                </c:pt>
                <c:pt idx="5">
                  <c:v>-2.4999999999999996</c:v>
                </c:pt>
                <c:pt idx="6">
                  <c:v>-2.3999999999999995</c:v>
                </c:pt>
                <c:pt idx="7">
                  <c:v>-2.2999999999999994</c:v>
                </c:pt>
                <c:pt idx="8">
                  <c:v>-2.1999999999999993</c:v>
                </c:pt>
                <c:pt idx="9">
                  <c:v>-2.0999999999999992</c:v>
                </c:pt>
                <c:pt idx="10">
                  <c:v>-1.9999999999999991</c:v>
                </c:pt>
                <c:pt idx="11">
                  <c:v>-1.899999999999999</c:v>
                </c:pt>
                <c:pt idx="12">
                  <c:v>-1.7999999999999989</c:v>
                </c:pt>
                <c:pt idx="13">
                  <c:v>-1.6999999999999988</c:v>
                </c:pt>
                <c:pt idx="14">
                  <c:v>-1.5999999999999988</c:v>
                </c:pt>
                <c:pt idx="15">
                  <c:v>-1.4999999999999987</c:v>
                </c:pt>
                <c:pt idx="16">
                  <c:v>-1.3999999999999986</c:v>
                </c:pt>
                <c:pt idx="17">
                  <c:v>-1.2999999999999985</c:v>
                </c:pt>
                <c:pt idx="18">
                  <c:v>-1.1999999999999984</c:v>
                </c:pt>
                <c:pt idx="19">
                  <c:v>-1.0999999999999983</c:v>
                </c:pt>
                <c:pt idx="20">
                  <c:v>-0.99999999999999833</c:v>
                </c:pt>
                <c:pt idx="21">
                  <c:v>-0.89999999999999836</c:v>
                </c:pt>
                <c:pt idx="22">
                  <c:v>-0.79999999999999838</c:v>
                </c:pt>
                <c:pt idx="23">
                  <c:v>-0.6999999999999984</c:v>
                </c:pt>
                <c:pt idx="24">
                  <c:v>-0.59999999999999842</c:v>
                </c:pt>
                <c:pt idx="25">
                  <c:v>-0.49999999999999845</c:v>
                </c:pt>
                <c:pt idx="26">
                  <c:v>-0.39999999999999847</c:v>
                </c:pt>
                <c:pt idx="27">
                  <c:v>-0.29999999999999849</c:v>
                </c:pt>
                <c:pt idx="28">
                  <c:v>-0.19999999999999848</c:v>
                </c:pt>
                <c:pt idx="29">
                  <c:v>-9.9999999999998479E-2</c:v>
                </c:pt>
                <c:pt idx="30">
                  <c:v>1.5265566588595902E-15</c:v>
                </c:pt>
                <c:pt idx="31">
                  <c:v>0.10000000000000153</c:v>
                </c:pt>
                <c:pt idx="32">
                  <c:v>0.20000000000000154</c:v>
                </c:pt>
                <c:pt idx="33">
                  <c:v>0.30000000000000154</c:v>
                </c:pt>
                <c:pt idx="34">
                  <c:v>0.40000000000000158</c:v>
                </c:pt>
                <c:pt idx="35">
                  <c:v>0.50000000000000155</c:v>
                </c:pt>
                <c:pt idx="36">
                  <c:v>0.60000000000000153</c:v>
                </c:pt>
                <c:pt idx="37">
                  <c:v>0.70000000000000151</c:v>
                </c:pt>
                <c:pt idx="38">
                  <c:v>0.80000000000000149</c:v>
                </c:pt>
                <c:pt idx="39">
                  <c:v>0.90000000000000147</c:v>
                </c:pt>
                <c:pt idx="40">
                  <c:v>1.0000000000000016</c:v>
                </c:pt>
                <c:pt idx="41">
                  <c:v>1.1000000000000016</c:v>
                </c:pt>
                <c:pt idx="42">
                  <c:v>1.2000000000000017</c:v>
                </c:pt>
                <c:pt idx="43">
                  <c:v>1.3000000000000018</c:v>
                </c:pt>
                <c:pt idx="44">
                  <c:v>1.4000000000000019</c:v>
                </c:pt>
                <c:pt idx="45">
                  <c:v>1.500000000000002</c:v>
                </c:pt>
                <c:pt idx="46">
                  <c:v>1.6000000000000021</c:v>
                </c:pt>
                <c:pt idx="47">
                  <c:v>1.7000000000000022</c:v>
                </c:pt>
                <c:pt idx="48">
                  <c:v>1.8000000000000023</c:v>
                </c:pt>
                <c:pt idx="49">
                  <c:v>1.9000000000000024</c:v>
                </c:pt>
                <c:pt idx="50">
                  <c:v>2.0000000000000022</c:v>
                </c:pt>
                <c:pt idx="51">
                  <c:v>2.1000000000000023</c:v>
                </c:pt>
                <c:pt idx="52">
                  <c:v>2.2000000000000024</c:v>
                </c:pt>
                <c:pt idx="53">
                  <c:v>2.3000000000000025</c:v>
                </c:pt>
                <c:pt idx="54">
                  <c:v>2.4000000000000026</c:v>
                </c:pt>
                <c:pt idx="55">
                  <c:v>2.5000000000000027</c:v>
                </c:pt>
                <c:pt idx="56">
                  <c:v>2.6000000000000028</c:v>
                </c:pt>
                <c:pt idx="57">
                  <c:v>2.7000000000000028</c:v>
                </c:pt>
                <c:pt idx="58">
                  <c:v>2.8000000000000029</c:v>
                </c:pt>
                <c:pt idx="59">
                  <c:v>2.900000000000003</c:v>
                </c:pt>
                <c:pt idx="60">
                  <c:v>3.0000000000000031</c:v>
                </c:pt>
              </c:numCache>
            </c:numRef>
          </c:xVal>
          <c:yVal>
            <c:numRef>
              <c:f>Sheet8!$I$10:$I$70</c:f>
              <c:numCache>
                <c:formatCode>General</c:formatCode>
                <c:ptCount val="61"/>
                <c:pt idx="0">
                  <c:v>4.4318484119380075E-3</c:v>
                </c:pt>
                <c:pt idx="1">
                  <c:v>5.9525324197758538E-3</c:v>
                </c:pt>
                <c:pt idx="2">
                  <c:v>7.9154515829799686E-3</c:v>
                </c:pt>
                <c:pt idx="3">
                  <c:v>1.0420934814422605E-2</c:v>
                </c:pt>
                <c:pt idx="4">
                  <c:v>1.3582969233685634E-2</c:v>
                </c:pt>
                <c:pt idx="5">
                  <c:v>1.7528300493568554E-2</c:v>
                </c:pt>
                <c:pt idx="6">
                  <c:v>2.2394530294842931E-2</c:v>
                </c:pt>
                <c:pt idx="7">
                  <c:v>2.832703774160121E-2</c:v>
                </c:pt>
                <c:pt idx="8">
                  <c:v>3.5474592846231487E-2</c:v>
                </c:pt>
                <c:pt idx="9">
                  <c:v>4.3983595980427267E-2</c:v>
                </c:pt>
                <c:pt idx="10">
                  <c:v>5.3990966513188146E-2</c:v>
                </c:pt>
                <c:pt idx="11">
                  <c:v>6.561581477467672E-2</c:v>
                </c:pt>
                <c:pt idx="12">
                  <c:v>7.8950158300894302E-2</c:v>
                </c:pt>
                <c:pt idx="13">
                  <c:v>9.4049077376887114E-2</c:v>
                </c:pt>
                <c:pt idx="14">
                  <c:v>0.11092083467945579</c:v>
                </c:pt>
                <c:pt idx="15">
                  <c:v>0.12951759566589199</c:v>
                </c:pt>
                <c:pt idx="16">
                  <c:v>0.14972746563574515</c:v>
                </c:pt>
                <c:pt idx="17">
                  <c:v>0.17136859204780769</c:v>
                </c:pt>
                <c:pt idx="18">
                  <c:v>0.19418605498321331</c:v>
                </c:pt>
                <c:pt idx="19">
                  <c:v>0.21785217703255097</c:v>
                </c:pt>
                <c:pt idx="20">
                  <c:v>0.24197072451914375</c:v>
                </c:pt>
                <c:pt idx="21">
                  <c:v>0.26608524989875521</c:v>
                </c:pt>
                <c:pt idx="22">
                  <c:v>0.28969155276148312</c:v>
                </c:pt>
                <c:pt idx="23">
                  <c:v>0.3122539333667616</c:v>
                </c:pt>
                <c:pt idx="24">
                  <c:v>0.33322460289179995</c:v>
                </c:pt>
                <c:pt idx="25">
                  <c:v>0.3520653267642998</c:v>
                </c:pt>
                <c:pt idx="26">
                  <c:v>0.36827014030332356</c:v>
                </c:pt>
                <c:pt idx="27">
                  <c:v>0.38138781546052425</c:v>
                </c:pt>
                <c:pt idx="28">
                  <c:v>0.39104269397545599</c:v>
                </c:pt>
                <c:pt idx="29">
                  <c:v>0.39695254747701186</c:v>
                </c:pt>
                <c:pt idx="30">
                  <c:v>0.3989422804014327</c:v>
                </c:pt>
                <c:pt idx="31">
                  <c:v>0.39695254747701175</c:v>
                </c:pt>
                <c:pt idx="32">
                  <c:v>0.39104269397545577</c:v>
                </c:pt>
                <c:pt idx="33">
                  <c:v>0.38138781546052397</c:v>
                </c:pt>
                <c:pt idx="34">
                  <c:v>0.36827014030332311</c:v>
                </c:pt>
                <c:pt idx="35">
                  <c:v>0.35206532676429919</c:v>
                </c:pt>
                <c:pt idx="36">
                  <c:v>0.33322460289179934</c:v>
                </c:pt>
                <c:pt idx="37">
                  <c:v>0.31225393336676094</c:v>
                </c:pt>
                <c:pt idx="38">
                  <c:v>0.2896915527614824</c:v>
                </c:pt>
                <c:pt idx="39">
                  <c:v>0.26608524989875448</c:v>
                </c:pt>
                <c:pt idx="40">
                  <c:v>0.241970724519143</c:v>
                </c:pt>
                <c:pt idx="41">
                  <c:v>0.21785217703255014</c:v>
                </c:pt>
                <c:pt idx="42">
                  <c:v>0.19418605498321254</c:v>
                </c:pt>
                <c:pt idx="43">
                  <c:v>0.17136859204780694</c:v>
                </c:pt>
                <c:pt idx="44">
                  <c:v>0.14972746563574449</c:v>
                </c:pt>
                <c:pt idx="45">
                  <c:v>0.12951759566589133</c:v>
                </c:pt>
                <c:pt idx="46">
                  <c:v>0.1109208346794552</c:v>
                </c:pt>
                <c:pt idx="47">
                  <c:v>9.4049077376886586E-2</c:v>
                </c:pt>
                <c:pt idx="48">
                  <c:v>7.8950158300893844E-2</c:v>
                </c:pt>
                <c:pt idx="49">
                  <c:v>6.5615814774676304E-2</c:v>
                </c:pt>
                <c:pt idx="50">
                  <c:v>5.3990966513187813E-2</c:v>
                </c:pt>
                <c:pt idx="51">
                  <c:v>4.3983595980426976E-2</c:v>
                </c:pt>
                <c:pt idx="52">
                  <c:v>3.5474592846231251E-2</c:v>
                </c:pt>
                <c:pt idx="53">
                  <c:v>2.8327037741601009E-2</c:v>
                </c:pt>
                <c:pt idx="54">
                  <c:v>2.2394530294842761E-2</c:v>
                </c:pt>
                <c:pt idx="55">
                  <c:v>1.7528300493568419E-2</c:v>
                </c:pt>
                <c:pt idx="56">
                  <c:v>1.3582969233685523E-2</c:v>
                </c:pt>
                <c:pt idx="57">
                  <c:v>1.0420934814422515E-2</c:v>
                </c:pt>
                <c:pt idx="58">
                  <c:v>7.9154515829798974E-3</c:v>
                </c:pt>
                <c:pt idx="59">
                  <c:v>5.9525324197758009E-3</c:v>
                </c:pt>
                <c:pt idx="60">
                  <c:v>4.4318484119379676E-3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5A5D-4596-81DB-292306BB15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22348352"/>
        <c:axId val="197627904"/>
      </c:scatterChart>
      <c:valAx>
        <c:axId val="522348352"/>
        <c:scaling>
          <c:orientation val="minMax"/>
          <c:max val="3"/>
          <c:min val="-3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Standard Deviations from the Mean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627904"/>
        <c:crosses val="autoZero"/>
        <c:crossBetween val="midCat"/>
      </c:valAx>
      <c:valAx>
        <c:axId val="197627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dirty="0"/>
                  <a:t>Probability </a:t>
                </a:r>
                <a:r>
                  <a:rPr lang="en-US" sz="1100" b="0" i="0" u="none" strike="noStrike" kern="1200" baseline="0" dirty="0">
                    <a:solidFill>
                      <a:prstClr val="black">
                        <a:lumMod val="65000"/>
                        <a:lumOff val="35000"/>
                      </a:prstClr>
                    </a:solidFill>
                  </a:rPr>
                  <a:t> Density</a:t>
                </a:r>
                <a:endParaRPr lang="en-US" sz="1100" dirty="0"/>
              </a:p>
            </c:rich>
          </c:tx>
          <c:layout>
            <c:manualLayout>
              <c:xMode val="edge"/>
              <c:yMode val="edge"/>
              <c:x val="0"/>
              <c:y val="0.3524498523769574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234835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Distribution Around the Mean </a:t>
            </a:r>
            <a:r>
              <a:rPr lang="en-US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for Data Set  1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Sheet1!$C$7:$C$56</c:f>
              <c:numCache>
                <c:formatCode>General</c:formatCode>
                <c:ptCount val="5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</c:numCache>
            </c:numRef>
          </c:xVal>
          <c:yVal>
            <c:numRef>
              <c:f>Sheet1!$D$7:$D$56</c:f>
              <c:numCache>
                <c:formatCode>General</c:formatCode>
                <c:ptCount val="50"/>
                <c:pt idx="0">
                  <c:v>6.3578808761114933</c:v>
                </c:pt>
                <c:pt idx="1">
                  <c:v>6.2602767597084803</c:v>
                </c:pt>
                <c:pt idx="2">
                  <c:v>5.1104685566704022</c:v>
                </c:pt>
                <c:pt idx="3">
                  <c:v>7.8241157701516677</c:v>
                </c:pt>
                <c:pt idx="4">
                  <c:v>4.2979459347599827</c:v>
                </c:pt>
                <c:pt idx="5">
                  <c:v>4.8514434783109017</c:v>
                </c:pt>
                <c:pt idx="6">
                  <c:v>5.5103051764483624</c:v>
                </c:pt>
                <c:pt idx="7">
                  <c:v>7.6506433157101785</c:v>
                </c:pt>
                <c:pt idx="8">
                  <c:v>7.1513900509814254</c:v>
                </c:pt>
                <c:pt idx="9">
                  <c:v>5.867572170019435</c:v>
                </c:pt>
                <c:pt idx="10">
                  <c:v>6.1408964506426029</c:v>
                </c:pt>
                <c:pt idx="11">
                  <c:v>5.231102976280936</c:v>
                </c:pt>
                <c:pt idx="12">
                  <c:v>5.9600196050319481</c:v>
                </c:pt>
                <c:pt idx="13">
                  <c:v>5.5189266239036492</c:v>
                </c:pt>
                <c:pt idx="14">
                  <c:v>6.5905033255708885</c:v>
                </c:pt>
                <c:pt idx="15">
                  <c:v>5.7914124789317416</c:v>
                </c:pt>
                <c:pt idx="16">
                  <c:v>7.155190587922033</c:v>
                </c:pt>
                <c:pt idx="17">
                  <c:v>6.7791208872055817</c:v>
                </c:pt>
                <c:pt idx="18">
                  <c:v>5.7722765687263049</c:v>
                </c:pt>
                <c:pt idx="19">
                  <c:v>4.9566090782239378</c:v>
                </c:pt>
                <c:pt idx="20">
                  <c:v>6.7327872646734157</c:v>
                </c:pt>
                <c:pt idx="21">
                  <c:v>4.2374045574040675</c:v>
                </c:pt>
                <c:pt idx="22">
                  <c:v>5.7819583548165312</c:v>
                </c:pt>
                <c:pt idx="23">
                  <c:v>6.1168704482341072</c:v>
                </c:pt>
                <c:pt idx="24">
                  <c:v>6.5504206814154591</c:v>
                </c:pt>
                <c:pt idx="25">
                  <c:v>6.2629581463133563</c:v>
                </c:pt>
                <c:pt idx="26">
                  <c:v>4.5028527845509529</c:v>
                </c:pt>
                <c:pt idx="27">
                  <c:v>6.6345910691700887</c:v>
                </c:pt>
                <c:pt idx="28">
                  <c:v>6.4575745207776976</c:v>
                </c:pt>
                <c:pt idx="29">
                  <c:v>7.3032711779074919</c:v>
                </c:pt>
                <c:pt idx="30">
                  <c:v>5.5203345966685546</c:v>
                </c:pt>
                <c:pt idx="31">
                  <c:v>4.8486135427435144</c:v>
                </c:pt>
                <c:pt idx="32">
                  <c:v>6.5459455353611604</c:v>
                </c:pt>
                <c:pt idx="33">
                  <c:v>5.6165924668921949</c:v>
                </c:pt>
                <c:pt idx="34">
                  <c:v>4.7315239386045391</c:v>
                </c:pt>
                <c:pt idx="35">
                  <c:v>5.9529374418172916</c:v>
                </c:pt>
                <c:pt idx="36">
                  <c:v>5.3936733102349956</c:v>
                </c:pt>
                <c:pt idx="37">
                  <c:v>7.6891515268703241</c:v>
                </c:pt>
                <c:pt idx="38">
                  <c:v>5.7882420451782002</c:v>
                </c:pt>
                <c:pt idx="39">
                  <c:v>6.1884691607714926</c:v>
                </c:pt>
                <c:pt idx="40">
                  <c:v>6.2834103575377158</c:v>
                </c:pt>
                <c:pt idx="41">
                  <c:v>5.3421093404578182</c:v>
                </c:pt>
                <c:pt idx="42">
                  <c:v>5.5076545776613104</c:v>
                </c:pt>
                <c:pt idx="43">
                  <c:v>4.5731290094547239</c:v>
                </c:pt>
                <c:pt idx="44">
                  <c:v>8.0334323361575635</c:v>
                </c:pt>
                <c:pt idx="45">
                  <c:v>5.5402882168361218</c:v>
                </c:pt>
                <c:pt idx="46">
                  <c:v>4.0854112652184789</c:v>
                </c:pt>
                <c:pt idx="47">
                  <c:v>6.655832961355415</c:v>
                </c:pt>
                <c:pt idx="48">
                  <c:v>6.2209188142218057</c:v>
                </c:pt>
                <c:pt idx="49">
                  <c:v>6.4049235452153521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39B-4C88-953F-4B6A9276B748}"/>
            </c:ext>
          </c:extLst>
        </c:ser>
        <c:ser>
          <c:idx val="1"/>
          <c:order val="1"/>
          <c:tx>
            <c:v>Average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Sheet1!$G$60:$G$61</c:f>
              <c:numCache>
                <c:formatCode>General</c:formatCode>
                <c:ptCount val="2"/>
                <c:pt idx="0">
                  <c:v>0</c:v>
                </c:pt>
                <c:pt idx="1">
                  <c:v>50</c:v>
                </c:pt>
              </c:numCache>
            </c:numRef>
          </c:xVal>
          <c:yVal>
            <c:numRef>
              <c:f>Sheet1!$H$60:$H$61</c:f>
              <c:numCache>
                <c:formatCode>General</c:formatCode>
                <c:ptCount val="2"/>
                <c:pt idx="0">
                  <c:v>6.0079016791142212</c:v>
                </c:pt>
                <c:pt idx="1">
                  <c:v>6.0079016791142212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339B-4C88-953F-4B6A9276B7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860351"/>
        <c:axId val="37860831"/>
      </c:scatterChart>
      <c:valAx>
        <c:axId val="37860351"/>
        <c:scaling>
          <c:orientation val="minMax"/>
          <c:max val="5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Data</a:t>
                </a:r>
                <a:r>
                  <a:rPr lang="en-US" baseline="0" dirty="0"/>
                  <a:t> Point Number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860831"/>
        <c:crosses val="autoZero"/>
        <c:crossBetween val="midCat"/>
      </c:valAx>
      <c:valAx>
        <c:axId val="378608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Value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86035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Distribution Around the Mean for Data Set 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'Sheet1 (2)'!$C$7:$C$56</c:f>
              <c:numCache>
                <c:formatCode>General</c:formatCode>
                <c:ptCount val="5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</c:numCache>
            </c:numRef>
          </c:xVal>
          <c:yVal>
            <c:numRef>
              <c:f>'Sheet1 (2)'!$D$7:$D$56</c:f>
              <c:numCache>
                <c:formatCode>General</c:formatCode>
                <c:ptCount val="50"/>
                <c:pt idx="0">
                  <c:v>5.5517329375188584</c:v>
                </c:pt>
                <c:pt idx="1">
                  <c:v>6.2888158847859374</c:v>
                </c:pt>
                <c:pt idx="2">
                  <c:v>5.9794986401482175</c:v>
                </c:pt>
                <c:pt idx="3">
                  <c:v>6.2724906941676828</c:v>
                </c:pt>
                <c:pt idx="4">
                  <c:v>7.0067178639890022</c:v>
                </c:pt>
                <c:pt idx="5">
                  <c:v>6.8511151127186807</c:v>
                </c:pt>
                <c:pt idx="6">
                  <c:v>6.0046159585100165</c:v>
                </c:pt>
                <c:pt idx="7">
                  <c:v>5.2429619600432762</c:v>
                </c:pt>
                <c:pt idx="8">
                  <c:v>6.7003068612771779</c:v>
                </c:pt>
                <c:pt idx="9">
                  <c:v>6.2200032331851602</c:v>
                </c:pt>
                <c:pt idx="10">
                  <c:v>5.8539258472284503</c:v>
                </c:pt>
                <c:pt idx="11">
                  <c:v>6.2049480320742418</c:v>
                </c:pt>
                <c:pt idx="12">
                  <c:v>5.1763506499932568</c:v>
                </c:pt>
                <c:pt idx="13">
                  <c:v>6.9363646162874151</c:v>
                </c:pt>
                <c:pt idx="14">
                  <c:v>6.009572499762653</c:v>
                </c:pt>
                <c:pt idx="15">
                  <c:v>5.1737964913472663</c:v>
                </c:pt>
                <c:pt idx="16">
                  <c:v>6.8410053084642843</c:v>
                </c:pt>
                <c:pt idx="17">
                  <c:v>6.761515495465833</c:v>
                </c:pt>
                <c:pt idx="18">
                  <c:v>6.0085169485518835</c:v>
                </c:pt>
                <c:pt idx="19">
                  <c:v>6.2435456977974839</c:v>
                </c:pt>
                <c:pt idx="20">
                  <c:v>5.9483864764925363</c:v>
                </c:pt>
                <c:pt idx="21">
                  <c:v>5.194773983889216</c:v>
                </c:pt>
                <c:pt idx="22">
                  <c:v>5.9018457922495182</c:v>
                </c:pt>
                <c:pt idx="23">
                  <c:v>5.7352892846382346</c:v>
                </c:pt>
                <c:pt idx="24">
                  <c:v>6.4327051314768493</c:v>
                </c:pt>
                <c:pt idx="25">
                  <c:v>5.6068105917464992</c:v>
                </c:pt>
                <c:pt idx="26">
                  <c:v>5.6754709332639477</c:v>
                </c:pt>
                <c:pt idx="27">
                  <c:v>5.3883351668005641</c:v>
                </c:pt>
                <c:pt idx="28">
                  <c:v>5.0006326039110318</c:v>
                </c:pt>
                <c:pt idx="29">
                  <c:v>5.1375880246505563</c:v>
                </c:pt>
                <c:pt idx="30">
                  <c:v>5.8565307103039892</c:v>
                </c:pt>
                <c:pt idx="31">
                  <c:v>6.3750462799603547</c:v>
                </c:pt>
                <c:pt idx="32">
                  <c:v>6.4439335368205333</c:v>
                </c:pt>
                <c:pt idx="33">
                  <c:v>6.3355773034748193</c:v>
                </c:pt>
                <c:pt idx="34">
                  <c:v>6.7281739277492987</c:v>
                </c:pt>
                <c:pt idx="35">
                  <c:v>6.4270396305658322</c:v>
                </c:pt>
                <c:pt idx="36">
                  <c:v>6.5043447684587639</c:v>
                </c:pt>
                <c:pt idx="37">
                  <c:v>5.2924172540022765</c:v>
                </c:pt>
                <c:pt idx="38">
                  <c:v>5.527428761345055</c:v>
                </c:pt>
                <c:pt idx="39">
                  <c:v>5.9915645370685953</c:v>
                </c:pt>
                <c:pt idx="40">
                  <c:v>6.0737548465968549</c:v>
                </c:pt>
                <c:pt idx="41">
                  <c:v>6.3109561349721028</c:v>
                </c:pt>
                <c:pt idx="42">
                  <c:v>6.2148421728144738</c:v>
                </c:pt>
                <c:pt idx="43">
                  <c:v>5.2491566351897498</c:v>
                </c:pt>
                <c:pt idx="44">
                  <c:v>6.849173162870879</c:v>
                </c:pt>
                <c:pt idx="45">
                  <c:v>6.495344649504192</c:v>
                </c:pt>
                <c:pt idx="46">
                  <c:v>5.7267257566156484</c:v>
                </c:pt>
                <c:pt idx="47">
                  <c:v>4.8359291480405702</c:v>
                </c:pt>
                <c:pt idx="48">
                  <c:v>7.0705601205524911</c:v>
                </c:pt>
                <c:pt idx="49">
                  <c:v>6.7079652648508628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A0CA-45FD-9938-48C38344DD39}"/>
            </c:ext>
          </c:extLst>
        </c:ser>
        <c:ser>
          <c:idx val="1"/>
          <c:order val="1"/>
          <c:tx>
            <c:v>Average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'Sheet1 (2)'!$G$60:$G$61</c:f>
              <c:numCache>
                <c:formatCode>General</c:formatCode>
                <c:ptCount val="2"/>
                <c:pt idx="0">
                  <c:v>0</c:v>
                </c:pt>
                <c:pt idx="1">
                  <c:v>50</c:v>
                </c:pt>
              </c:numCache>
            </c:numRef>
          </c:xVal>
          <c:yVal>
            <c:numRef>
              <c:f>'Sheet1 (2)'!$H$60:$H$61</c:f>
              <c:numCache>
                <c:formatCode>General</c:formatCode>
                <c:ptCount val="2"/>
                <c:pt idx="0">
                  <c:v>6.1016320560825248</c:v>
                </c:pt>
                <c:pt idx="1">
                  <c:v>6.1016320560825248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A0CA-45FD-9938-48C38344DD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860351"/>
        <c:axId val="37860831"/>
      </c:scatterChart>
      <c:valAx>
        <c:axId val="37860351"/>
        <c:scaling>
          <c:orientation val="minMax"/>
          <c:max val="5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00" b="0" i="0" u="none" strike="noStrike" kern="1200" baseline="0" dirty="0">
                    <a:solidFill>
                      <a:prstClr val="black">
                        <a:lumMod val="65000"/>
                        <a:lumOff val="35000"/>
                      </a:prstClr>
                    </a:solidFill>
                  </a:rPr>
                  <a:t>Data Point Number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860831"/>
        <c:crosses val="autoZero"/>
        <c:crossBetween val="midCat"/>
      </c:valAx>
      <c:valAx>
        <c:axId val="37860831"/>
        <c:scaling>
          <c:orientation val="minMax"/>
          <c:max val="9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Value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86035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0.08999</cdr:x>
      <cdr:y>0.27813</cdr:y>
    </cdr:from>
    <cdr:to>
      <cdr:x>0.96058</cdr:x>
      <cdr:y>0.27813</cdr:y>
    </cdr:to>
    <cdr:cxnSp macro="">
      <cdr:nvCxnSpPr>
        <cdr:cNvPr id="3" name="Straight Connector 2">
          <a:extLst xmlns:a="http://schemas.openxmlformats.org/drawingml/2006/main">
            <a:ext uri="{FF2B5EF4-FFF2-40B4-BE49-F238E27FC236}">
              <a16:creationId xmlns:a16="http://schemas.microsoft.com/office/drawing/2014/main" id="{FA74B2DC-FBAF-5EA2-DC64-6D73EAFCD361}"/>
            </a:ext>
          </a:extLst>
        </cdr:cNvPr>
        <cdr:cNvCxnSpPr/>
      </cdr:nvCxnSpPr>
      <cdr:spPr>
        <a:xfrm xmlns:a="http://schemas.openxmlformats.org/drawingml/2006/main">
          <a:off x="472093" y="1282356"/>
          <a:ext cx="4567251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00B050"/>
          </a:solidFill>
          <a:prstDash val="dash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0.12941</cdr:x>
      <cdr:y>0.44877</cdr:y>
    </cdr:from>
    <cdr:to>
      <cdr:x>1</cdr:x>
      <cdr:y>0.44877</cdr:y>
    </cdr:to>
    <cdr:cxnSp macro="">
      <cdr:nvCxnSpPr>
        <cdr:cNvPr id="4" name="Straight Connector 3">
          <a:extLst xmlns:a="http://schemas.openxmlformats.org/drawingml/2006/main">
            <a:ext uri="{FF2B5EF4-FFF2-40B4-BE49-F238E27FC236}">
              <a16:creationId xmlns:a16="http://schemas.microsoft.com/office/drawing/2014/main" id="{D44FAA86-3C78-E25A-9EBA-6EF36DC66664}"/>
            </a:ext>
          </a:extLst>
        </cdr:cNvPr>
        <cdr:cNvCxnSpPr/>
      </cdr:nvCxnSpPr>
      <cdr:spPr>
        <a:xfrm xmlns:a="http://schemas.openxmlformats.org/drawingml/2006/main">
          <a:off x="678922" y="2069086"/>
          <a:ext cx="4567251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00B050"/>
          </a:solidFill>
          <a:prstDash val="dash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0.10476</cdr:x>
      <cdr:y>0.44877</cdr:y>
    </cdr:from>
    <cdr:to>
      <cdr:x>0.97535</cdr:x>
      <cdr:y>0.44877</cdr:y>
    </cdr:to>
    <cdr:cxnSp macro="">
      <cdr:nvCxnSpPr>
        <cdr:cNvPr id="5" name="Straight Connector 4">
          <a:extLst xmlns:a="http://schemas.openxmlformats.org/drawingml/2006/main">
            <a:ext uri="{FF2B5EF4-FFF2-40B4-BE49-F238E27FC236}">
              <a16:creationId xmlns:a16="http://schemas.microsoft.com/office/drawing/2014/main" id="{9A804D42-445C-7138-5076-00F543060C90}"/>
            </a:ext>
          </a:extLst>
        </cdr:cNvPr>
        <cdr:cNvCxnSpPr/>
      </cdr:nvCxnSpPr>
      <cdr:spPr>
        <a:xfrm xmlns:a="http://schemas.openxmlformats.org/drawingml/2006/main">
          <a:off x="549613" y="2069086"/>
          <a:ext cx="4567251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00B050"/>
          </a:solidFill>
          <a:prstDash val="dash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15192-7943-4A42-A379-7CD6D577F8FF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C58C5-865D-4E33-9E63-56463C558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2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DE7DA-0640-2144-8BAA-3CBEAAAC34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C1DA76-D636-3B00-080F-2B5246C069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C476B5-6DD8-58AB-CF25-29988DE9B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C32DC-2B92-ECA3-8788-654E2171D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4D184B-0987-6B39-BB25-F24A41876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889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637A0-2CF1-7539-3E1A-B924F1032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03B3F8-BEE0-8F3C-F4CA-E51FAF17EA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4B0A8-B04E-41BE-12F8-8C856A8AA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B19E42-4E4C-CF4A-2FA5-1182008AC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851D32-89DE-D2D4-BA9F-AB777F555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832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A413A5-0DD4-83D2-6ACA-281B493196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F0B4F2-40B4-77E5-AAA5-841A8E4576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087B-86D1-DE9D-91F5-C1B70D699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9A91A-DC93-C907-8277-A0223CB60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CA6BA2-CC28-45A7-B73F-7A61A93D0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68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85F89-DBFA-8F07-0864-40107D6F3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C301D-71B9-4B0D-E5FB-5FBFB5B92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9744F-A093-FB39-5BAD-34BC46AD9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DF1787-BE9C-6C15-3745-198C27B7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0C829-AB9B-C47E-6C7D-4114862A4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85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F54D6-CC7B-03FD-7084-B849BC68C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1BFAE6-0CC1-5E8A-B8E5-2ACE257468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23A43-7F50-B435-29AF-119356A73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63A4E5-63CC-B61A-BAE7-C079D5FC0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E44574-1B00-C8FC-D732-F8E8C1A77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520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3AB51-A1FA-343F-1D2D-3170A0B5F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E5FE4F-4AE1-1B23-ED97-DF264D6968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A7DF80-66D1-16B8-4F55-1FD0B54C2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59105E-4F6E-009E-8C44-8B2459221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D50E43-2B2C-1B77-52AE-97066C22C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A54F31-16BC-616D-3E91-D6191E331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965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9C69D-744B-BF46-9F88-5126B29B9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E5890-A3C4-B0F2-51B2-C6CD64E35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47491C-8AD0-75D5-1AF9-FAE89C8BA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8B89D3-45C6-96DF-6414-705EFDC7BD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88D206-1B1D-4E15-A99B-4592AAAA27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85F6ED-6ACB-D959-FF74-724925F4A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F783E3-39CF-F53B-A12B-77321C249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DEDB74-2B07-EE0E-65E1-2BEFC183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76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C0369-908F-36A8-B536-A6EEDD8ED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CC08F3-345D-71FA-ACF9-DD994A49B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70C2B6-DD96-F909-3D61-5B42195CA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740E2-43F1-CFD5-B3B9-B486D952D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319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B56811-506F-E771-EF27-D56D82FD9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0B47C6-850E-BD6A-1302-3212A1325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165D2A-5F0E-1A65-ACA5-BC3112C7D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889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F0410-A84C-E8C5-8EEE-1D9C8F088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8751D-1EA7-489A-4A4F-C401BCB76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D99C26-127B-711F-2590-2DD087F825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E6DD3B-0B5F-5E10-CA26-334EC9D09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11A5D5-AD0E-51C8-F8DE-AD1EF8B86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D0C019-B586-5F99-A40C-CD35703E5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313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80068-1439-1DD6-682A-BD435A769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FE24A1-0298-5189-B96A-0F559CF39A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5F308F-C9BB-58BE-BA21-F914ED27D8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38D647-789A-0185-4AA1-8739AAFCC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303A0A-CE21-D900-FFA3-DAA061CB1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D9159-F98D-FFBD-3CA7-FCB91AE98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815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F6691A-E557-28FA-1D4E-F7386E773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AD14BD-3641-4540-4286-575565E6D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282F9-631E-312F-D602-EA82124D18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B69152-41B9-49EC-A3C2-544729AC2B58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0CBF1E-D302-7BA0-F828-FC7D2AD28F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F856B-BD38-586B-D30C-C473D06EC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15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13" Type="http://schemas.openxmlformats.org/officeDocument/2006/relationships/image" Target="../media/image48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12" Type="http://schemas.openxmlformats.org/officeDocument/2006/relationships/image" Target="../media/image47.png"/><Relationship Id="rId17" Type="http://schemas.openxmlformats.org/officeDocument/2006/relationships/image" Target="../media/image52.png"/><Relationship Id="rId2" Type="http://schemas.openxmlformats.org/officeDocument/2006/relationships/image" Target="../media/image37.png"/><Relationship Id="rId16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11" Type="http://schemas.openxmlformats.org/officeDocument/2006/relationships/image" Target="../media/image46.png"/><Relationship Id="rId5" Type="http://schemas.openxmlformats.org/officeDocument/2006/relationships/image" Target="../media/image40.png"/><Relationship Id="rId15" Type="http://schemas.openxmlformats.org/officeDocument/2006/relationships/image" Target="../media/image50.png"/><Relationship Id="rId10" Type="http://schemas.openxmlformats.org/officeDocument/2006/relationships/image" Target="../media/image45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Relationship Id="rId14" Type="http://schemas.openxmlformats.org/officeDocument/2006/relationships/image" Target="../media/image4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4.xml"/><Relationship Id="rId4" Type="http://schemas.openxmlformats.org/officeDocument/2006/relationships/chart" Target="../charts/chart3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6.xml"/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9.xml"/><Relationship Id="rId5" Type="http://schemas.openxmlformats.org/officeDocument/2006/relationships/chart" Target="../charts/chart38.xml"/><Relationship Id="rId4" Type="http://schemas.openxmlformats.org/officeDocument/2006/relationships/chart" Target="../charts/chart3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1.xml"/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4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png"/><Relationship Id="rId3" Type="http://schemas.openxmlformats.org/officeDocument/2006/relationships/chart" Target="../charts/chart44.xml"/><Relationship Id="rId7" Type="http://schemas.openxmlformats.org/officeDocument/2006/relationships/image" Target="../media/image67.png"/><Relationship Id="rId2" Type="http://schemas.openxmlformats.org/officeDocument/2006/relationships/chart" Target="../charts/chart4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png"/><Relationship Id="rId5" Type="http://schemas.openxmlformats.org/officeDocument/2006/relationships/image" Target="../media/image65.png"/><Relationship Id="rId4" Type="http://schemas.openxmlformats.org/officeDocument/2006/relationships/chart" Target="../charts/chart45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8.xml"/><Relationship Id="rId3" Type="http://schemas.openxmlformats.org/officeDocument/2006/relationships/image" Target="../media/image69.png"/><Relationship Id="rId7" Type="http://schemas.openxmlformats.org/officeDocument/2006/relationships/chart" Target="../charts/chart47.xml"/><Relationship Id="rId2" Type="http://schemas.openxmlformats.org/officeDocument/2006/relationships/chart" Target="../charts/chart4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5" Type="http://schemas.openxmlformats.org/officeDocument/2006/relationships/image" Target="../media/image71.png"/><Relationship Id="rId4" Type="http://schemas.openxmlformats.org/officeDocument/2006/relationships/image" Target="../media/image70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3" Type="http://schemas.openxmlformats.org/officeDocument/2006/relationships/chart" Target="../charts/chart50.xml"/><Relationship Id="rId7" Type="http://schemas.openxmlformats.org/officeDocument/2006/relationships/image" Target="../media/image73.png"/><Relationship Id="rId2" Type="http://schemas.openxmlformats.org/officeDocument/2006/relationships/chart" Target="../charts/chart49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3.xml"/><Relationship Id="rId11" Type="http://schemas.openxmlformats.org/officeDocument/2006/relationships/chart" Target="../charts/chart54.xml"/><Relationship Id="rId5" Type="http://schemas.openxmlformats.org/officeDocument/2006/relationships/chart" Target="../charts/chart52.xml"/><Relationship Id="rId10" Type="http://schemas.openxmlformats.org/officeDocument/2006/relationships/image" Target="../media/image76.png"/><Relationship Id="rId4" Type="http://schemas.openxmlformats.org/officeDocument/2006/relationships/chart" Target="../charts/chart51.xml"/><Relationship Id="rId9" Type="http://schemas.openxmlformats.org/officeDocument/2006/relationships/image" Target="../media/image75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png"/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0.png"/><Relationship Id="rId4" Type="http://schemas.openxmlformats.org/officeDocument/2006/relationships/image" Target="../media/image7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BC184-1D81-A86B-31DF-68BF7F01B6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Digital Signal Processing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8093E6-FFCF-CF12-D725-5C6D35641F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1809593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D80C5F-CDF0-5D08-37A4-85340F994F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1AD56-FBEA-50A7-7113-530D2D7BA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151909" cy="1325563"/>
          </a:xfrm>
        </p:spPr>
        <p:txBody>
          <a:bodyPr/>
          <a:lstStyle/>
          <a:p>
            <a:r>
              <a:rPr lang="en-US" dirty="0"/>
              <a:t>Variance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ACAEA5-B85B-ED16-B593-FA95C8B4D387}"/>
              </a:ext>
            </a:extLst>
          </p:cNvPr>
          <p:cNvSpPr txBox="1"/>
          <p:nvPr/>
        </p:nvSpPr>
        <p:spPr>
          <a:xfrm>
            <a:off x="4160254" y="2457484"/>
            <a:ext cx="642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dirty="0">
                <a:solidFill>
                  <a:srgbClr val="002060"/>
                </a:solidFill>
              </a:rPr>
              <a:t>σ</a:t>
            </a:r>
            <a:r>
              <a:rPr lang="en-US" sz="3600" baseline="300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CB81EE0-4B77-51C3-F217-5B8BB6BEEBC6}"/>
              </a:ext>
            </a:extLst>
          </p:cNvPr>
          <p:cNvSpPr txBox="1"/>
          <p:nvPr/>
        </p:nvSpPr>
        <p:spPr>
          <a:xfrm>
            <a:off x="5210968" y="438481"/>
            <a:ext cx="41304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</a:rPr>
              <a:t>For each of a group of N numbers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3DADE99-FC50-D593-9481-B6430E0AB5A3}"/>
              </a:ext>
            </a:extLst>
          </p:cNvPr>
          <p:cNvSpPr txBox="1"/>
          <p:nvPr/>
        </p:nvSpPr>
        <p:spPr>
          <a:xfrm>
            <a:off x="6136662" y="1058646"/>
            <a:ext cx="44941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</a:rPr>
              <a:t>Subtract the mean from the number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A57D533-3494-367B-F918-A4ABC04984C2}"/>
              </a:ext>
            </a:extLst>
          </p:cNvPr>
          <p:cNvSpPr txBox="1"/>
          <p:nvPr/>
        </p:nvSpPr>
        <p:spPr>
          <a:xfrm>
            <a:off x="7762010" y="1682046"/>
            <a:ext cx="20677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Square the result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3961E7D-D60E-04F0-CFFD-3816FF9DA15A}"/>
              </a:ext>
            </a:extLst>
          </p:cNvPr>
          <p:cNvSpPr txBox="1"/>
          <p:nvPr/>
        </p:nvSpPr>
        <p:spPr>
          <a:xfrm>
            <a:off x="4897711" y="4012964"/>
            <a:ext cx="1676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</a:rPr>
              <a:t>Add together the results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64FFFEE-9647-81E8-DEF5-23FD3F2E896E}"/>
              </a:ext>
            </a:extLst>
          </p:cNvPr>
          <p:cNvSpPr txBox="1"/>
          <p:nvPr/>
        </p:nvSpPr>
        <p:spPr>
          <a:xfrm>
            <a:off x="7555341" y="3089080"/>
            <a:ext cx="24811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Divide by how many numbers there are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E3E90D3-C1AB-6F79-A257-01BA4C7323F5}"/>
                  </a:ext>
                </a:extLst>
              </p:cNvPr>
              <p:cNvSpPr txBox="1"/>
              <p:nvPr/>
            </p:nvSpPr>
            <p:spPr>
              <a:xfrm>
                <a:off x="4716352" y="2106010"/>
                <a:ext cx="2709502" cy="13492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sz="2800" b="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ar-AE" sz="28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brk m:alnAt="23"/>
                            </m:rPr>
                            <a:rPr lang="en-US" sz="28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28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f>
                            <m:fPr>
                              <m:ctrlPr>
                                <a:rPr lang="ar-AE" sz="28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80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800" i="1" dirty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800" i="1" dirty="0" smtClean="0">
                                              <a:solidFill>
                                                <a:srgbClr val="00B05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800" i="1" dirty="0">
                                              <a:solidFill>
                                                <a:srgbClr val="00B05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2800" i="1" dirty="0">
                                              <a:solidFill>
                                                <a:srgbClr val="00B05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2800" i="1" dirty="0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2800" i="1" dirty="0">
                                              <a:solidFill>
                                                <a:srgbClr val="00B05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2800" i="1" dirty="0">
                                              <a:solidFill>
                                                <a:srgbClr val="00B05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a:rPr lang="en-US" sz="2800" i="1" dirty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ar-AE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E3E90D3-C1AB-6F79-A257-01BA4C7323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6352" y="2106010"/>
                <a:ext cx="2709502" cy="134928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CCA83B9-4164-85A6-2EA0-2827E347E32E}"/>
              </a:ext>
            </a:extLst>
          </p:cNvPr>
          <p:cNvCxnSpPr/>
          <p:nvPr/>
        </p:nvCxnSpPr>
        <p:spPr>
          <a:xfrm>
            <a:off x="5465619" y="838591"/>
            <a:ext cx="0" cy="11596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8A4482BD-C0B6-E86A-B69D-BA30E3AED044}"/>
              </a:ext>
            </a:extLst>
          </p:cNvPr>
          <p:cNvCxnSpPr>
            <a:cxnSpLocks/>
          </p:cNvCxnSpPr>
          <p:nvPr/>
        </p:nvCxnSpPr>
        <p:spPr>
          <a:xfrm>
            <a:off x="6468107" y="1458756"/>
            <a:ext cx="0" cy="759588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BC54B36-F802-9EB2-0CDE-E93ACDA2686F}"/>
              </a:ext>
            </a:extLst>
          </p:cNvPr>
          <p:cNvCxnSpPr>
            <a:cxnSpLocks/>
          </p:cNvCxnSpPr>
          <p:nvPr/>
        </p:nvCxnSpPr>
        <p:spPr>
          <a:xfrm flipH="1">
            <a:off x="7271487" y="2034542"/>
            <a:ext cx="485812" cy="27561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E637D4E-3615-855F-5937-11F8503B13B6}"/>
              </a:ext>
            </a:extLst>
          </p:cNvPr>
          <p:cNvCxnSpPr>
            <a:cxnSpLocks/>
          </p:cNvCxnSpPr>
          <p:nvPr/>
        </p:nvCxnSpPr>
        <p:spPr>
          <a:xfrm flipH="1" flipV="1">
            <a:off x="7101402" y="3219019"/>
            <a:ext cx="490976" cy="108244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56B47C0D-8690-3B07-58B0-F539403C2071}"/>
              </a:ext>
            </a:extLst>
          </p:cNvPr>
          <p:cNvCxnSpPr>
            <a:cxnSpLocks/>
          </p:cNvCxnSpPr>
          <p:nvPr/>
        </p:nvCxnSpPr>
        <p:spPr>
          <a:xfrm flipV="1">
            <a:off x="5465619" y="3547301"/>
            <a:ext cx="0" cy="390853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682B0FF8-44C3-B1A6-A60C-B7388F6744B2}"/>
              </a:ext>
            </a:extLst>
          </p:cNvPr>
          <p:cNvSpPr txBox="1"/>
          <p:nvPr/>
        </p:nvSpPr>
        <p:spPr>
          <a:xfrm>
            <a:off x="744682" y="5464335"/>
            <a:ext cx="37441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Standard Deviation = </a:t>
            </a:r>
            <a:r>
              <a:rPr lang="el-GR" sz="2800" dirty="0">
                <a:solidFill>
                  <a:srgbClr val="002060"/>
                </a:solidFill>
              </a:rPr>
              <a:t>σ</a:t>
            </a:r>
            <a:endParaRPr lang="en-US" sz="28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73AA49EE-B857-8885-BE6E-3DF77A41362D}"/>
                  </a:ext>
                </a:extLst>
              </p:cNvPr>
              <p:cNvSpPr txBox="1"/>
              <p:nvPr/>
            </p:nvSpPr>
            <p:spPr>
              <a:xfrm>
                <a:off x="4160254" y="5399244"/>
                <a:ext cx="2709502" cy="5711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sz="2800" b="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ar-AE" sz="28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𝑉𝑎𝑟𝑖𝑎𝑛𝑐𝑒</m:t>
                          </m:r>
                        </m:e>
                      </m:rad>
                    </m:oMath>
                  </m:oMathPara>
                </a14:m>
                <a:endParaRPr lang="ar-AE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73AA49EE-B857-8885-BE6E-3DF77A4136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0254" y="5399244"/>
                <a:ext cx="2709502" cy="57111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>
            <a:extLst>
              <a:ext uri="{FF2B5EF4-FFF2-40B4-BE49-F238E27FC236}">
                <a16:creationId xmlns:a16="http://schemas.microsoft.com/office/drawing/2014/main" id="{427AF0DD-3448-84AF-095E-D94298494AEB}"/>
              </a:ext>
            </a:extLst>
          </p:cNvPr>
          <p:cNvSpPr txBox="1"/>
          <p:nvPr/>
        </p:nvSpPr>
        <p:spPr>
          <a:xfrm>
            <a:off x="7271487" y="4012964"/>
            <a:ext cx="46857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This is the formula for the variance of an </a:t>
            </a:r>
            <a:r>
              <a:rPr lang="en-US" sz="2000" b="1" i="1" dirty="0">
                <a:solidFill>
                  <a:srgbClr val="FF0000"/>
                </a:solidFill>
              </a:rPr>
              <a:t>entire</a:t>
            </a:r>
            <a:r>
              <a:rPr lang="en-US" sz="2000" dirty="0">
                <a:solidFill>
                  <a:srgbClr val="FF0000"/>
                </a:solidFill>
              </a:rPr>
              <a:t> group of numbers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6128A65-39D4-3351-B33F-3739213B58C9}"/>
              </a:ext>
            </a:extLst>
          </p:cNvPr>
          <p:cNvSpPr txBox="1"/>
          <p:nvPr/>
        </p:nvSpPr>
        <p:spPr>
          <a:xfrm>
            <a:off x="7271486" y="4763522"/>
            <a:ext cx="46857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If the numbers are a sample of a larger group, the formula changes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D1E8EDB-60E9-7F0D-9E69-DC64B2ECB3B6}"/>
              </a:ext>
            </a:extLst>
          </p:cNvPr>
          <p:cNvSpPr txBox="1"/>
          <p:nvPr/>
        </p:nvSpPr>
        <p:spPr>
          <a:xfrm>
            <a:off x="6046307" y="2865598"/>
            <a:ext cx="1055095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i="1" dirty="0">
                <a:solidFill>
                  <a:srgbClr val="FF0000"/>
                </a:solidFill>
              </a:rPr>
              <a:t>(N – 1)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69B62D9-CB74-F542-534B-FABC645D130D}"/>
              </a:ext>
            </a:extLst>
          </p:cNvPr>
          <p:cNvSpPr txBox="1"/>
          <p:nvPr/>
        </p:nvSpPr>
        <p:spPr>
          <a:xfrm>
            <a:off x="7555341" y="3089080"/>
            <a:ext cx="3310006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Divide by one less than how many numbers there are</a:t>
            </a:r>
          </a:p>
        </p:txBody>
      </p:sp>
    </p:spTree>
    <p:extLst>
      <p:ext uri="{BB962C8B-B14F-4D97-AF65-F5344CB8AC3E}">
        <p14:creationId xmlns:p14="http://schemas.microsoft.com/office/powerpoint/2010/main" val="267377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2D1D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5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  <p:bldP spid="15" grpId="0"/>
      <p:bldP spid="12" grpId="0"/>
      <p:bldP spid="13" grpId="0"/>
      <p:bldP spid="22" grpId="0"/>
      <p:bldP spid="23" grpId="0"/>
      <p:bldP spid="34" grpId="0"/>
      <p:bldP spid="36" grpId="0"/>
      <p:bldP spid="37" grpId="0"/>
      <p:bldP spid="38" grpId="0"/>
      <p:bldP spid="39" grpId="0" animBg="1"/>
      <p:bldP spid="4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C523F3-D651-35F7-A564-63673773C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FA2A7-8F88-BCF1-82AD-E03A2A32B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0327" y="98908"/>
            <a:ext cx="9937830" cy="684864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Data with different standard deviations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15752C2-D8DC-565F-A30B-8AA7BC804F63}"/>
              </a:ext>
            </a:extLst>
          </p:cNvPr>
          <p:cNvSpPr txBox="1"/>
          <p:nvPr/>
        </p:nvSpPr>
        <p:spPr>
          <a:xfrm>
            <a:off x="8227647" y="5406241"/>
            <a:ext cx="15924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</a:rPr>
              <a:t>mean = 6.1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2CD75D1B-08CA-C156-8E61-8252F20616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1350314"/>
              </p:ext>
            </p:extLst>
          </p:nvPr>
        </p:nvGraphicFramePr>
        <p:xfrm>
          <a:off x="545027" y="851244"/>
          <a:ext cx="5246173" cy="4610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628BFCAE-9C12-0DE1-2C0B-8FFC025431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2595664"/>
              </p:ext>
            </p:extLst>
          </p:nvPr>
        </p:nvGraphicFramePr>
        <p:xfrm>
          <a:off x="5875238" y="918716"/>
          <a:ext cx="5718078" cy="4610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0F473F8-DAAF-1E55-E091-FF80F9E00DB1}"/>
              </a:ext>
            </a:extLst>
          </p:cNvPr>
          <p:cNvSpPr txBox="1"/>
          <p:nvPr/>
        </p:nvSpPr>
        <p:spPr>
          <a:xfrm>
            <a:off x="2371871" y="5329264"/>
            <a:ext cx="15924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</a:rPr>
              <a:t>mean = 6.0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B537B6-E731-E501-0ECA-1E7A550EE411}"/>
              </a:ext>
            </a:extLst>
          </p:cNvPr>
          <p:cNvSpPr txBox="1"/>
          <p:nvPr/>
        </p:nvSpPr>
        <p:spPr>
          <a:xfrm>
            <a:off x="8227647" y="5728646"/>
            <a:ext cx="15924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rgbClr val="002060"/>
                </a:solidFill>
              </a:rPr>
              <a:t>σ</a:t>
            </a:r>
            <a:r>
              <a:rPr lang="en-US" sz="2000" dirty="0">
                <a:solidFill>
                  <a:srgbClr val="002060"/>
                </a:solidFill>
              </a:rPr>
              <a:t> = 0.56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6687EB-8C5A-F5B5-2A7D-9221324F89F1}"/>
              </a:ext>
            </a:extLst>
          </p:cNvPr>
          <p:cNvSpPr txBox="1"/>
          <p:nvPr/>
        </p:nvSpPr>
        <p:spPr>
          <a:xfrm>
            <a:off x="2371871" y="5729374"/>
            <a:ext cx="15924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rgbClr val="002060"/>
                </a:solidFill>
              </a:rPr>
              <a:t>σ</a:t>
            </a:r>
            <a:r>
              <a:rPr lang="en-US" sz="2000" dirty="0">
                <a:solidFill>
                  <a:srgbClr val="002060"/>
                </a:solidFill>
              </a:rPr>
              <a:t> = 0.94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CA7572E-6819-1451-97B9-EA47B315787A}"/>
              </a:ext>
            </a:extLst>
          </p:cNvPr>
          <p:cNvCxnSpPr>
            <a:cxnSpLocks/>
          </p:cNvCxnSpPr>
          <p:nvPr/>
        </p:nvCxnSpPr>
        <p:spPr>
          <a:xfrm>
            <a:off x="1345843" y="2527861"/>
            <a:ext cx="0" cy="310896"/>
          </a:xfrm>
          <a:prstGeom prst="straightConnector1">
            <a:avLst/>
          </a:prstGeom>
          <a:ln>
            <a:solidFill>
              <a:srgbClr val="FF0000"/>
            </a:solidFill>
            <a:headEnd type="triangle" w="sm" len="sm"/>
            <a:tailEnd type="triangl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28B3E01-1DDE-5D07-CC22-D870637084B7}"/>
              </a:ext>
            </a:extLst>
          </p:cNvPr>
          <p:cNvCxnSpPr>
            <a:cxnSpLocks/>
          </p:cNvCxnSpPr>
          <p:nvPr/>
        </p:nvCxnSpPr>
        <p:spPr>
          <a:xfrm>
            <a:off x="1159570" y="2408989"/>
            <a:ext cx="0" cy="118872"/>
          </a:xfrm>
          <a:prstGeom prst="straightConnector1">
            <a:avLst/>
          </a:prstGeom>
          <a:ln>
            <a:solidFill>
              <a:srgbClr val="FF0000"/>
            </a:solidFill>
            <a:headEnd type="triangle" w="sm" len="sm"/>
            <a:tailEnd type="triangl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12680E0-309D-E244-5901-68BFB0EBEC19}"/>
              </a:ext>
            </a:extLst>
          </p:cNvPr>
          <p:cNvCxnSpPr>
            <a:cxnSpLocks/>
          </p:cNvCxnSpPr>
          <p:nvPr/>
        </p:nvCxnSpPr>
        <p:spPr>
          <a:xfrm>
            <a:off x="1427624" y="1828318"/>
            <a:ext cx="0" cy="676656"/>
          </a:xfrm>
          <a:prstGeom prst="straightConnector1">
            <a:avLst/>
          </a:prstGeom>
          <a:ln>
            <a:solidFill>
              <a:srgbClr val="FF0000"/>
            </a:solidFill>
            <a:headEnd type="triangle" w="sm" len="sm"/>
            <a:tailEnd type="triangl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8F4452B-2533-E6D6-030D-F47D2D27BB3E}"/>
              </a:ext>
            </a:extLst>
          </p:cNvPr>
          <p:cNvCxnSpPr>
            <a:cxnSpLocks/>
          </p:cNvCxnSpPr>
          <p:nvPr/>
        </p:nvCxnSpPr>
        <p:spPr>
          <a:xfrm>
            <a:off x="1516169" y="2517994"/>
            <a:ext cx="0" cy="640080"/>
          </a:xfrm>
          <a:prstGeom prst="straightConnector1">
            <a:avLst/>
          </a:prstGeom>
          <a:ln>
            <a:solidFill>
              <a:srgbClr val="FF0000"/>
            </a:solidFill>
            <a:headEnd type="triangle" w="sm" len="sm"/>
            <a:tailEnd type="triangl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075DE3D-B5BF-D24A-2144-5E77C302553F}"/>
              </a:ext>
            </a:extLst>
          </p:cNvPr>
          <p:cNvCxnSpPr>
            <a:cxnSpLocks/>
          </p:cNvCxnSpPr>
          <p:nvPr/>
        </p:nvCxnSpPr>
        <p:spPr>
          <a:xfrm>
            <a:off x="1600208" y="2517994"/>
            <a:ext cx="0" cy="402336"/>
          </a:xfrm>
          <a:prstGeom prst="straightConnector1">
            <a:avLst/>
          </a:prstGeom>
          <a:ln>
            <a:solidFill>
              <a:srgbClr val="FF0000"/>
            </a:solidFill>
            <a:headEnd type="triangle" w="sm" len="sm"/>
            <a:tailEnd type="triangl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B04F494-C492-D28C-64F1-29BA55C182A4}"/>
                  </a:ext>
                </a:extLst>
              </p:cNvPr>
              <p:cNvSpPr txBox="1"/>
              <p:nvPr/>
            </p:nvSpPr>
            <p:spPr>
              <a:xfrm>
                <a:off x="1017120" y="3725683"/>
                <a:ext cx="2709502" cy="8712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ar-AE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brk m:alnAt="23"/>
                            </m:rPr>
                            <a:rPr lang="en-US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f>
                            <m:fPr>
                              <m:ctrlPr>
                                <a:rPr lang="ar-AE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i="1" dirty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i="1" dirty="0" smtClean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acc>
                                        <m:accPr>
                                          <m:chr m:val="̅"/>
                                          <m:ctrlPr>
                                            <a:rPr lang="en-US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a:rPr lang="en-US" i="1" dirty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ar-AE" sz="1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B04F494-C492-D28C-64F1-29BA55C182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7120" y="3725683"/>
                <a:ext cx="2709502" cy="8712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C87146B-3168-9311-D8A9-015DB893CBD8}"/>
                  </a:ext>
                </a:extLst>
              </p:cNvPr>
              <p:cNvSpPr txBox="1"/>
              <p:nvPr/>
            </p:nvSpPr>
            <p:spPr>
              <a:xfrm>
                <a:off x="161418" y="3459538"/>
                <a:ext cx="2709502" cy="14701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4400" b="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σ</m:t>
                      </m:r>
                      <m:r>
                        <a:rPr lang="en-US" sz="4400" b="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ar-AE" sz="44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eqArr>
                            <m:eqArrPr>
                              <m:ctrlPr>
                                <a:rPr lang="en-US" sz="44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44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US" sz="44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       </m:t>
                              </m:r>
                            </m:e>
                          </m:eqArr>
                        </m:e>
                      </m:rad>
                    </m:oMath>
                  </m:oMathPara>
                </a14:m>
                <a:endParaRPr lang="ar-AE" sz="48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C87146B-3168-9311-D8A9-015DB893CB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418" y="3459538"/>
                <a:ext cx="2709502" cy="147014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7968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Graphic spid="4" grpId="0">
        <p:bldAsOne/>
      </p:bldGraphic>
      <p:bldP spid="5" grpId="0"/>
      <p:bldP spid="6" grpId="0"/>
      <p:bldP spid="7" grpId="0"/>
      <p:bldP spid="9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C8B199-E8F7-4F56-AA2E-DFA0FC5B87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90B2A-29C5-BF67-8CD8-CE1F5369B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9478"/>
            <a:ext cx="10515600" cy="800152"/>
          </a:xfrm>
        </p:spPr>
        <p:txBody>
          <a:bodyPr/>
          <a:lstStyle/>
          <a:p>
            <a:pPr algn="ctr"/>
            <a:r>
              <a:rPr lang="en-US" dirty="0"/>
              <a:t>Standard Normal Distribution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07D7058-1BB2-45A8-E82F-65F7ECD54C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5954384"/>
              </p:ext>
            </p:extLst>
          </p:nvPr>
        </p:nvGraphicFramePr>
        <p:xfrm>
          <a:off x="1651000" y="1377950"/>
          <a:ext cx="8813800" cy="46368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Oval 7">
            <a:extLst>
              <a:ext uri="{FF2B5EF4-FFF2-40B4-BE49-F238E27FC236}">
                <a16:creationId xmlns:a16="http://schemas.microsoft.com/office/drawing/2014/main" id="{0AB5C01D-370D-BC24-9B17-F4F77620B349}"/>
              </a:ext>
            </a:extLst>
          </p:cNvPr>
          <p:cNvSpPr/>
          <p:nvPr/>
        </p:nvSpPr>
        <p:spPr>
          <a:xfrm>
            <a:off x="6244046" y="2311712"/>
            <a:ext cx="64008" cy="6400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3B4F1C8-D0EE-ABE1-2FB3-3477B8438DF1}"/>
              </a:ext>
            </a:extLst>
          </p:cNvPr>
          <p:cNvSpPr txBox="1"/>
          <p:nvPr/>
        </p:nvSpPr>
        <p:spPr>
          <a:xfrm>
            <a:off x="6763109" y="1988972"/>
            <a:ext cx="25368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 value close to the average (or mean) is likely to occur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0A196F7-8167-8B38-5FAB-7EE609F903BD}"/>
              </a:ext>
            </a:extLst>
          </p:cNvPr>
          <p:cNvCxnSpPr>
            <a:cxnSpLocks/>
          </p:cNvCxnSpPr>
          <p:nvPr/>
        </p:nvCxnSpPr>
        <p:spPr>
          <a:xfrm flipH="1">
            <a:off x="6404634" y="2234242"/>
            <a:ext cx="358475" cy="7747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5AF36E3D-834B-9A1A-A034-4F00B724E94E}"/>
              </a:ext>
            </a:extLst>
          </p:cNvPr>
          <p:cNvSpPr txBox="1"/>
          <p:nvPr/>
        </p:nvSpPr>
        <p:spPr>
          <a:xfrm>
            <a:off x="8652294" y="5553095"/>
            <a:ext cx="23527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 value far from the average (or mean) is less likely to occur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0FAD67B-D3FA-09C0-9F9E-D2CBC6BC54CC}"/>
              </a:ext>
            </a:extLst>
          </p:cNvPr>
          <p:cNvCxnSpPr>
            <a:cxnSpLocks/>
          </p:cNvCxnSpPr>
          <p:nvPr/>
        </p:nvCxnSpPr>
        <p:spPr>
          <a:xfrm flipH="1" flipV="1">
            <a:off x="9493961" y="5294811"/>
            <a:ext cx="69346" cy="28155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5C33C9D0-0F77-2967-2831-56C3B5D1785E}"/>
              </a:ext>
            </a:extLst>
          </p:cNvPr>
          <p:cNvSpPr/>
          <p:nvPr/>
        </p:nvSpPr>
        <p:spPr>
          <a:xfrm>
            <a:off x="9461957" y="5195105"/>
            <a:ext cx="64008" cy="6400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33B01EE-1CC0-8F80-F279-D94AF12C193A}"/>
              </a:ext>
            </a:extLst>
          </p:cNvPr>
          <p:cNvCxnSpPr>
            <a:cxnSpLocks/>
          </p:cNvCxnSpPr>
          <p:nvPr/>
        </p:nvCxnSpPr>
        <p:spPr>
          <a:xfrm>
            <a:off x="5029200" y="5802086"/>
            <a:ext cx="1066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149F128B-ECDF-4D3E-9342-A424AE839B6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0563583"/>
              </p:ext>
            </p:extLst>
          </p:nvPr>
        </p:nvGraphicFramePr>
        <p:xfrm>
          <a:off x="4453128" y="1755648"/>
          <a:ext cx="3102429" cy="3760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017E6AD2-82BB-2841-8A73-18B496CFB885}"/>
              </a:ext>
            </a:extLst>
          </p:cNvPr>
          <p:cNvSpPr txBox="1"/>
          <p:nvPr/>
        </p:nvSpPr>
        <p:spPr>
          <a:xfrm>
            <a:off x="1783652" y="2690336"/>
            <a:ext cx="25368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The area under the curve (integral) gives the probability that a measurement will be within those bounds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363C887-D636-0F6C-E530-686968B4E7BA}"/>
              </a:ext>
            </a:extLst>
          </p:cNvPr>
          <p:cNvCxnSpPr/>
          <p:nvPr/>
        </p:nvCxnSpPr>
        <p:spPr>
          <a:xfrm>
            <a:off x="2835049" y="1153805"/>
            <a:ext cx="20116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94771BE2-2621-6B55-9CF9-D299BFA9FAD2}"/>
              </a:ext>
            </a:extLst>
          </p:cNvPr>
          <p:cNvSpPr txBox="1"/>
          <p:nvPr/>
        </p:nvSpPr>
        <p:spPr>
          <a:xfrm>
            <a:off x="5919783" y="1182490"/>
            <a:ext cx="1543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mean of zero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A1A1959-BC13-4661-1F7C-C1FB76131240}"/>
              </a:ext>
            </a:extLst>
          </p:cNvPr>
          <p:cNvSpPr txBox="1"/>
          <p:nvPr/>
        </p:nvSpPr>
        <p:spPr>
          <a:xfrm>
            <a:off x="7632515" y="1186920"/>
            <a:ext cx="3102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standard deviation of one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D9C54A2F-6F80-26B7-5401-5A92D06AB16E}"/>
                  </a:ext>
                </a:extLst>
              </p:cNvPr>
              <p:cNvSpPr txBox="1"/>
              <p:nvPr/>
            </p:nvSpPr>
            <p:spPr>
              <a:xfrm>
                <a:off x="568419" y="1110261"/>
                <a:ext cx="3892610" cy="10516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ar-AE" sz="2800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80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8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sSup>
                                <m:sSupPr>
                                  <m:ctrlPr>
                                    <a:rPr lang="en-US" sz="28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lang="en-US" sz="28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280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800" b="0" i="1" dirty="0" smtClean="0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800" b="0" i="1" dirty="0" smtClean="0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sz="2800" b="0" i="1" dirty="0" smtClean="0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800" b="0" i="1" dirty="0" smtClean="0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𝜇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sup>
                      </m:sSup>
                    </m:oMath>
                  </m:oMathPara>
                </a14:m>
                <a:endParaRPr lang="ar-AE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D9C54A2F-6F80-26B7-5401-5A92D06AB1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419" y="1110261"/>
                <a:ext cx="3892610" cy="105163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>
            <a:extLst>
              <a:ext uri="{FF2B5EF4-FFF2-40B4-BE49-F238E27FC236}">
                <a16:creationId xmlns:a16="http://schemas.microsoft.com/office/drawing/2014/main" id="{3D3539FB-866E-B6F8-1E28-E152DC2E2A04}"/>
              </a:ext>
            </a:extLst>
          </p:cNvPr>
          <p:cNvSpPr txBox="1"/>
          <p:nvPr/>
        </p:nvSpPr>
        <p:spPr>
          <a:xfrm>
            <a:off x="1727200" y="5515754"/>
            <a:ext cx="25368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68 % of data should be within one standard deviation of the mean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FA129909-4E38-7432-D558-50D65B8840FF}"/>
              </a:ext>
            </a:extLst>
          </p:cNvPr>
          <p:cNvCxnSpPr>
            <a:cxnSpLocks/>
          </p:cNvCxnSpPr>
          <p:nvPr/>
        </p:nvCxnSpPr>
        <p:spPr>
          <a:xfrm flipV="1">
            <a:off x="4066968" y="5294811"/>
            <a:ext cx="386160" cy="28155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925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3" grpId="0"/>
      <p:bldP spid="16" grpId="0" animBg="1"/>
      <p:bldGraphic spid="15" grpId="0">
        <p:bldAsOne/>
      </p:bldGraphic>
      <p:bldP spid="17" grpId="0"/>
      <p:bldP spid="25" grpId="0"/>
      <p:bldP spid="26" grpId="0"/>
      <p:bldP spid="27" grpId="0"/>
      <p:bldP spid="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F94C4B-9F5A-913D-EFDA-2AE869B262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4C800-405E-A79A-4B77-99A979018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0327" y="98908"/>
            <a:ext cx="9937830" cy="684864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Data with different standard deviations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1197C93-7723-1598-E778-45DC2875A091}"/>
              </a:ext>
            </a:extLst>
          </p:cNvPr>
          <p:cNvSpPr txBox="1"/>
          <p:nvPr/>
        </p:nvSpPr>
        <p:spPr>
          <a:xfrm>
            <a:off x="8227647" y="5406241"/>
            <a:ext cx="15924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</a:rPr>
              <a:t>mean = 6.1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106D02A4-3E75-3508-939B-0CA2F19A15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4003969"/>
              </p:ext>
            </p:extLst>
          </p:nvPr>
        </p:nvGraphicFramePr>
        <p:xfrm>
          <a:off x="545027" y="851244"/>
          <a:ext cx="5246173" cy="4610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D8239BC-12D6-6778-1C35-6E0394B27BF0}"/>
              </a:ext>
            </a:extLst>
          </p:cNvPr>
          <p:cNvGraphicFramePr>
            <a:graphicFrameLocks/>
          </p:cNvGraphicFramePr>
          <p:nvPr/>
        </p:nvGraphicFramePr>
        <p:xfrm>
          <a:off x="5875238" y="918716"/>
          <a:ext cx="5718078" cy="4610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363E339-387A-74F0-3610-05FA23EA470F}"/>
              </a:ext>
            </a:extLst>
          </p:cNvPr>
          <p:cNvSpPr txBox="1"/>
          <p:nvPr/>
        </p:nvSpPr>
        <p:spPr>
          <a:xfrm>
            <a:off x="2371871" y="5329264"/>
            <a:ext cx="15924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</a:rPr>
              <a:t>mean = 6.0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72571D-6006-8155-00A2-7A24FF1780F8}"/>
              </a:ext>
            </a:extLst>
          </p:cNvPr>
          <p:cNvSpPr txBox="1"/>
          <p:nvPr/>
        </p:nvSpPr>
        <p:spPr>
          <a:xfrm>
            <a:off x="8227647" y="5728646"/>
            <a:ext cx="15924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rgbClr val="002060"/>
                </a:solidFill>
              </a:rPr>
              <a:t>σ</a:t>
            </a:r>
            <a:r>
              <a:rPr lang="en-US" sz="2000" dirty="0">
                <a:solidFill>
                  <a:srgbClr val="002060"/>
                </a:solidFill>
              </a:rPr>
              <a:t> = 0.56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60EACC-2C44-9FAF-C7BA-B388FB7FF848}"/>
              </a:ext>
            </a:extLst>
          </p:cNvPr>
          <p:cNvSpPr txBox="1"/>
          <p:nvPr/>
        </p:nvSpPr>
        <p:spPr>
          <a:xfrm>
            <a:off x="2371871" y="5729374"/>
            <a:ext cx="15924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rgbClr val="002060"/>
                </a:solidFill>
              </a:rPr>
              <a:t>σ</a:t>
            </a:r>
            <a:r>
              <a:rPr lang="en-US" sz="2000" dirty="0">
                <a:solidFill>
                  <a:srgbClr val="002060"/>
                </a:solidFill>
              </a:rPr>
              <a:t> = 0.94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CE0EEA7-5C10-7038-A622-A56809F29F6F}"/>
              </a:ext>
            </a:extLst>
          </p:cNvPr>
          <p:cNvCxnSpPr>
            <a:cxnSpLocks/>
          </p:cNvCxnSpPr>
          <p:nvPr/>
        </p:nvCxnSpPr>
        <p:spPr>
          <a:xfrm>
            <a:off x="1345843" y="2527861"/>
            <a:ext cx="0" cy="310896"/>
          </a:xfrm>
          <a:prstGeom prst="straightConnector1">
            <a:avLst/>
          </a:prstGeom>
          <a:ln>
            <a:solidFill>
              <a:srgbClr val="FF0000"/>
            </a:solidFill>
            <a:headEnd type="triangle" w="sm" len="sm"/>
            <a:tailEnd type="triangl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DD04F2A-8F6A-0F1A-774F-DF6055C93244}"/>
              </a:ext>
            </a:extLst>
          </p:cNvPr>
          <p:cNvCxnSpPr>
            <a:cxnSpLocks/>
          </p:cNvCxnSpPr>
          <p:nvPr/>
        </p:nvCxnSpPr>
        <p:spPr>
          <a:xfrm>
            <a:off x="1159570" y="2408989"/>
            <a:ext cx="0" cy="118872"/>
          </a:xfrm>
          <a:prstGeom prst="straightConnector1">
            <a:avLst/>
          </a:prstGeom>
          <a:ln>
            <a:solidFill>
              <a:srgbClr val="FF0000"/>
            </a:solidFill>
            <a:headEnd type="triangle" w="sm" len="sm"/>
            <a:tailEnd type="triangl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B6C3F10-6609-2F23-D5B6-31109F700DBA}"/>
              </a:ext>
            </a:extLst>
          </p:cNvPr>
          <p:cNvCxnSpPr>
            <a:cxnSpLocks/>
          </p:cNvCxnSpPr>
          <p:nvPr/>
        </p:nvCxnSpPr>
        <p:spPr>
          <a:xfrm>
            <a:off x="1427624" y="1828318"/>
            <a:ext cx="0" cy="676656"/>
          </a:xfrm>
          <a:prstGeom prst="straightConnector1">
            <a:avLst/>
          </a:prstGeom>
          <a:ln>
            <a:solidFill>
              <a:srgbClr val="FF0000"/>
            </a:solidFill>
            <a:headEnd type="triangle" w="sm" len="sm"/>
            <a:tailEnd type="triangl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76337F9-6FAF-C9AD-FF17-8E109A332400}"/>
              </a:ext>
            </a:extLst>
          </p:cNvPr>
          <p:cNvCxnSpPr>
            <a:cxnSpLocks/>
          </p:cNvCxnSpPr>
          <p:nvPr/>
        </p:nvCxnSpPr>
        <p:spPr>
          <a:xfrm>
            <a:off x="1516169" y="2517994"/>
            <a:ext cx="0" cy="640080"/>
          </a:xfrm>
          <a:prstGeom prst="straightConnector1">
            <a:avLst/>
          </a:prstGeom>
          <a:ln>
            <a:solidFill>
              <a:srgbClr val="FF0000"/>
            </a:solidFill>
            <a:headEnd type="triangle" w="sm" len="sm"/>
            <a:tailEnd type="triangl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D4647E5-4426-72DD-141F-ECC288F983EB}"/>
              </a:ext>
            </a:extLst>
          </p:cNvPr>
          <p:cNvCxnSpPr>
            <a:cxnSpLocks/>
          </p:cNvCxnSpPr>
          <p:nvPr/>
        </p:nvCxnSpPr>
        <p:spPr>
          <a:xfrm>
            <a:off x="1600208" y="2517994"/>
            <a:ext cx="0" cy="402336"/>
          </a:xfrm>
          <a:prstGeom prst="straightConnector1">
            <a:avLst/>
          </a:prstGeom>
          <a:ln>
            <a:solidFill>
              <a:srgbClr val="FF0000"/>
            </a:solidFill>
            <a:headEnd type="triangle" w="sm" len="sm"/>
            <a:tailEnd type="triangl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61DFBF8-4D0D-D9E1-9095-DD376809A91F}"/>
              </a:ext>
            </a:extLst>
          </p:cNvPr>
          <p:cNvCxnSpPr/>
          <p:nvPr/>
        </p:nvCxnSpPr>
        <p:spPr>
          <a:xfrm>
            <a:off x="6401838" y="2286000"/>
            <a:ext cx="5029200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0D3DDDC-97DE-8E43-42B6-F7436F26F0FC}"/>
              </a:ext>
            </a:extLst>
          </p:cNvPr>
          <p:cNvCxnSpPr/>
          <p:nvPr/>
        </p:nvCxnSpPr>
        <p:spPr>
          <a:xfrm>
            <a:off x="6401838" y="2779776"/>
            <a:ext cx="5029200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15573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8FB782-EAFD-A579-EE28-CB45AE4809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F7F442D3-2C7E-463A-7CFB-4C6A4E5AAD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989288"/>
              </p:ext>
            </p:extLst>
          </p:nvPr>
        </p:nvGraphicFramePr>
        <p:xfrm>
          <a:off x="1554480" y="774700"/>
          <a:ext cx="9194800" cy="5308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4B9D6BF-0314-FB1C-8186-F49B7FAD8E91}"/>
              </a:ext>
            </a:extLst>
          </p:cNvPr>
          <p:cNvSpPr txBox="1"/>
          <p:nvPr/>
        </p:nvSpPr>
        <p:spPr>
          <a:xfrm>
            <a:off x="386108" y="5789333"/>
            <a:ext cx="31448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Changing the mean causes the distribution to be displaced along the x axis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CFF858E-CE04-3F1C-74BD-EEA4FF3D5A70}"/>
              </a:ext>
            </a:extLst>
          </p:cNvPr>
          <p:cNvCxnSpPr>
            <a:cxnSpLocks/>
          </p:cNvCxnSpPr>
          <p:nvPr/>
        </p:nvCxnSpPr>
        <p:spPr>
          <a:xfrm>
            <a:off x="3137728" y="6250998"/>
            <a:ext cx="882056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57AC284-116E-2C50-C132-F4E822BC06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5250116"/>
              </p:ext>
            </p:extLst>
          </p:nvPr>
        </p:nvGraphicFramePr>
        <p:xfrm>
          <a:off x="102870" y="2926080"/>
          <a:ext cx="4114800" cy="31572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05397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2.96296E-6 L 0.30469 -2.96296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3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5" grpId="1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9AE660-7FA5-17D0-938B-3CCEB14E0A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BAFF51F7-3A6A-4824-0303-D9A2734567A2}"/>
              </a:ext>
            </a:extLst>
          </p:cNvPr>
          <p:cNvGraphicFramePr>
            <a:graphicFrameLocks/>
          </p:cNvGraphicFramePr>
          <p:nvPr/>
        </p:nvGraphicFramePr>
        <p:xfrm>
          <a:off x="1498600" y="774700"/>
          <a:ext cx="9194800" cy="5308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8C95E3C-3D0F-9059-82F4-D0F38DF5C349}"/>
              </a:ext>
            </a:extLst>
          </p:cNvPr>
          <p:cNvSpPr txBox="1"/>
          <p:nvPr/>
        </p:nvSpPr>
        <p:spPr>
          <a:xfrm>
            <a:off x="2129972" y="1366483"/>
            <a:ext cx="253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Changing the standard deviation causes the distribution to become wider or narrower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C2CC4AF6-DE7C-CC10-347D-45D545309A88}"/>
              </a:ext>
            </a:extLst>
          </p:cNvPr>
          <p:cNvCxnSpPr>
            <a:cxnSpLocks/>
          </p:cNvCxnSpPr>
          <p:nvPr/>
        </p:nvCxnSpPr>
        <p:spPr>
          <a:xfrm flipH="1" flipV="1">
            <a:off x="9979112" y="3848759"/>
            <a:ext cx="322403" cy="424544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0E4A9036-5DB5-5E6E-DEB8-C98ECA326718}"/>
              </a:ext>
            </a:extLst>
          </p:cNvPr>
          <p:cNvSpPr txBox="1"/>
          <p:nvPr/>
        </p:nvSpPr>
        <p:spPr>
          <a:xfrm>
            <a:off x="9808029" y="4273303"/>
            <a:ext cx="21698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A larger standard deviation causes the distribution to become wider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394C4AB-3017-2545-742D-E15693A3C716}"/>
              </a:ext>
            </a:extLst>
          </p:cNvPr>
          <p:cNvCxnSpPr>
            <a:cxnSpLocks/>
          </p:cNvCxnSpPr>
          <p:nvPr/>
        </p:nvCxnSpPr>
        <p:spPr>
          <a:xfrm flipH="1">
            <a:off x="9042941" y="4873467"/>
            <a:ext cx="678002" cy="488407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6302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C6D276-D916-6A36-3A23-B935A2E7A1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121D1668-9BB1-492F-94A7-D7AC1A7EF51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8769511"/>
              </p:ext>
            </p:extLst>
          </p:nvPr>
        </p:nvGraphicFramePr>
        <p:xfrm>
          <a:off x="1498600" y="774700"/>
          <a:ext cx="9194800" cy="5308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10B30B7-A552-0097-616A-AB69026FB50C}"/>
              </a:ext>
            </a:extLst>
          </p:cNvPr>
          <p:cNvSpPr txBox="1"/>
          <p:nvPr/>
        </p:nvSpPr>
        <p:spPr>
          <a:xfrm>
            <a:off x="6899728" y="1387100"/>
            <a:ext cx="30498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D36817"/>
                </a:solidFill>
              </a:rPr>
              <a:t>A smaller standard deviation causes the distribution to become narrower</a:t>
            </a:r>
          </a:p>
        </p:txBody>
      </p: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A1857E4A-294C-3D38-7D46-968CE147B4ED}"/>
              </a:ext>
            </a:extLst>
          </p:cNvPr>
          <p:cNvCxnSpPr>
            <a:cxnSpLocks/>
          </p:cNvCxnSpPr>
          <p:nvPr/>
        </p:nvCxnSpPr>
        <p:spPr>
          <a:xfrm flipH="1">
            <a:off x="6096000" y="2013857"/>
            <a:ext cx="718457" cy="296573"/>
          </a:xfrm>
          <a:prstGeom prst="straightConnector1">
            <a:avLst/>
          </a:prstGeom>
          <a:ln>
            <a:solidFill>
              <a:srgbClr val="D3681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6C36C13-E164-6A81-8794-64656063D19B}"/>
              </a:ext>
            </a:extLst>
          </p:cNvPr>
          <p:cNvCxnSpPr>
            <a:cxnSpLocks/>
          </p:cNvCxnSpPr>
          <p:nvPr/>
        </p:nvCxnSpPr>
        <p:spPr>
          <a:xfrm>
            <a:off x="8055429" y="2310430"/>
            <a:ext cx="1491343" cy="1164770"/>
          </a:xfrm>
          <a:prstGeom prst="straightConnector1">
            <a:avLst/>
          </a:prstGeom>
          <a:ln>
            <a:solidFill>
              <a:srgbClr val="D3681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98327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77A1D9-0A5F-34DF-4777-65F5A3DB69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886C6-1054-7A5E-E131-009FFCAA2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Noise in Signals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AEBE05-B705-E060-5630-D901AAEA5B5E}"/>
              </a:ext>
            </a:extLst>
          </p:cNvPr>
          <p:cNvSpPr txBox="1"/>
          <p:nvPr/>
        </p:nvSpPr>
        <p:spPr>
          <a:xfrm>
            <a:off x="1397000" y="2222153"/>
            <a:ext cx="1031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Quantization error adds to other noise sources to determine the overall noise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6DB52B-4DAA-2D01-D5B4-991BF2D1DFB3}"/>
              </a:ext>
            </a:extLst>
          </p:cNvPr>
          <p:cNvSpPr txBox="1"/>
          <p:nvPr/>
        </p:nvSpPr>
        <p:spPr>
          <a:xfrm>
            <a:off x="1397000" y="1596355"/>
            <a:ext cx="889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Noise considerations can influence our choice of A/D converter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5161BB-C7EF-1F5A-EF11-3338AE00E4F8}"/>
              </a:ext>
            </a:extLst>
          </p:cNvPr>
          <p:cNvSpPr txBox="1"/>
          <p:nvPr/>
        </p:nvSpPr>
        <p:spPr>
          <a:xfrm>
            <a:off x="1397000" y="2967335"/>
            <a:ext cx="889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Noise is usually Gaussian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2E80DF-004A-0CF2-49C2-3BDFD1DEB1BE}"/>
              </a:ext>
            </a:extLst>
          </p:cNvPr>
          <p:cNvSpPr txBox="1"/>
          <p:nvPr/>
        </p:nvSpPr>
        <p:spPr>
          <a:xfrm>
            <a:off x="1397000" y="3693417"/>
            <a:ext cx="889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For uncorrelated sources of Gaussian noise, the variances add</a:t>
            </a:r>
          </a:p>
        </p:txBody>
      </p:sp>
    </p:spTree>
    <p:extLst>
      <p:ext uri="{BB962C8B-B14F-4D97-AF65-F5344CB8AC3E}">
        <p14:creationId xmlns:p14="http://schemas.microsoft.com/office/powerpoint/2010/main" val="1769343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3EF39B-695C-0F1D-C3C6-94D584D219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66075-AD74-1E2A-42B4-69B6DEF62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35200" indent="-2235200"/>
            <a:r>
              <a:rPr lang="en-US" dirty="0"/>
              <a:t>Example2: Determining total noise when two noise sources contribute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9BA47A-4C1F-E9BB-828C-610EC69446D1}"/>
              </a:ext>
            </a:extLst>
          </p:cNvPr>
          <p:cNvSpPr txBox="1"/>
          <p:nvPr/>
        </p:nvSpPr>
        <p:spPr>
          <a:xfrm>
            <a:off x="634404" y="1555627"/>
            <a:ext cx="109231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00" indent="-1206500"/>
            <a:r>
              <a:rPr lang="en-US" sz="2400" dirty="0">
                <a:solidFill>
                  <a:srgbClr val="002060"/>
                </a:solidFill>
              </a:rPr>
              <a:t>Problem: A signal has a range from -10 Volts to +10 Volts and contains noise that has a root-mean-squared (rms) value of 1 mV.  The signal is to be digitized by a 12-bit A/D converter.  What will be the noise level in the output of the A/D converter?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C96FCC53-C353-58B5-0CC1-10A63FAFABB5}"/>
                  </a:ext>
                </a:extLst>
              </p:cNvPr>
              <p:cNvSpPr txBox="1"/>
              <p:nvPr/>
            </p:nvSpPr>
            <p:spPr>
              <a:xfrm>
                <a:off x="1006712" y="5222425"/>
                <a:ext cx="2536824" cy="6896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𝑒𝑟𝑟𝑜𝑟</m:t>
                          </m:r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𝑆𝑡𝑒𝑝</m:t>
                          </m:r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𝑆𝑖𝑧𝑒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C96FCC53-C353-58B5-0CC1-10A63FAFAB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712" y="5222425"/>
                <a:ext cx="2536824" cy="68967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1D6AD765-58BB-F3D7-F4AA-632796AD39E1}"/>
                  </a:ext>
                </a:extLst>
              </p:cNvPr>
              <p:cNvSpPr txBox="1"/>
              <p:nvPr/>
            </p:nvSpPr>
            <p:spPr>
              <a:xfrm>
                <a:off x="5469100" y="4209011"/>
                <a:ext cx="3179366" cy="4033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en-US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  <m:sub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𝑡𝑜𝑡</m:t>
                        </m:r>
                      </m:sub>
                    </m:sSub>
                    <m:r>
                      <a:rPr lang="en-US" b="0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en-US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  <m:sub>
                        <m:r>
                          <a:rPr lang="en-US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en-US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dirty="0">
                    <a:solidFill>
                      <a:srgbClr val="7030A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en-US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  <m:sub>
                        <m:r>
                          <a:rPr lang="en-US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𝑜𝑡</m:t>
                        </m:r>
                        <m:r>
                          <a:rPr lang="en-US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𝑒𝑟</m:t>
                        </m:r>
                      </m:sub>
                    </m:sSub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1D6AD765-58BB-F3D7-F4AA-632796AD39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9100" y="4209011"/>
                <a:ext cx="3179366" cy="4033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2D3461E7-D7D1-C340-E866-AD9A3E7EC62B}"/>
                  </a:ext>
                </a:extLst>
              </p:cNvPr>
              <p:cNvSpPr txBox="1"/>
              <p:nvPr/>
            </p:nvSpPr>
            <p:spPr>
              <a:xfrm>
                <a:off x="3290564" y="4492579"/>
                <a:ext cx="1290477" cy="3800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88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𝑚𝑉</m:t>
                      </m:r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2D3461E7-D7D1-C340-E866-AD9A3E7EC6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0564" y="4492579"/>
                <a:ext cx="1290477" cy="38000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97D87386-88E0-ECD0-2614-B7F2D1B24DE1}"/>
                  </a:ext>
                </a:extLst>
              </p:cNvPr>
              <p:cNvSpPr txBox="1"/>
              <p:nvPr/>
            </p:nvSpPr>
            <p:spPr>
              <a:xfrm>
                <a:off x="1006712" y="3584114"/>
                <a:ext cx="2536824" cy="6259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𝑆𝑡𝑒𝑝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𝑠𝑖𝑧𝑒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𝑅𝑎𝑛𝑔𝑒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𝑏𝑖𝑡𝑠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97D87386-88E0-ECD0-2614-B7F2D1B24D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712" y="3584114"/>
                <a:ext cx="2536824" cy="62594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1F2CCF5-BE5B-6E91-33C6-715812AB9F71}"/>
                  </a:ext>
                </a:extLst>
              </p:cNvPr>
              <p:cNvSpPr txBox="1"/>
              <p:nvPr/>
            </p:nvSpPr>
            <p:spPr>
              <a:xfrm>
                <a:off x="1006712" y="4254286"/>
                <a:ext cx="2536824" cy="6259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𝑆𝑡𝑒𝑝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𝑠𝑖𝑧𝑒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1F2CCF5-BE5B-6E91-33C6-715812AB9F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712" y="4254286"/>
                <a:ext cx="2536824" cy="6259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728FA54-7964-5404-3C66-7E8CB63C4F54}"/>
                  </a:ext>
                </a:extLst>
              </p:cNvPr>
              <p:cNvSpPr txBox="1"/>
              <p:nvPr/>
            </p:nvSpPr>
            <p:spPr>
              <a:xfrm>
                <a:off x="3255007" y="5373235"/>
                <a:ext cx="153760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41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𝑚𝑉</m:t>
                      </m:r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728FA54-7964-5404-3C66-7E8CB63C4F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5007" y="5373235"/>
                <a:ext cx="1537604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BAFA7511-7BB5-E554-F149-6244F4A48064}"/>
              </a:ext>
            </a:extLst>
          </p:cNvPr>
          <p:cNvSpPr txBox="1"/>
          <p:nvPr/>
        </p:nvSpPr>
        <p:spPr>
          <a:xfrm>
            <a:off x="756437" y="3160932"/>
            <a:ext cx="3523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00" indent="-1206500"/>
            <a:r>
              <a:rPr lang="en-US" sz="2400" dirty="0">
                <a:solidFill>
                  <a:srgbClr val="002060"/>
                </a:solidFill>
              </a:rPr>
              <a:t>Find quantization noise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D8D8D8-F2D1-0F4E-E3DB-7FB8E33A2C22}"/>
              </a:ext>
            </a:extLst>
          </p:cNvPr>
          <p:cNvSpPr txBox="1"/>
          <p:nvPr/>
        </p:nvSpPr>
        <p:spPr>
          <a:xfrm>
            <a:off x="1119318" y="5970669"/>
            <a:ext cx="3523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00" indent="-1206500"/>
            <a:r>
              <a:rPr lang="en-US" sz="2400" dirty="0">
                <a:solidFill>
                  <a:srgbClr val="002060"/>
                </a:solidFill>
              </a:rPr>
              <a:t>This is standard deviation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AA02AC2-8892-F81B-F887-8BD4194C586D}"/>
              </a:ext>
            </a:extLst>
          </p:cNvPr>
          <p:cNvSpPr txBox="1"/>
          <p:nvPr/>
        </p:nvSpPr>
        <p:spPr>
          <a:xfrm>
            <a:off x="4659346" y="3198167"/>
            <a:ext cx="3840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00" indent="-1206500"/>
            <a:r>
              <a:rPr lang="en-US" sz="2400" dirty="0">
                <a:solidFill>
                  <a:srgbClr val="002060"/>
                </a:solidFill>
              </a:rPr>
              <a:t>We need to add variances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B998C43-4E7E-BA3A-F62D-FA509D388334}"/>
                  </a:ext>
                </a:extLst>
              </p:cNvPr>
              <p:cNvSpPr txBox="1"/>
              <p:nvPr/>
            </p:nvSpPr>
            <p:spPr>
              <a:xfrm>
                <a:off x="6095999" y="4682582"/>
                <a:ext cx="359177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41</m:t>
                        </m:r>
                        <m:r>
                          <a:rPr lang="en-US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𝑚𝑉</m:t>
                        </m:r>
                        <m:r>
                          <a:rPr lang="en-US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dirty="0">
                    <a:solidFill>
                      <a:srgbClr val="7030A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𝑚𝑉</m:t>
                        </m:r>
                        <m:r>
                          <a:rPr lang="en-US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B998C43-4E7E-BA3A-F62D-FA509D3883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5999" y="4682582"/>
                <a:ext cx="3591773" cy="369332"/>
              </a:xfrm>
              <a:prstGeom prst="rect">
                <a:avLst/>
              </a:prstGeom>
              <a:blipFill>
                <a:blip r:embed="rId8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45FE5E9-34B9-A648-2ED1-11260E303A4B}"/>
                  </a:ext>
                </a:extLst>
              </p:cNvPr>
              <p:cNvSpPr txBox="1"/>
              <p:nvPr/>
            </p:nvSpPr>
            <p:spPr>
              <a:xfrm>
                <a:off x="6095999" y="5197931"/>
                <a:ext cx="179416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99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 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𝑚𝑉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45FE5E9-34B9-A648-2ED1-11260E303A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5999" y="5197931"/>
                <a:ext cx="1794165" cy="369332"/>
              </a:xfrm>
              <a:prstGeom prst="rect">
                <a:avLst/>
              </a:prstGeom>
              <a:blipFill>
                <a:blip r:embed="rId9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995840E-4931-DE92-D415-DEB324DB81AB}"/>
                  </a:ext>
                </a:extLst>
              </p:cNvPr>
              <p:cNvSpPr txBox="1"/>
              <p:nvPr/>
            </p:nvSpPr>
            <p:spPr>
              <a:xfrm>
                <a:off x="5524518" y="5508721"/>
                <a:ext cx="3179366" cy="389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𝑡𝑜𝑡</m:t>
                          </m:r>
                        </m:sub>
                      </m:sSub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=√</m:t>
                      </m:r>
                      <m:r>
                        <a:rPr lang="en-US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99</m:t>
                      </m:r>
                      <m:r>
                        <a:rPr lang="en-US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 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𝑚𝑉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995840E-4931-DE92-D415-DEB324DB81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4518" y="5508721"/>
                <a:ext cx="3179366" cy="389979"/>
              </a:xfrm>
              <a:prstGeom prst="rect">
                <a:avLst/>
              </a:prstGeom>
              <a:blipFill>
                <a:blip r:embed="rId10"/>
                <a:stretch>
                  <a:fillRect b="-109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0A0FC03-B4BA-A069-4ADD-7D5557AF4C89}"/>
                  </a:ext>
                </a:extLst>
              </p:cNvPr>
              <p:cNvSpPr txBox="1"/>
              <p:nvPr/>
            </p:nvSpPr>
            <p:spPr>
              <a:xfrm>
                <a:off x="5586864" y="5948244"/>
                <a:ext cx="257346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𝑡𝑜𝑡</m:t>
                          </m:r>
                        </m:sub>
                      </m:sSub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73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𝑚𝑉</m:t>
                      </m:r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0A0FC03-B4BA-A069-4ADD-7D5557AF4C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6864" y="5948244"/>
                <a:ext cx="2573463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3DB45396-502A-8565-F379-7B531AF78A16}"/>
              </a:ext>
            </a:extLst>
          </p:cNvPr>
          <p:cNvSpPr txBox="1"/>
          <p:nvPr/>
        </p:nvSpPr>
        <p:spPr>
          <a:xfrm>
            <a:off x="9687771" y="3180069"/>
            <a:ext cx="21428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Quantization has increased the rms noise level by 73%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86EA6F2-4938-6002-110D-D503851C3A1C}"/>
              </a:ext>
            </a:extLst>
          </p:cNvPr>
          <p:cNvCxnSpPr>
            <a:cxnSpLocks/>
          </p:cNvCxnSpPr>
          <p:nvPr/>
        </p:nvCxnSpPr>
        <p:spPr>
          <a:xfrm flipH="1" flipV="1">
            <a:off x="7610961" y="2266856"/>
            <a:ext cx="1937142" cy="107505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AEC8262-C5DA-6B0B-BA6A-DCA869D62B5D}"/>
              </a:ext>
            </a:extLst>
          </p:cNvPr>
          <p:cNvCxnSpPr>
            <a:cxnSpLocks/>
            <a:stCxn id="11" idx="1"/>
          </p:cNvCxnSpPr>
          <p:nvPr/>
        </p:nvCxnSpPr>
        <p:spPr>
          <a:xfrm flipH="1">
            <a:off x="7750629" y="3641734"/>
            <a:ext cx="1937142" cy="232893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9A5AB1FA-23E4-2E28-2380-601EE09A1D80}"/>
              </a:ext>
            </a:extLst>
          </p:cNvPr>
          <p:cNvSpPr txBox="1"/>
          <p:nvPr/>
        </p:nvSpPr>
        <p:spPr>
          <a:xfrm>
            <a:off x="9273920" y="4258504"/>
            <a:ext cx="28218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It is decided that the quantization noise should increased the rms noise level by no more than 10%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ACF8FC3-C631-5718-DB09-464B27252CA6}"/>
              </a:ext>
            </a:extLst>
          </p:cNvPr>
          <p:cNvSpPr txBox="1"/>
          <p:nvPr/>
        </p:nvSpPr>
        <p:spPr>
          <a:xfrm>
            <a:off x="9273920" y="5608743"/>
            <a:ext cx="2821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What is the minimum number of A/D conversion bits to accomplish this?</a:t>
            </a:r>
          </a:p>
        </p:txBody>
      </p:sp>
    </p:spTree>
    <p:extLst>
      <p:ext uri="{BB962C8B-B14F-4D97-AF65-F5344CB8AC3E}">
        <p14:creationId xmlns:p14="http://schemas.microsoft.com/office/powerpoint/2010/main" val="1497769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8" grpId="0"/>
      <p:bldP spid="29" grpId="0"/>
      <p:bldP spid="3" grpId="0"/>
      <p:bldP spid="5" grpId="0"/>
      <p:bldP spid="6" grpId="0"/>
      <p:bldP spid="7" grpId="0"/>
      <p:bldP spid="8" grpId="0"/>
      <p:bldP spid="9" grpId="0"/>
      <p:bldP spid="10" grpId="0"/>
      <p:bldP spid="13" grpId="0"/>
      <p:bldP spid="14" grpId="0"/>
      <p:bldP spid="11" grpId="0"/>
      <p:bldP spid="24" grpId="0"/>
      <p:bldP spid="2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3499FE-4F49-8F85-E1B1-73A8CB97ED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FFA49-C894-2E02-0C4C-84ED91136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35200" indent="-2235200"/>
            <a:r>
              <a:rPr lang="en-US" dirty="0"/>
              <a:t>Example2b: Determining total noise when two noise sources contribute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668B45-3E9E-FA39-3AED-2BAC8EA1146C}"/>
              </a:ext>
            </a:extLst>
          </p:cNvPr>
          <p:cNvSpPr txBox="1"/>
          <p:nvPr/>
        </p:nvSpPr>
        <p:spPr>
          <a:xfrm>
            <a:off x="634404" y="1555627"/>
            <a:ext cx="109231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00" indent="-1206500"/>
            <a:r>
              <a:rPr lang="en-US" sz="2400" dirty="0">
                <a:solidFill>
                  <a:srgbClr val="002060"/>
                </a:solidFill>
              </a:rPr>
              <a:t>Problem: A signal has a range from -10 Volts to +10 Volts and contains noise that has a root-mean-squared (rms) value of 1 mV. </a:t>
            </a:r>
            <a:r>
              <a:rPr lang="en-US" sz="2400" dirty="0">
                <a:solidFill>
                  <a:srgbClr val="FF0000"/>
                </a:solidFill>
              </a:rPr>
              <a:t>What is the minimum number of A/D conversion bits so that the overall noise level is not increased by more than  10%?</a:t>
            </a:r>
            <a:endParaRPr lang="en-US" sz="24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90E80B9-FC2D-C1F5-FFBF-EEF58EEFFCA3}"/>
                  </a:ext>
                </a:extLst>
              </p:cNvPr>
              <p:cNvSpPr txBox="1"/>
              <p:nvPr/>
            </p:nvSpPr>
            <p:spPr>
              <a:xfrm>
                <a:off x="4659346" y="3821084"/>
                <a:ext cx="2536824" cy="6896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𝑒𝑟𝑟𝑜𝑟</m:t>
                          </m:r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𝑆𝑡𝑒𝑝</m:t>
                          </m:r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𝑆𝑖𝑧𝑒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90E80B9-FC2D-C1F5-FFBF-EEF58EEFFC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9346" y="3821084"/>
                <a:ext cx="2536824" cy="68967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B91A43A1-F386-1F7E-CF0C-C553B0CF9690}"/>
                  </a:ext>
                </a:extLst>
              </p:cNvPr>
              <p:cNvSpPr txBox="1"/>
              <p:nvPr/>
            </p:nvSpPr>
            <p:spPr>
              <a:xfrm>
                <a:off x="1131235" y="4165922"/>
                <a:ext cx="3179366" cy="4033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en-US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  <m:sub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𝑡𝑜𝑡</m:t>
                        </m:r>
                      </m:sub>
                    </m:sSub>
                    <m:r>
                      <a:rPr lang="en-US" b="0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en-US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  <m:sub>
                        <m:r>
                          <a:rPr lang="en-US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en-US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dirty="0">
                    <a:solidFill>
                      <a:srgbClr val="7030A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en-US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  <m:sub>
                        <m:r>
                          <a:rPr lang="en-US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𝑜𝑡</m:t>
                        </m:r>
                        <m:r>
                          <a:rPr lang="en-US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𝑒𝑟</m:t>
                        </m:r>
                      </m:sub>
                    </m:sSub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B91A43A1-F386-1F7E-CF0C-C553B0CF96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1235" y="4165922"/>
                <a:ext cx="3179366" cy="4033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17AB8444-228C-38F4-F05C-CB2317296DAC}"/>
                  </a:ext>
                </a:extLst>
              </p:cNvPr>
              <p:cNvSpPr txBox="1"/>
              <p:nvPr/>
            </p:nvSpPr>
            <p:spPr>
              <a:xfrm>
                <a:off x="9340055" y="3459501"/>
                <a:ext cx="2536824" cy="6259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𝑆𝑡𝑒𝑝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𝑠𝑖𝑧𝑒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𝑅𝑎𝑛𝑔𝑒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𝑏𝑖𝑡𝑠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17AB8444-228C-38F4-F05C-CB2317296D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0055" y="3459501"/>
                <a:ext cx="2536824" cy="62594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5494C66-ACEE-BC4F-4BC1-377DCFC8FF28}"/>
                  </a:ext>
                </a:extLst>
              </p:cNvPr>
              <p:cNvSpPr txBox="1"/>
              <p:nvPr/>
            </p:nvSpPr>
            <p:spPr>
              <a:xfrm>
                <a:off x="9340055" y="4144346"/>
                <a:ext cx="2536824" cy="6259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59</m:t>
                      </m:r>
                      <m:r>
                        <a:rPr lang="en-US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𝑚𝑉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5494C66-ACEE-BC4F-4BC1-377DCFC8FF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0055" y="4144346"/>
                <a:ext cx="2536824" cy="62594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41E9F2C1-0F34-05B8-8D29-9A4911317AFD}"/>
              </a:ext>
            </a:extLst>
          </p:cNvPr>
          <p:cNvSpPr txBox="1"/>
          <p:nvPr/>
        </p:nvSpPr>
        <p:spPr>
          <a:xfrm>
            <a:off x="236563" y="2981662"/>
            <a:ext cx="4092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00" indent="-1206500"/>
            <a:r>
              <a:rPr lang="en-US" sz="2400" dirty="0">
                <a:solidFill>
                  <a:srgbClr val="002060"/>
                </a:solidFill>
              </a:rPr>
              <a:t>Find quantization noise (rms)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A7111E4-F5CC-5D9F-4D7C-FD8DF16635D5}"/>
              </a:ext>
            </a:extLst>
          </p:cNvPr>
          <p:cNvSpPr txBox="1"/>
          <p:nvPr/>
        </p:nvSpPr>
        <p:spPr>
          <a:xfrm>
            <a:off x="4659346" y="3053475"/>
            <a:ext cx="30002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00" indent="-1206500"/>
            <a:r>
              <a:rPr lang="en-US" sz="2400" dirty="0">
                <a:solidFill>
                  <a:srgbClr val="002060"/>
                </a:solidFill>
              </a:rPr>
              <a:t>Find step size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561BE36-4FD4-60DF-F630-A33A4A527647}"/>
                  </a:ext>
                </a:extLst>
              </p:cNvPr>
              <p:cNvSpPr txBox="1"/>
              <p:nvPr/>
            </p:nvSpPr>
            <p:spPr>
              <a:xfrm>
                <a:off x="312312" y="4575934"/>
                <a:ext cx="3591773" cy="3962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𝑚𝑉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  <m:sSub>
                        <m:sSubPr>
                          <m:ctrlP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p>
                            <m:sSupPr>
                              <m:ctrlPr>
                                <a:rPr lang="en-US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en-US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  <m:sub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</m:sSub>
                      <m:r>
                        <a:rPr lang="en-US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𝑚𝑉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561BE36-4FD4-60DF-F630-A33A4A5276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312" y="4575934"/>
                <a:ext cx="3591773" cy="396262"/>
              </a:xfrm>
              <a:prstGeom prst="rect">
                <a:avLst/>
              </a:prstGeom>
              <a:blipFill>
                <a:blip r:embed="rId6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F4F7CE2-22CE-0EAB-B7B1-8904436E3DAC}"/>
                  </a:ext>
                </a:extLst>
              </p:cNvPr>
              <p:cNvSpPr txBox="1"/>
              <p:nvPr/>
            </p:nvSpPr>
            <p:spPr>
              <a:xfrm>
                <a:off x="8287918" y="5626900"/>
                <a:ext cx="317936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unc>
                        <m:funcPr>
                          <m:ctrlP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12579</m:t>
                          </m:r>
                        </m:e>
                      </m:func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F4F7CE2-22CE-0EAB-B7B1-8904436E3D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7918" y="5626900"/>
                <a:ext cx="3179366" cy="369332"/>
              </a:xfrm>
              <a:prstGeom prst="rect">
                <a:avLst/>
              </a:prstGeom>
              <a:blipFill>
                <a:blip r:embed="rId7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ECAE109-BD2D-28AD-4010-F1E7365EBD2A}"/>
                  </a:ext>
                </a:extLst>
              </p:cNvPr>
              <p:cNvSpPr txBox="1"/>
              <p:nvPr/>
            </p:nvSpPr>
            <p:spPr>
              <a:xfrm>
                <a:off x="838200" y="3277110"/>
                <a:ext cx="257346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𝑡𝑜𝑡</m:t>
                          </m:r>
                        </m:sub>
                      </m:sSub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sSub>
                        <m:sSubPr>
                          <m:ctrlP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𝑜𝑡</m:t>
                          </m:r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𝑒𝑟</m:t>
                          </m:r>
                        </m:sub>
                      </m:sSub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ECAE109-BD2D-28AD-4010-F1E7365EBD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277110"/>
                <a:ext cx="2573463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4E5D71C-8768-1436-F4A8-8C7B1D151CE5}"/>
                  </a:ext>
                </a:extLst>
              </p:cNvPr>
              <p:cNvSpPr txBox="1"/>
              <p:nvPr/>
            </p:nvSpPr>
            <p:spPr>
              <a:xfrm>
                <a:off x="701168" y="3726731"/>
                <a:ext cx="257346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𝑡𝑜𝑡</m:t>
                          </m:r>
                        </m:sub>
                      </m:sSub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𝑚𝑉</m:t>
                      </m:r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4E5D71C-8768-1436-F4A8-8C7B1D151C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168" y="3726731"/>
                <a:ext cx="2573463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E541B46-206F-97D0-971F-4D7B299EB267}"/>
                  </a:ext>
                </a:extLst>
              </p:cNvPr>
              <p:cNvSpPr txBox="1"/>
              <p:nvPr/>
            </p:nvSpPr>
            <p:spPr>
              <a:xfrm>
                <a:off x="312312" y="5001721"/>
                <a:ext cx="3591773" cy="3962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p>
                            <m:sSupPr>
                              <m:ctrlPr>
                                <a:rPr lang="en-US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en-US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  <m:sub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</m:sSub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𝑚𝑉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− </m:t>
                      </m:r>
                      <m:sSup>
                        <m:sSupPr>
                          <m:ctrlP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𝑚𝑉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E541B46-206F-97D0-971F-4D7B299EB2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312" y="5001721"/>
                <a:ext cx="3591773" cy="396262"/>
              </a:xfrm>
              <a:prstGeom prst="rect">
                <a:avLst/>
              </a:prstGeom>
              <a:blipFill>
                <a:blip r:embed="rId10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08A8713-6FE4-142F-4F2F-A20F9F3F1571}"/>
                  </a:ext>
                </a:extLst>
              </p:cNvPr>
              <p:cNvSpPr txBox="1"/>
              <p:nvPr/>
            </p:nvSpPr>
            <p:spPr>
              <a:xfrm>
                <a:off x="312311" y="5453417"/>
                <a:ext cx="3591773" cy="3962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p>
                            <m:sSupPr>
                              <m:ctrlPr>
                                <a:rPr lang="en-US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en-US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  <m:sub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</m:sSub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en-US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21</m:t>
                      </m:r>
                      <m:sSup>
                        <m:sSupPr>
                          <m:ctrlPr>
                            <a:rPr lang="en-US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𝑚𝑉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en-US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sSup>
                        <m:sSupPr>
                          <m:ctrlP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(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𝑚𝑉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08A8713-6FE4-142F-4F2F-A20F9F3F15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311" y="5453417"/>
                <a:ext cx="3591773" cy="396262"/>
              </a:xfrm>
              <a:prstGeom prst="rect">
                <a:avLst/>
              </a:prstGeom>
              <a:blipFill>
                <a:blip r:embed="rId11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44AD8C7-4ECD-769D-CD4C-73C5357EC33F}"/>
                  </a:ext>
                </a:extLst>
              </p:cNvPr>
              <p:cNvSpPr txBox="1"/>
              <p:nvPr/>
            </p:nvSpPr>
            <p:spPr>
              <a:xfrm>
                <a:off x="58248" y="5920571"/>
                <a:ext cx="4601098" cy="4499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sub>
                      </m:sSub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21</m:t>
                          </m:r>
                          <m:sSup>
                            <m:sSupPr>
                              <m:ctrlPr>
                                <a:rPr lang="en-US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(</m:t>
                              </m:r>
                              <m:r>
                                <a:rPr lang="en-US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𝑚𝑉</m:t>
                              </m:r>
                              <m:r>
                                <a:rPr lang="en-US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458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𝑚𝑉</m:t>
                      </m:r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44AD8C7-4ECD-769D-CD4C-73C5357EC3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48" y="5920571"/>
                <a:ext cx="4601098" cy="449931"/>
              </a:xfrm>
              <a:prstGeom prst="rect">
                <a:avLst/>
              </a:prstGeom>
              <a:blipFill>
                <a:blip r:embed="rId12"/>
                <a:stretch>
                  <a:fillRect b="-67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07C3C39-1BA8-B956-A74D-EB8601D5429C}"/>
                  </a:ext>
                </a:extLst>
              </p:cNvPr>
              <p:cNvSpPr txBox="1"/>
              <p:nvPr/>
            </p:nvSpPr>
            <p:spPr>
              <a:xfrm>
                <a:off x="4659346" y="4569302"/>
                <a:ext cx="3000231" cy="401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𝑆𝑡𝑒𝑝</m:t>
                      </m:r>
                      <m:r>
                        <a:rPr lang="en-US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𝑆𝑖𝑧𝑒</m:t>
                      </m:r>
                      <m:r>
                        <a:rPr lang="en-US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458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𝑚𝑉</m:t>
                          </m:r>
                        </m:e>
                      </m:d>
                      <m:rad>
                        <m:radPr>
                          <m:degHide m:val="on"/>
                          <m:ctrlP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e>
                      </m:rad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07C3C39-1BA8-B956-A74D-EB8601D542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9346" y="4569302"/>
                <a:ext cx="3000231" cy="401970"/>
              </a:xfrm>
              <a:prstGeom prst="rect">
                <a:avLst/>
              </a:prstGeom>
              <a:blipFill>
                <a:blip r:embed="rId13"/>
                <a:stretch>
                  <a:fillRect b="-12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8840EC1D-A654-8673-0EFB-6A3CAFB7242D}"/>
                  </a:ext>
                </a:extLst>
              </p:cNvPr>
              <p:cNvSpPr txBox="1"/>
              <p:nvPr/>
            </p:nvSpPr>
            <p:spPr>
              <a:xfrm>
                <a:off x="4731327" y="4998867"/>
                <a:ext cx="292825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𝑆𝑡𝑒𝑝</m:t>
                    </m:r>
                    <m:r>
                      <a:rPr lang="en-US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𝑆𝑖𝑧𝑒</m:t>
                    </m:r>
                    <m:r>
                      <a:rPr lang="en-US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59</m:t>
                    </m:r>
                    <m:r>
                      <a:rPr lang="en-US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𝑚𝑉</m:t>
                    </m:r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8840EC1D-A654-8673-0EFB-6A3CAFB724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1327" y="4998867"/>
                <a:ext cx="2928250" cy="369332"/>
              </a:xfrm>
              <a:prstGeom prst="rect">
                <a:avLst/>
              </a:prstGeom>
              <a:blipFill>
                <a:blip r:embed="rId14"/>
                <a:stretch>
                  <a:fillRect l="-417"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CC5D313-4465-A20A-AF0E-4BCDA503CA28}"/>
                  </a:ext>
                </a:extLst>
              </p:cNvPr>
              <p:cNvSpPr txBox="1"/>
              <p:nvPr/>
            </p:nvSpPr>
            <p:spPr>
              <a:xfrm>
                <a:off x="8535049" y="4818404"/>
                <a:ext cx="3179365" cy="6127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00159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12579</m:t>
                      </m:r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CC5D313-4465-A20A-AF0E-4BCDA503CA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5049" y="4818404"/>
                <a:ext cx="3179365" cy="612796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3A4919E9-4905-F71D-9E41-B9B932A9F51D}"/>
                  </a:ext>
                </a:extLst>
              </p:cNvPr>
              <p:cNvSpPr txBox="1"/>
              <p:nvPr/>
            </p:nvSpPr>
            <p:spPr>
              <a:xfrm>
                <a:off x="8287918" y="6010738"/>
                <a:ext cx="317936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13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3A4919E9-4905-F71D-9E41-B9B932A9F5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7918" y="6010738"/>
                <a:ext cx="3179366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9843167C-2519-2748-8409-4C22F90AC97A}"/>
                  </a:ext>
                </a:extLst>
              </p:cNvPr>
              <p:cNvSpPr txBox="1"/>
              <p:nvPr/>
            </p:nvSpPr>
            <p:spPr>
              <a:xfrm>
                <a:off x="8287918" y="6370502"/>
                <a:ext cx="317936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14</m:t>
                      </m:r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9843167C-2519-2748-8409-4C22F90AC9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7918" y="6370502"/>
                <a:ext cx="3179366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>
            <a:extLst>
              <a:ext uri="{FF2B5EF4-FFF2-40B4-BE49-F238E27FC236}">
                <a16:creationId xmlns:a16="http://schemas.microsoft.com/office/drawing/2014/main" id="{424F8C03-CA20-6BF4-0DB2-D2B0A892E6DD}"/>
              </a:ext>
            </a:extLst>
          </p:cNvPr>
          <p:cNvSpPr txBox="1"/>
          <p:nvPr/>
        </p:nvSpPr>
        <p:spPr>
          <a:xfrm>
            <a:off x="8624615" y="2908960"/>
            <a:ext cx="30002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00" indent="-1206500"/>
            <a:r>
              <a:rPr lang="en-US" sz="2400" dirty="0">
                <a:solidFill>
                  <a:srgbClr val="002060"/>
                </a:solidFill>
              </a:rPr>
              <a:t>Find number of bits</a:t>
            </a:r>
          </a:p>
        </p:txBody>
      </p:sp>
    </p:spTree>
    <p:extLst>
      <p:ext uri="{BB962C8B-B14F-4D97-AF65-F5344CB8AC3E}">
        <p14:creationId xmlns:p14="http://schemas.microsoft.com/office/powerpoint/2010/main" val="3200077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9" grpId="0"/>
      <p:bldP spid="3" grpId="0"/>
      <p:bldP spid="6" grpId="0"/>
      <p:bldP spid="7" grpId="0"/>
      <p:bldP spid="9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9EE8F-FEA9-0731-F374-8CB116119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will talk about today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A6A19A0-4849-B850-99C1-2AFC8DF4AF58}"/>
              </a:ext>
            </a:extLst>
          </p:cNvPr>
          <p:cNvSpPr txBox="1">
            <a:spLocks/>
          </p:cNvSpPr>
          <p:nvPr/>
        </p:nvSpPr>
        <p:spPr>
          <a:xfrm>
            <a:off x="2514600" y="1579563"/>
            <a:ext cx="4819650" cy="592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Quantization noise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39C84F7-C04E-6281-260D-F3D19CC63E4E}"/>
              </a:ext>
            </a:extLst>
          </p:cNvPr>
          <p:cNvSpPr txBox="1">
            <a:spLocks/>
          </p:cNvSpPr>
          <p:nvPr/>
        </p:nvSpPr>
        <p:spPr>
          <a:xfrm>
            <a:off x="2514599" y="2336006"/>
            <a:ext cx="6724651" cy="592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Adding uncorrelated Gaussian noise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3B5BF29-554B-9573-BDE0-F8B66EECAFCF}"/>
              </a:ext>
            </a:extLst>
          </p:cNvPr>
          <p:cNvSpPr txBox="1">
            <a:spLocks/>
          </p:cNvSpPr>
          <p:nvPr/>
        </p:nvSpPr>
        <p:spPr>
          <a:xfrm>
            <a:off x="2514597" y="2997206"/>
            <a:ext cx="5610225" cy="592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Analog/Digital conversion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F72CC6A-309A-BC53-2CB2-456BDC456AC6}"/>
              </a:ext>
            </a:extLst>
          </p:cNvPr>
          <p:cNvSpPr txBox="1">
            <a:spLocks/>
          </p:cNvSpPr>
          <p:nvPr/>
        </p:nvSpPr>
        <p:spPr>
          <a:xfrm>
            <a:off x="2514598" y="3730628"/>
            <a:ext cx="5610225" cy="592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Aliasing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D53EF52-52CC-2847-4A17-C2685C09DFD1}"/>
              </a:ext>
            </a:extLst>
          </p:cNvPr>
          <p:cNvSpPr txBox="1">
            <a:spLocks/>
          </p:cNvSpPr>
          <p:nvPr/>
        </p:nvSpPr>
        <p:spPr>
          <a:xfrm>
            <a:off x="2514596" y="4414849"/>
            <a:ext cx="5610225" cy="592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Nyquist theorem</a:t>
            </a:r>
          </a:p>
        </p:txBody>
      </p:sp>
    </p:spTree>
    <p:extLst>
      <p:ext uri="{BB962C8B-B14F-4D97-AF65-F5344CB8AC3E}">
        <p14:creationId xmlns:p14="http://schemas.microsoft.com/office/powerpoint/2010/main" val="28370580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4D4BB8-5C9E-475A-CA6A-B4A25097D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1A05D-9327-600C-CAA1-C4F38146A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336800" cy="2371148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Analog Signals are often Sampled to Make “Digital” Signals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B236B9D-CE51-AE90-26EF-4EBDB9421882}"/>
              </a:ext>
            </a:extLst>
          </p:cNvPr>
          <p:cNvGraphicFramePr>
            <a:graphicFrameLocks/>
          </p:cNvGraphicFramePr>
          <p:nvPr/>
        </p:nvGraphicFramePr>
        <p:xfrm>
          <a:off x="3375025" y="482601"/>
          <a:ext cx="8178800" cy="4965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1A474C2-AF0C-DE1A-C903-B375B6058C1F}"/>
              </a:ext>
            </a:extLst>
          </p:cNvPr>
          <p:cNvSpPr txBox="1"/>
          <p:nvPr/>
        </p:nvSpPr>
        <p:spPr>
          <a:xfrm>
            <a:off x="4686300" y="5600700"/>
            <a:ext cx="2298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Samples every 2 mS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1D393A6-B963-C06A-16B6-AE8D653FE84C}"/>
              </a:ext>
            </a:extLst>
          </p:cNvPr>
          <p:cNvCxnSpPr/>
          <p:nvPr/>
        </p:nvCxnSpPr>
        <p:spPr>
          <a:xfrm flipH="1" flipV="1">
            <a:off x="4368800" y="5130800"/>
            <a:ext cx="228600" cy="3937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8B8BDD6-6134-FB10-CE25-0E7C929AA5FA}"/>
              </a:ext>
            </a:extLst>
          </p:cNvPr>
          <p:cNvCxnSpPr>
            <a:cxnSpLocks/>
          </p:cNvCxnSpPr>
          <p:nvPr/>
        </p:nvCxnSpPr>
        <p:spPr>
          <a:xfrm flipV="1">
            <a:off x="5194300" y="5130800"/>
            <a:ext cx="0" cy="4699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14E37F9F-9843-F826-0105-B6629B015860}"/>
              </a:ext>
            </a:extLst>
          </p:cNvPr>
          <p:cNvSpPr txBox="1"/>
          <p:nvPr/>
        </p:nvSpPr>
        <p:spPr>
          <a:xfrm>
            <a:off x="622302" y="3806771"/>
            <a:ext cx="253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Values are “Quantized”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EAF62F3-6854-7C17-997E-F5BE374E2E25}"/>
              </a:ext>
            </a:extLst>
          </p:cNvPr>
          <p:cNvCxnSpPr>
            <a:cxnSpLocks/>
          </p:cNvCxnSpPr>
          <p:nvPr/>
        </p:nvCxnSpPr>
        <p:spPr>
          <a:xfrm flipV="1">
            <a:off x="2948781" y="4254094"/>
            <a:ext cx="649287" cy="1218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872364B-4610-5581-8325-600F5FEF9AA0}"/>
              </a:ext>
            </a:extLst>
          </p:cNvPr>
          <p:cNvCxnSpPr>
            <a:cxnSpLocks/>
          </p:cNvCxnSpPr>
          <p:nvPr/>
        </p:nvCxnSpPr>
        <p:spPr>
          <a:xfrm flipV="1">
            <a:off x="2943226" y="3716596"/>
            <a:ext cx="649287" cy="1218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15315DB4-1874-C197-442D-9CF16C718D1C}"/>
              </a:ext>
            </a:extLst>
          </p:cNvPr>
          <p:cNvSpPr txBox="1"/>
          <p:nvPr/>
        </p:nvSpPr>
        <p:spPr>
          <a:xfrm>
            <a:off x="8604250" y="442437"/>
            <a:ext cx="1879600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dirty="0">
                <a:solidFill>
                  <a:srgbClr val="BB5C15"/>
                </a:solidFill>
              </a:rPr>
              <a:t>Circuit Voltage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F717A75-C7C4-3026-1F80-4232154EDC9F}"/>
              </a:ext>
            </a:extLst>
          </p:cNvPr>
          <p:cNvCxnSpPr>
            <a:cxnSpLocks/>
          </p:cNvCxnSpPr>
          <p:nvPr/>
        </p:nvCxnSpPr>
        <p:spPr>
          <a:xfrm>
            <a:off x="10325100" y="722870"/>
            <a:ext cx="596900" cy="235465"/>
          </a:xfrm>
          <a:prstGeom prst="straightConnector1">
            <a:avLst/>
          </a:prstGeom>
          <a:ln>
            <a:solidFill>
              <a:srgbClr val="BB5C15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93F15532-F863-0587-9870-EC6837DF0C1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908991"/>
              </p:ext>
            </p:extLst>
          </p:nvPr>
        </p:nvGraphicFramePr>
        <p:xfrm>
          <a:off x="4102989" y="1097195"/>
          <a:ext cx="7332655" cy="4800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5ADF7AC-31D5-7A33-FD64-3D8137076B26}"/>
              </a:ext>
            </a:extLst>
          </p:cNvPr>
          <p:cNvSpPr txBox="1"/>
          <p:nvPr/>
        </p:nvSpPr>
        <p:spPr>
          <a:xfrm>
            <a:off x="452893" y="368927"/>
            <a:ext cx="52342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2060"/>
                </a:solidFill>
              </a:rPr>
              <a:t>A/D Sampling Process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3094C8-6A5A-C741-4E92-B1C81A4CBC7F}"/>
              </a:ext>
            </a:extLst>
          </p:cNvPr>
          <p:cNvSpPr txBox="1"/>
          <p:nvPr/>
        </p:nvSpPr>
        <p:spPr>
          <a:xfrm>
            <a:off x="454707" y="1001963"/>
            <a:ext cx="40283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</a:rPr>
              <a:t>(sample and hold)</a:t>
            </a:r>
          </a:p>
        </p:txBody>
      </p:sp>
    </p:spTree>
    <p:extLst>
      <p:ext uri="{BB962C8B-B14F-4D97-AF65-F5344CB8AC3E}">
        <p14:creationId xmlns:p14="http://schemas.microsoft.com/office/powerpoint/2010/main" val="543448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4A14EE-960B-F61F-5E97-E38F9E212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23F088D-F38A-DF39-A002-64D08709452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8755849"/>
              </p:ext>
            </p:extLst>
          </p:nvPr>
        </p:nvGraphicFramePr>
        <p:xfrm>
          <a:off x="3375025" y="482601"/>
          <a:ext cx="8178800" cy="4965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2AFBFE6C-AFC8-F3E8-CA5A-FC1F915BC7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2507003"/>
              </p:ext>
            </p:extLst>
          </p:nvPr>
        </p:nvGraphicFramePr>
        <p:xfrm>
          <a:off x="3375025" y="482600"/>
          <a:ext cx="8178800" cy="4965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5" name="Group 14">
            <a:extLst>
              <a:ext uri="{FF2B5EF4-FFF2-40B4-BE49-F238E27FC236}">
                <a16:creationId xmlns:a16="http://schemas.microsoft.com/office/drawing/2014/main" id="{B783471D-852F-4D5D-171D-E9F79D57ADE3}"/>
              </a:ext>
            </a:extLst>
          </p:cNvPr>
          <p:cNvGrpSpPr/>
          <p:nvPr/>
        </p:nvGrpSpPr>
        <p:grpSpPr>
          <a:xfrm>
            <a:off x="4080453" y="1081668"/>
            <a:ext cx="7333488" cy="4839630"/>
            <a:chOff x="4080453" y="1081668"/>
            <a:chExt cx="7333488" cy="4839630"/>
          </a:xfrm>
        </p:grpSpPr>
        <p:graphicFrame>
          <p:nvGraphicFramePr>
            <p:cNvPr id="5" name="Chart 4">
              <a:extLst>
                <a:ext uri="{FF2B5EF4-FFF2-40B4-BE49-F238E27FC236}">
                  <a16:creationId xmlns:a16="http://schemas.microsoft.com/office/drawing/2014/main" id="{27D9E004-DA78-C0FB-FA7D-01EF2B86DA33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000314902"/>
                </p:ext>
              </p:extLst>
            </p:nvPr>
          </p:nvGraphicFramePr>
          <p:xfrm>
            <a:off x="4080453" y="1081668"/>
            <a:ext cx="7333488" cy="483963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7C1C169D-FFE7-99C4-631C-1917802F059C}"/>
                </a:ext>
              </a:extLst>
            </p:cNvPr>
            <p:cNvCxnSpPr/>
            <p:nvPr/>
          </p:nvCxnSpPr>
          <p:spPr>
            <a:xfrm flipV="1">
              <a:off x="4216400" y="4311650"/>
              <a:ext cx="0" cy="565150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A310D3B3-7A85-824B-794C-7A406CD9119B}"/>
                </a:ext>
              </a:extLst>
            </p:cNvPr>
            <p:cNvCxnSpPr/>
            <p:nvPr/>
          </p:nvCxnSpPr>
          <p:spPr>
            <a:xfrm flipV="1">
              <a:off x="5226050" y="3702050"/>
              <a:ext cx="0" cy="1188720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3A5F741-6A5E-9993-A505-543C9094D088}"/>
                </a:ext>
              </a:extLst>
            </p:cNvPr>
            <p:cNvCxnSpPr/>
            <p:nvPr/>
          </p:nvCxnSpPr>
          <p:spPr>
            <a:xfrm flipV="1">
              <a:off x="6229350" y="3691890"/>
              <a:ext cx="0" cy="1188720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B434D99B-541A-4A81-82AF-0294ED628C2C}"/>
                </a:ext>
              </a:extLst>
            </p:cNvPr>
            <p:cNvCxnSpPr/>
            <p:nvPr/>
          </p:nvCxnSpPr>
          <p:spPr>
            <a:xfrm flipV="1">
              <a:off x="7239000" y="3120390"/>
              <a:ext cx="0" cy="1755648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AC63A8B-309F-7171-9146-C72C25ECACDA}"/>
                </a:ext>
              </a:extLst>
            </p:cNvPr>
            <p:cNvCxnSpPr/>
            <p:nvPr/>
          </p:nvCxnSpPr>
          <p:spPr>
            <a:xfrm flipV="1">
              <a:off x="8242300" y="2529610"/>
              <a:ext cx="0" cy="2350008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3B0FF4F-A021-9189-0C29-D07E860B6CD1}"/>
                </a:ext>
              </a:extLst>
            </p:cNvPr>
            <p:cNvCxnSpPr/>
            <p:nvPr/>
          </p:nvCxnSpPr>
          <p:spPr>
            <a:xfrm flipV="1">
              <a:off x="9258300" y="1945386"/>
              <a:ext cx="0" cy="2926080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147FC15-BC93-FF97-05AE-A9D7A854C800}"/>
                </a:ext>
              </a:extLst>
            </p:cNvPr>
            <p:cNvCxnSpPr/>
            <p:nvPr/>
          </p:nvCxnSpPr>
          <p:spPr>
            <a:xfrm flipV="1">
              <a:off x="10261600" y="1316736"/>
              <a:ext cx="0" cy="3566160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9A9311C-DD3E-ACFD-78C8-7D89EF5FE1F5}"/>
                </a:ext>
              </a:extLst>
            </p:cNvPr>
            <p:cNvCxnSpPr/>
            <p:nvPr/>
          </p:nvCxnSpPr>
          <p:spPr>
            <a:xfrm flipV="1">
              <a:off x="11264900" y="1337310"/>
              <a:ext cx="0" cy="3566160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22DF11C9-6123-4181-52B3-9919EB44A58D}"/>
              </a:ext>
            </a:extLst>
          </p:cNvPr>
          <p:cNvSpPr/>
          <p:nvPr/>
        </p:nvSpPr>
        <p:spPr>
          <a:xfrm>
            <a:off x="4109085" y="4890770"/>
            <a:ext cx="7384469" cy="4737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BD1537B-10FD-EDD5-5B27-46D6A6867CFD}"/>
              </a:ext>
            </a:extLst>
          </p:cNvPr>
          <p:cNvSpPr txBox="1"/>
          <p:nvPr/>
        </p:nvSpPr>
        <p:spPr>
          <a:xfrm>
            <a:off x="6849236" y="5481533"/>
            <a:ext cx="2198914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Sample Number (n)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6DC57BDA-A00D-9A00-38A2-BD1352189B2C}"/>
              </a:ext>
            </a:extLst>
          </p:cNvPr>
          <p:cNvGrpSpPr/>
          <p:nvPr/>
        </p:nvGrpSpPr>
        <p:grpSpPr>
          <a:xfrm>
            <a:off x="4103287" y="5007823"/>
            <a:ext cx="7303972" cy="406086"/>
            <a:chOff x="4103287" y="5007823"/>
            <a:chExt cx="7303972" cy="406086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C779E81-D678-6984-D5D7-439458955C39}"/>
                </a:ext>
              </a:extLst>
            </p:cNvPr>
            <p:cNvSpPr txBox="1"/>
            <p:nvPr/>
          </p:nvSpPr>
          <p:spPr>
            <a:xfrm>
              <a:off x="5104773" y="5040947"/>
              <a:ext cx="284718" cy="369332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en-US" dirty="0">
                  <a:solidFill>
                    <a:srgbClr val="002060"/>
                  </a:solidFill>
                </a:rPr>
                <a:t>1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8866E0EB-10C6-863F-8C51-D1AAA98C13ED}"/>
                </a:ext>
              </a:extLst>
            </p:cNvPr>
            <p:cNvSpPr txBox="1"/>
            <p:nvPr/>
          </p:nvSpPr>
          <p:spPr>
            <a:xfrm>
              <a:off x="6108011" y="5021948"/>
              <a:ext cx="284718" cy="369332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en-US" dirty="0">
                  <a:solidFill>
                    <a:srgbClr val="002060"/>
                  </a:solidFill>
                </a:rPr>
                <a:t>2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4FDA1B5-CDE4-3BD1-F0C3-4C6CDC93B32B}"/>
                </a:ext>
              </a:extLst>
            </p:cNvPr>
            <p:cNvSpPr txBox="1"/>
            <p:nvPr/>
          </p:nvSpPr>
          <p:spPr>
            <a:xfrm>
              <a:off x="7111249" y="5021937"/>
              <a:ext cx="284718" cy="369332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en-US" dirty="0">
                  <a:solidFill>
                    <a:srgbClr val="002060"/>
                  </a:solidFill>
                </a:rPr>
                <a:t>3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BF34813-C740-1D12-742E-BAB620A115C6}"/>
                </a:ext>
              </a:extLst>
            </p:cNvPr>
            <p:cNvSpPr txBox="1"/>
            <p:nvPr/>
          </p:nvSpPr>
          <p:spPr>
            <a:xfrm>
              <a:off x="8114487" y="5007823"/>
              <a:ext cx="284718" cy="369332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en-US" dirty="0">
                  <a:solidFill>
                    <a:srgbClr val="002060"/>
                  </a:solidFill>
                </a:rPr>
                <a:t>4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D6E1502-7414-5847-B88D-DF5E93AE126C}"/>
                </a:ext>
              </a:extLst>
            </p:cNvPr>
            <p:cNvSpPr txBox="1"/>
            <p:nvPr/>
          </p:nvSpPr>
          <p:spPr>
            <a:xfrm>
              <a:off x="9124261" y="5007823"/>
              <a:ext cx="284718" cy="369332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en-US" dirty="0">
                  <a:solidFill>
                    <a:srgbClr val="002060"/>
                  </a:solidFill>
                </a:rPr>
                <a:t>5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AE802312-9C3D-3658-010B-0D3251790BD6}"/>
                </a:ext>
              </a:extLst>
            </p:cNvPr>
            <p:cNvSpPr txBox="1"/>
            <p:nvPr/>
          </p:nvSpPr>
          <p:spPr>
            <a:xfrm>
              <a:off x="10106541" y="5007823"/>
              <a:ext cx="284718" cy="369332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en-US" dirty="0">
                  <a:solidFill>
                    <a:srgbClr val="002060"/>
                  </a:solidFill>
                </a:rPr>
                <a:t>6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8E087101-E6C7-A409-8826-6CFBEDC191F6}"/>
                </a:ext>
              </a:extLst>
            </p:cNvPr>
            <p:cNvSpPr txBox="1"/>
            <p:nvPr/>
          </p:nvSpPr>
          <p:spPr>
            <a:xfrm>
              <a:off x="11122541" y="5018000"/>
              <a:ext cx="284718" cy="369332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en-US" dirty="0">
                  <a:solidFill>
                    <a:srgbClr val="002060"/>
                  </a:solidFill>
                </a:rPr>
                <a:t>7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5461D54-F130-2366-132B-64DB48157D81}"/>
                </a:ext>
              </a:extLst>
            </p:cNvPr>
            <p:cNvSpPr txBox="1"/>
            <p:nvPr/>
          </p:nvSpPr>
          <p:spPr>
            <a:xfrm>
              <a:off x="4103287" y="5044577"/>
              <a:ext cx="284718" cy="369332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en-US" dirty="0">
                  <a:solidFill>
                    <a:srgbClr val="002060"/>
                  </a:solidFill>
                </a:rPr>
                <a:t>0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BB37F9D8-D92A-734F-9436-56D0FFD83D4B}"/>
              </a:ext>
            </a:extLst>
          </p:cNvPr>
          <p:cNvGrpSpPr/>
          <p:nvPr/>
        </p:nvGrpSpPr>
        <p:grpSpPr>
          <a:xfrm>
            <a:off x="4104173" y="4986949"/>
            <a:ext cx="7449652" cy="409353"/>
            <a:chOff x="4058022" y="4981916"/>
            <a:chExt cx="7449652" cy="409353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E2564957-2A61-9437-B4B2-EB6D358A9F82}"/>
                </a:ext>
              </a:extLst>
            </p:cNvPr>
            <p:cNvSpPr txBox="1"/>
            <p:nvPr/>
          </p:nvSpPr>
          <p:spPr>
            <a:xfrm>
              <a:off x="5014877" y="4981916"/>
              <a:ext cx="451145" cy="369332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en-US" dirty="0">
                  <a:solidFill>
                    <a:srgbClr val="002060"/>
                  </a:solidFill>
                </a:rPr>
                <a:t>26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195239F1-00FF-14A5-B759-B157E6B717C9}"/>
                </a:ext>
              </a:extLst>
            </p:cNvPr>
            <p:cNvSpPr txBox="1"/>
            <p:nvPr/>
          </p:nvSpPr>
          <p:spPr>
            <a:xfrm>
              <a:off x="6045648" y="5021937"/>
              <a:ext cx="438507" cy="369332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en-US" dirty="0">
                  <a:solidFill>
                    <a:srgbClr val="002060"/>
                  </a:solidFill>
                </a:rPr>
                <a:t>27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33C906A4-DD1B-A61E-C812-27D7B42C727F}"/>
                </a:ext>
              </a:extLst>
            </p:cNvPr>
            <p:cNvSpPr txBox="1"/>
            <p:nvPr/>
          </p:nvSpPr>
          <p:spPr>
            <a:xfrm>
              <a:off x="7088346" y="5021616"/>
              <a:ext cx="438506" cy="369332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en-US" dirty="0">
                  <a:solidFill>
                    <a:srgbClr val="002060"/>
                  </a:solidFill>
                </a:rPr>
                <a:t>28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9B9049DE-CBEB-C0B2-41D6-7EC42E7ECDED}"/>
                </a:ext>
              </a:extLst>
            </p:cNvPr>
            <p:cNvSpPr txBox="1"/>
            <p:nvPr/>
          </p:nvSpPr>
          <p:spPr>
            <a:xfrm>
              <a:off x="8020636" y="5007823"/>
              <a:ext cx="539739" cy="369332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en-US" dirty="0">
                  <a:solidFill>
                    <a:srgbClr val="002060"/>
                  </a:solidFill>
                </a:rPr>
                <a:t>29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E3560B3A-9C90-8D91-9D60-8FA81E55A33D}"/>
                </a:ext>
              </a:extLst>
            </p:cNvPr>
            <p:cNvSpPr txBox="1"/>
            <p:nvPr/>
          </p:nvSpPr>
          <p:spPr>
            <a:xfrm>
              <a:off x="9026945" y="5007823"/>
              <a:ext cx="438507" cy="369332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en-US" dirty="0">
                  <a:solidFill>
                    <a:srgbClr val="002060"/>
                  </a:solidFill>
                </a:rPr>
                <a:t>30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107EC9E0-6421-973A-6413-E9E10CB4384C}"/>
                </a:ext>
              </a:extLst>
            </p:cNvPr>
            <p:cNvSpPr txBox="1"/>
            <p:nvPr/>
          </p:nvSpPr>
          <p:spPr>
            <a:xfrm>
              <a:off x="10027572" y="5007823"/>
              <a:ext cx="438507" cy="369332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en-US" dirty="0">
                  <a:solidFill>
                    <a:srgbClr val="002060"/>
                  </a:solidFill>
                </a:rPr>
                <a:t>31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E3FFBD13-39A7-AC3D-31F0-064B2646D158}"/>
                </a:ext>
              </a:extLst>
            </p:cNvPr>
            <p:cNvSpPr txBox="1"/>
            <p:nvPr/>
          </p:nvSpPr>
          <p:spPr>
            <a:xfrm>
              <a:off x="11049001" y="5019491"/>
              <a:ext cx="458673" cy="369332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en-US" dirty="0">
                  <a:solidFill>
                    <a:srgbClr val="002060"/>
                  </a:solidFill>
                </a:rPr>
                <a:t>32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1FBCDC00-EDC3-4E80-1699-BC4A497062FC}"/>
                </a:ext>
              </a:extLst>
            </p:cNvPr>
            <p:cNvSpPr txBox="1"/>
            <p:nvPr/>
          </p:nvSpPr>
          <p:spPr>
            <a:xfrm>
              <a:off x="4058022" y="4981916"/>
              <a:ext cx="451145" cy="369332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en-US" dirty="0">
                  <a:solidFill>
                    <a:srgbClr val="002060"/>
                  </a:solidFill>
                </a:rPr>
                <a:t>25</a:t>
              </a:r>
            </a:p>
          </p:txBody>
        </p: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571AC204-9427-C0E4-18AB-FDEB321D834A}"/>
              </a:ext>
            </a:extLst>
          </p:cNvPr>
          <p:cNvSpPr txBox="1"/>
          <p:nvPr/>
        </p:nvSpPr>
        <p:spPr>
          <a:xfrm>
            <a:off x="452893" y="368927"/>
            <a:ext cx="59398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2060"/>
                </a:solidFill>
              </a:rPr>
              <a:t>Sample and Hold Output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18D54F9-245A-2D13-967B-AD56DCC32F5B}"/>
              </a:ext>
            </a:extLst>
          </p:cNvPr>
          <p:cNvSpPr txBox="1"/>
          <p:nvPr/>
        </p:nvSpPr>
        <p:spPr>
          <a:xfrm>
            <a:off x="590472" y="1609441"/>
            <a:ext cx="4799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Digital signals have discrete values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012D60D-32CA-4130-769D-2DE5B8EA1F0F}"/>
              </a:ext>
            </a:extLst>
          </p:cNvPr>
          <p:cNvSpPr txBox="1"/>
          <p:nvPr/>
        </p:nvSpPr>
        <p:spPr>
          <a:xfrm>
            <a:off x="778059" y="5458991"/>
            <a:ext cx="4799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Horizontal axis is no longer time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D80AF31-D601-43F9-C2D2-9CE47F8DD9B9}"/>
              </a:ext>
            </a:extLst>
          </p:cNvPr>
          <p:cNvSpPr txBox="1"/>
          <p:nvPr/>
        </p:nvSpPr>
        <p:spPr>
          <a:xfrm>
            <a:off x="778059" y="5936030"/>
            <a:ext cx="56146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Sample number may be related to time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BE3DFC-C8C1-FC62-25F0-18485817662A}"/>
              </a:ext>
            </a:extLst>
          </p:cNvPr>
          <p:cNvSpPr txBox="1"/>
          <p:nvPr/>
        </p:nvSpPr>
        <p:spPr>
          <a:xfrm>
            <a:off x="598710" y="2085838"/>
            <a:ext cx="4799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(both on the x axis and the y axis)</a:t>
            </a:r>
          </a:p>
        </p:txBody>
      </p:sp>
    </p:spTree>
    <p:extLst>
      <p:ext uri="{BB962C8B-B14F-4D97-AF65-F5344CB8AC3E}">
        <p14:creationId xmlns:p14="http://schemas.microsoft.com/office/powerpoint/2010/main" val="1390394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xit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P spid="16" grpId="0" animBg="1"/>
      <p:bldP spid="17" grpId="0"/>
      <p:bldP spid="37" grpId="0"/>
      <p:bldP spid="38" grpId="0"/>
      <p:bldP spid="39" grpId="0"/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560193-241E-2516-0DF0-767E6D05A1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5CBD181-A8EF-5146-03D6-8CBC70904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Nyquist Theorem and Aliasing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17930E0-E21D-C8A4-A106-60546046F044}"/>
              </a:ext>
            </a:extLst>
          </p:cNvPr>
          <p:cNvSpPr txBox="1"/>
          <p:nvPr/>
        </p:nvSpPr>
        <p:spPr>
          <a:xfrm>
            <a:off x="1651000" y="2014835"/>
            <a:ext cx="889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If sampling is done correctly, the original signal can be exactly reconstructed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50E668-EE0D-3CC6-0452-6293FF4900F2}"/>
              </a:ext>
            </a:extLst>
          </p:cNvPr>
          <p:cNvSpPr txBox="1"/>
          <p:nvPr/>
        </p:nvSpPr>
        <p:spPr>
          <a:xfrm>
            <a:off x="1651000" y="3169979"/>
            <a:ext cx="889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We will now look at the requirements to achieve this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D0B368-E945-DF37-DC3B-EEBB94BB8697}"/>
              </a:ext>
            </a:extLst>
          </p:cNvPr>
          <p:cNvSpPr txBox="1"/>
          <p:nvPr/>
        </p:nvSpPr>
        <p:spPr>
          <a:xfrm>
            <a:off x="1651000" y="3955791"/>
            <a:ext cx="889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First we will look at some proper sampling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982A10-7EF8-AC34-DC11-43BA862C84A1}"/>
              </a:ext>
            </a:extLst>
          </p:cNvPr>
          <p:cNvSpPr txBox="1"/>
          <p:nvPr/>
        </p:nvSpPr>
        <p:spPr>
          <a:xfrm>
            <a:off x="1651000" y="4741603"/>
            <a:ext cx="889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Then we will see what can go wrong</a:t>
            </a:r>
          </a:p>
        </p:txBody>
      </p:sp>
    </p:spTree>
    <p:extLst>
      <p:ext uri="{BB962C8B-B14F-4D97-AF65-F5344CB8AC3E}">
        <p14:creationId xmlns:p14="http://schemas.microsoft.com/office/powerpoint/2010/main" val="146878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C64FE5-C72A-0E47-255D-A12274186A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7BE4F16-F97E-39F8-F222-752159909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Nyquist Theorem and Aliasing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7AE963-CF8C-2976-EF2D-716388E8D61E}"/>
              </a:ext>
            </a:extLst>
          </p:cNvPr>
          <p:cNvSpPr txBox="1"/>
          <p:nvPr/>
        </p:nvSpPr>
        <p:spPr>
          <a:xfrm>
            <a:off x="8773885" y="1875500"/>
            <a:ext cx="2623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BB5C15"/>
                </a:solidFill>
              </a:rPr>
              <a:t>Sample at 10 kHz</a:t>
            </a:r>
            <a:endParaRPr lang="en-US" sz="2400" baseline="-25000" dirty="0">
              <a:solidFill>
                <a:srgbClr val="BB5C15"/>
              </a:solidFill>
            </a:endParaRP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100C366E-C5CB-4F8C-8271-9B82D0A57A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027045"/>
              </p:ext>
            </p:extLst>
          </p:nvPr>
        </p:nvGraphicFramePr>
        <p:xfrm>
          <a:off x="2476500" y="1590676"/>
          <a:ext cx="5934075" cy="3314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603E9B9B-1569-4807-AC83-EDDABF40C2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4329712"/>
              </p:ext>
            </p:extLst>
          </p:nvPr>
        </p:nvGraphicFramePr>
        <p:xfrm>
          <a:off x="2633472" y="1920922"/>
          <a:ext cx="5625948" cy="2990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27124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14" grpId="0">
        <p:bldAsOne/>
      </p:bldGraphic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C7FF6E-C94B-0577-49AD-D40574C33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754D0C8-FDCD-896E-D0F2-69573DD2C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Nyquist Theorem and Aliasing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A24DDB-E5A4-11DD-6CF5-86BD3D166391}"/>
              </a:ext>
            </a:extLst>
          </p:cNvPr>
          <p:cNvSpPr txBox="1"/>
          <p:nvPr/>
        </p:nvSpPr>
        <p:spPr>
          <a:xfrm>
            <a:off x="8773885" y="1875500"/>
            <a:ext cx="2623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BB5C15"/>
                </a:solidFill>
              </a:rPr>
              <a:t>Sample at 6.5 kHz</a:t>
            </a:r>
            <a:endParaRPr lang="en-US" sz="2400" baseline="-25000" dirty="0">
              <a:solidFill>
                <a:srgbClr val="BB5C15"/>
              </a:solidFill>
            </a:endParaRP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7FBD31E6-368A-876E-9ED0-0830672F9136}"/>
              </a:ext>
            </a:extLst>
          </p:cNvPr>
          <p:cNvGraphicFramePr>
            <a:graphicFrameLocks/>
          </p:cNvGraphicFramePr>
          <p:nvPr/>
        </p:nvGraphicFramePr>
        <p:xfrm>
          <a:off x="2476500" y="1590676"/>
          <a:ext cx="5934075" cy="3314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5EF27819-E6C6-2D9E-CC86-7059E02DDA18}"/>
              </a:ext>
            </a:extLst>
          </p:cNvPr>
          <p:cNvGraphicFramePr>
            <a:graphicFrameLocks/>
          </p:cNvGraphicFramePr>
          <p:nvPr/>
        </p:nvGraphicFramePr>
        <p:xfrm>
          <a:off x="2633472" y="1920922"/>
          <a:ext cx="5625948" cy="2990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23DF605-C6B1-4BF5-84A2-BE461BC2C7E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2717235"/>
              </p:ext>
            </p:extLst>
          </p:nvPr>
        </p:nvGraphicFramePr>
        <p:xfrm>
          <a:off x="2624328" y="1920921"/>
          <a:ext cx="5641848" cy="2990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08781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14" grpId="0">
        <p:bldAsOne/>
      </p:bldGraphic>
      <p:bldGraphic spid="2" grpId="0">
        <p:bldAsOne/>
      </p:bldGraphic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8B5488-75EB-6A41-3354-3EF012AB82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84D0539-16BA-1C84-59B9-C984AFBD4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Nyquist Theorem and Aliasing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409C22-7917-0B63-F1C9-C7FAA2D7EDE6}"/>
              </a:ext>
            </a:extLst>
          </p:cNvPr>
          <p:cNvSpPr txBox="1"/>
          <p:nvPr/>
        </p:nvSpPr>
        <p:spPr>
          <a:xfrm>
            <a:off x="8773885" y="1875500"/>
            <a:ext cx="2623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BB5C15"/>
                </a:solidFill>
              </a:rPr>
              <a:t>Sample at 3.3 kHz</a:t>
            </a:r>
            <a:endParaRPr lang="en-US" sz="2400" baseline="-25000" dirty="0">
              <a:solidFill>
                <a:srgbClr val="BB5C15"/>
              </a:solidFill>
            </a:endParaRP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A305473C-586E-D7E3-A07A-59583CAD2B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2170793"/>
              </p:ext>
            </p:extLst>
          </p:nvPr>
        </p:nvGraphicFramePr>
        <p:xfrm>
          <a:off x="2476500" y="1590676"/>
          <a:ext cx="5934075" cy="3314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A9E530C9-8A95-DA76-04F7-53657E740D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7916279"/>
              </p:ext>
            </p:extLst>
          </p:nvPr>
        </p:nvGraphicFramePr>
        <p:xfrm>
          <a:off x="2633472" y="1920922"/>
          <a:ext cx="5625948" cy="2990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8859D969-7555-4C94-B22E-B55DB6FE50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9835351"/>
              </p:ext>
            </p:extLst>
          </p:nvPr>
        </p:nvGraphicFramePr>
        <p:xfrm>
          <a:off x="2633470" y="1920921"/>
          <a:ext cx="5641848" cy="2990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967087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13" grpId="0">
        <p:bldAsOne/>
      </p:bldGraphic>
      <p:bldGraphic spid="13" grpId="1">
        <p:bldAsOne/>
      </p:bldGraphic>
      <p:bldGraphic spid="14" grpId="0">
        <p:bldAsOne/>
      </p:bldGraphic>
      <p:bldGraphic spid="3" grpId="0">
        <p:bldAsOne/>
      </p:bldGraphic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33096B-4528-7709-CEA8-F09BF8F3B2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A277C34-0EF7-3B8A-DB57-3B4235466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Nyquist Theorem and Aliasing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151587-5BDA-64AA-AF5A-A8F1AA4B739A}"/>
              </a:ext>
            </a:extLst>
          </p:cNvPr>
          <p:cNvSpPr txBox="1"/>
          <p:nvPr/>
        </p:nvSpPr>
        <p:spPr>
          <a:xfrm>
            <a:off x="8773885" y="1875500"/>
            <a:ext cx="2623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BB5C15"/>
                </a:solidFill>
              </a:rPr>
              <a:t>Sample at 2.2 kHz</a:t>
            </a:r>
            <a:endParaRPr lang="en-US" sz="2400" baseline="-25000" dirty="0">
              <a:solidFill>
                <a:srgbClr val="BB5C15"/>
              </a:solidFill>
            </a:endParaRP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44881395-1060-60D2-D5A9-F614844C9AAB}"/>
              </a:ext>
            </a:extLst>
          </p:cNvPr>
          <p:cNvGraphicFramePr>
            <a:graphicFrameLocks/>
          </p:cNvGraphicFramePr>
          <p:nvPr/>
        </p:nvGraphicFramePr>
        <p:xfrm>
          <a:off x="2476500" y="1590676"/>
          <a:ext cx="5934075" cy="3314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0D857480-EA8F-6308-429E-D8080FD6F168}"/>
              </a:ext>
            </a:extLst>
          </p:cNvPr>
          <p:cNvGraphicFramePr>
            <a:graphicFrameLocks/>
          </p:cNvGraphicFramePr>
          <p:nvPr/>
        </p:nvGraphicFramePr>
        <p:xfrm>
          <a:off x="2633472" y="1920922"/>
          <a:ext cx="5625948" cy="2990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23142999-C6C0-F3D2-25A8-0BD9BCE97721}"/>
              </a:ext>
            </a:extLst>
          </p:cNvPr>
          <p:cNvGraphicFramePr>
            <a:graphicFrameLocks/>
          </p:cNvGraphicFramePr>
          <p:nvPr/>
        </p:nvGraphicFramePr>
        <p:xfrm>
          <a:off x="2633470" y="1920921"/>
          <a:ext cx="5641848" cy="2990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5C8B9E17-3DBF-47C2-93FE-69CB4BEBB7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2367482"/>
              </p:ext>
            </p:extLst>
          </p:nvPr>
        </p:nvGraphicFramePr>
        <p:xfrm>
          <a:off x="2633468" y="1915287"/>
          <a:ext cx="5641848" cy="2990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598614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13" grpId="0">
        <p:bldAsOne/>
      </p:bldGraphic>
      <p:bldGraphic spid="13" grpId="1">
        <p:bldAsOne/>
      </p:bldGraphic>
      <p:bldGraphic spid="14" grpId="0">
        <p:bldAsOne/>
      </p:bldGraphic>
      <p:bldGraphic spid="3" grpId="0">
        <p:bldAsOne/>
      </p:bldGraphic>
      <p:bldGraphic spid="2" grpId="0">
        <p:bldAsOne/>
      </p:bldGraphic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410746-31EF-D2D6-FBF4-EABB5AAA7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2C8FBFD-F157-4F82-7227-9244E8C39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Nyquist Theorem and Aliasing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F849B9-263E-BBCD-CA9D-83A420FE85D2}"/>
              </a:ext>
            </a:extLst>
          </p:cNvPr>
          <p:cNvSpPr txBox="1"/>
          <p:nvPr/>
        </p:nvSpPr>
        <p:spPr>
          <a:xfrm>
            <a:off x="8773885" y="1875500"/>
            <a:ext cx="2623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BB5C15"/>
                </a:solidFill>
              </a:rPr>
              <a:t>Sample at 1.8 kHz</a:t>
            </a:r>
            <a:endParaRPr lang="en-US" sz="2400" baseline="-25000" dirty="0">
              <a:solidFill>
                <a:srgbClr val="BB5C15"/>
              </a:solidFill>
            </a:endParaRP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D1218FA4-575E-A748-445E-C26714E801A6}"/>
              </a:ext>
            </a:extLst>
          </p:cNvPr>
          <p:cNvGraphicFramePr>
            <a:graphicFrameLocks/>
          </p:cNvGraphicFramePr>
          <p:nvPr/>
        </p:nvGraphicFramePr>
        <p:xfrm>
          <a:off x="2476500" y="1590676"/>
          <a:ext cx="5934075" cy="3314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9F9FE6F8-2C39-8F23-150E-4EAC1A6BE40C}"/>
              </a:ext>
            </a:extLst>
          </p:cNvPr>
          <p:cNvGraphicFramePr>
            <a:graphicFrameLocks/>
          </p:cNvGraphicFramePr>
          <p:nvPr/>
        </p:nvGraphicFramePr>
        <p:xfrm>
          <a:off x="2633472" y="1920922"/>
          <a:ext cx="5625948" cy="2990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D02C41D1-4821-6953-CC40-10A7BDA1B746}"/>
              </a:ext>
            </a:extLst>
          </p:cNvPr>
          <p:cNvGraphicFramePr>
            <a:graphicFrameLocks/>
          </p:cNvGraphicFramePr>
          <p:nvPr/>
        </p:nvGraphicFramePr>
        <p:xfrm>
          <a:off x="2633470" y="1920921"/>
          <a:ext cx="5641848" cy="2990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94A7C5FC-2D44-9066-34F1-EAFA8CE0B690}"/>
              </a:ext>
            </a:extLst>
          </p:cNvPr>
          <p:cNvGraphicFramePr>
            <a:graphicFrameLocks/>
          </p:cNvGraphicFramePr>
          <p:nvPr/>
        </p:nvGraphicFramePr>
        <p:xfrm>
          <a:off x="2633468" y="1915287"/>
          <a:ext cx="5641848" cy="2990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4DB65BF8-7BED-4F32-A788-3E6BEFC94CB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2807138"/>
              </p:ext>
            </p:extLst>
          </p:nvPr>
        </p:nvGraphicFramePr>
        <p:xfrm>
          <a:off x="2633465" y="1920919"/>
          <a:ext cx="5641847" cy="2990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715561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4" grpId="0">
        <p:bldAsOne/>
      </p:bldGraphic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504B16-E4DC-E1C6-F118-16B17DB39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63A2051-30FE-17FB-60A6-76175F14E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Nyquist Theorem and Aliasing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BF5AA6-B938-E528-ECBB-C858C7E46915}"/>
              </a:ext>
            </a:extLst>
          </p:cNvPr>
          <p:cNvSpPr txBox="1"/>
          <p:nvPr/>
        </p:nvSpPr>
        <p:spPr>
          <a:xfrm>
            <a:off x="8773885" y="1875500"/>
            <a:ext cx="2623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Sample at 2.2 kHz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F920039F-40BB-E56B-AAB1-1305AD119C9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4972926"/>
              </p:ext>
            </p:extLst>
          </p:nvPr>
        </p:nvGraphicFramePr>
        <p:xfrm>
          <a:off x="2476500" y="1590676"/>
          <a:ext cx="5934075" cy="3314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DDE87CF4-6CCC-94FB-B473-6C5B781E3D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768446"/>
              </p:ext>
            </p:extLst>
          </p:nvPr>
        </p:nvGraphicFramePr>
        <p:xfrm>
          <a:off x="2622613" y="1933956"/>
          <a:ext cx="5641848" cy="2990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2F5838B-A525-3150-CBA7-04CD95BC5C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4188980"/>
              </p:ext>
            </p:extLst>
          </p:nvPr>
        </p:nvGraphicFramePr>
        <p:xfrm>
          <a:off x="2624328" y="1938528"/>
          <a:ext cx="5641847" cy="2990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9390762-3D0F-6934-8D9F-6C84AA4EDFF2}"/>
              </a:ext>
            </a:extLst>
          </p:cNvPr>
          <p:cNvSpPr txBox="1"/>
          <p:nvPr/>
        </p:nvSpPr>
        <p:spPr>
          <a:xfrm>
            <a:off x="8773885" y="2337165"/>
            <a:ext cx="2623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Sample at 1.8 kHz</a:t>
            </a:r>
            <a:endParaRPr lang="en-US" sz="2400" baseline="-25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031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7A6B13-9D3E-F32C-6C49-7005C7083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DE63241-6A88-BB23-A826-7F64C7B01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Nyquist Theorem and Aliasing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4BD4602-4DD4-183E-83E4-87B2D06349D9}"/>
              </a:ext>
            </a:extLst>
          </p:cNvPr>
          <p:cNvSpPr txBox="1"/>
          <p:nvPr/>
        </p:nvSpPr>
        <p:spPr>
          <a:xfrm>
            <a:off x="1651000" y="1889649"/>
            <a:ext cx="889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Consider a sinusoidal signal: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981DF86-FD87-214F-F4D5-CE1BC7605EC2}"/>
                  </a:ext>
                </a:extLst>
              </p:cNvPr>
              <p:cNvSpPr txBox="1"/>
              <p:nvPr/>
            </p:nvSpPr>
            <p:spPr>
              <a:xfrm>
                <a:off x="4164317" y="2583708"/>
                <a:ext cx="213584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𝜔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981DF86-FD87-214F-F4D5-CE1BC7605E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4317" y="2583708"/>
                <a:ext cx="2135841" cy="369332"/>
              </a:xfrm>
              <a:prstGeom prst="rect">
                <a:avLst/>
              </a:prstGeom>
              <a:blipFill>
                <a:blip r:embed="rId2"/>
                <a:stretch>
                  <a:fillRect l="-3143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DE59D4B-BB83-9776-E174-AE4955E96245}"/>
                  </a:ext>
                </a:extLst>
              </p:cNvPr>
              <p:cNvSpPr txBox="1"/>
              <p:nvPr/>
            </p:nvSpPr>
            <p:spPr>
              <a:xfrm>
                <a:off x="4425573" y="3092325"/>
                <a:ext cx="219919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DE59D4B-BB83-9776-E174-AE4955E962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5573" y="3092325"/>
                <a:ext cx="2199192" cy="369332"/>
              </a:xfrm>
              <a:prstGeom prst="rect">
                <a:avLst/>
              </a:prstGeom>
              <a:blipFill>
                <a:blip r:embed="rId3"/>
                <a:stretch>
                  <a:fillRect l="-1108" t="-1639" b="-327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9FA117A-B4CC-12D3-4C9E-CE7E7475BE70}"/>
                  </a:ext>
                </a:extLst>
              </p:cNvPr>
              <p:cNvSpPr txBox="1"/>
              <p:nvPr/>
            </p:nvSpPr>
            <p:spPr>
              <a:xfrm>
                <a:off x="1651000" y="3741003"/>
                <a:ext cx="8890000" cy="661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002060"/>
                    </a:solidFill>
                  </a:rPr>
                  <a:t>If we sample it at a frequency f</a:t>
                </a:r>
                <a:r>
                  <a:rPr lang="en-US" sz="2400" baseline="-25000" dirty="0">
                    <a:solidFill>
                      <a:srgbClr val="002060"/>
                    </a:solidFill>
                  </a:rPr>
                  <a:t>s</a:t>
                </a:r>
                <a:r>
                  <a:rPr lang="en-US" sz="2400" dirty="0">
                    <a:solidFill>
                      <a:srgbClr val="002060"/>
                    </a:solidFill>
                  </a:rPr>
                  <a:t>, the sampling period will be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den>
                    </m:f>
                  </m:oMath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9FA117A-B4CC-12D3-4C9E-CE7E7475BE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1000" y="3741003"/>
                <a:ext cx="8890000" cy="661591"/>
              </a:xfrm>
              <a:prstGeom prst="rect">
                <a:avLst/>
              </a:prstGeom>
              <a:blipFill>
                <a:blip r:embed="rId4"/>
                <a:stretch>
                  <a:fillRect l="-1097" b="-3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A416BC1-E32E-C5FE-1B60-DB4C2D3F621F}"/>
                  </a:ext>
                </a:extLst>
              </p:cNvPr>
              <p:cNvSpPr txBox="1"/>
              <p:nvPr/>
            </p:nvSpPr>
            <p:spPr>
              <a:xfrm>
                <a:off x="4164317" y="5157599"/>
                <a:ext cx="3165674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A416BC1-E32E-C5FE-1B60-DB4C2D3F62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4317" y="5157599"/>
                <a:ext cx="3165674" cy="8298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BA63BEC9-7FAD-9AE0-0923-75FA8BC4D7C1}"/>
              </a:ext>
            </a:extLst>
          </p:cNvPr>
          <p:cNvSpPr txBox="1"/>
          <p:nvPr/>
        </p:nvSpPr>
        <p:spPr>
          <a:xfrm>
            <a:off x="1651000" y="4451107"/>
            <a:ext cx="889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The data points will be given by: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E9393A4-D838-7640-1F2B-D7BC1F05B02E}"/>
              </a:ext>
            </a:extLst>
          </p:cNvPr>
          <p:cNvSpPr/>
          <p:nvPr/>
        </p:nvSpPr>
        <p:spPr>
          <a:xfrm>
            <a:off x="6814458" y="5198105"/>
            <a:ext cx="391886" cy="829843"/>
          </a:xfrm>
          <a:prstGeom prst="rect">
            <a:avLst/>
          </a:prstGeom>
          <a:solidFill>
            <a:srgbClr val="FFFF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9825FC-F24A-72FA-98DC-E374AA823B85}"/>
              </a:ext>
            </a:extLst>
          </p:cNvPr>
          <p:cNvSpPr txBox="1"/>
          <p:nvPr/>
        </p:nvSpPr>
        <p:spPr>
          <a:xfrm>
            <a:off x="7329991" y="4647421"/>
            <a:ext cx="47096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The time that we reach the nth data point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B12871-D609-DF08-8B51-5174E72E1E97}"/>
              </a:ext>
            </a:extLst>
          </p:cNvPr>
          <p:cNvSpPr/>
          <p:nvPr/>
        </p:nvSpPr>
        <p:spPr>
          <a:xfrm>
            <a:off x="6994829" y="4860409"/>
            <a:ext cx="335162" cy="297190"/>
          </a:xfrm>
          <a:custGeom>
            <a:avLst/>
            <a:gdLst>
              <a:gd name="connsiteX0" fmla="*/ 263314 w 263314"/>
              <a:gd name="connsiteY0" fmla="*/ 0 h 239486"/>
              <a:gd name="connsiteX1" fmla="*/ 100028 w 263314"/>
              <a:gd name="connsiteY1" fmla="*/ 43543 h 239486"/>
              <a:gd name="connsiteX2" fmla="*/ 12942 w 263314"/>
              <a:gd name="connsiteY2" fmla="*/ 152400 h 239486"/>
              <a:gd name="connsiteX3" fmla="*/ 2057 w 263314"/>
              <a:gd name="connsiteY3" fmla="*/ 239486 h 239486"/>
              <a:gd name="connsiteX0" fmla="*/ 292737 w 292737"/>
              <a:gd name="connsiteY0" fmla="*/ 0 h 239486"/>
              <a:gd name="connsiteX1" fmla="*/ 129451 w 292737"/>
              <a:gd name="connsiteY1" fmla="*/ 43543 h 239486"/>
              <a:gd name="connsiteX2" fmla="*/ 42365 w 292737"/>
              <a:gd name="connsiteY2" fmla="*/ 152400 h 239486"/>
              <a:gd name="connsiteX3" fmla="*/ 181 w 292737"/>
              <a:gd name="connsiteY3" fmla="*/ 239486 h 239486"/>
              <a:gd name="connsiteX0" fmla="*/ 292847 w 292847"/>
              <a:gd name="connsiteY0" fmla="*/ 0 h 239486"/>
              <a:gd name="connsiteX1" fmla="*/ 129561 w 292847"/>
              <a:gd name="connsiteY1" fmla="*/ 43543 h 239486"/>
              <a:gd name="connsiteX2" fmla="*/ 30738 w 292847"/>
              <a:gd name="connsiteY2" fmla="*/ 137952 h 239486"/>
              <a:gd name="connsiteX3" fmla="*/ 291 w 292847"/>
              <a:gd name="connsiteY3" fmla="*/ 239486 h 239486"/>
              <a:gd name="connsiteX0" fmla="*/ 292556 w 292556"/>
              <a:gd name="connsiteY0" fmla="*/ 0 h 239486"/>
              <a:gd name="connsiteX1" fmla="*/ 129270 w 292556"/>
              <a:gd name="connsiteY1" fmla="*/ 43543 h 239486"/>
              <a:gd name="connsiteX2" fmla="*/ 30447 w 292556"/>
              <a:gd name="connsiteY2" fmla="*/ 137952 h 239486"/>
              <a:gd name="connsiteX3" fmla="*/ 0 w 292556"/>
              <a:gd name="connsiteY3" fmla="*/ 239486 h 239486"/>
              <a:gd name="connsiteX0" fmla="*/ 292556 w 292556"/>
              <a:gd name="connsiteY0" fmla="*/ 0 h 239486"/>
              <a:gd name="connsiteX1" fmla="*/ 129270 w 292556"/>
              <a:gd name="connsiteY1" fmla="*/ 43543 h 239486"/>
              <a:gd name="connsiteX2" fmla="*/ 41915 w 292556"/>
              <a:gd name="connsiteY2" fmla="*/ 125248 h 239486"/>
              <a:gd name="connsiteX3" fmla="*/ 0 w 292556"/>
              <a:gd name="connsiteY3" fmla="*/ 239486 h 239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2556" h="239486">
                <a:moveTo>
                  <a:pt x="292556" y="0"/>
                </a:moveTo>
                <a:cubicBezTo>
                  <a:pt x="231777" y="9071"/>
                  <a:pt x="171043" y="22668"/>
                  <a:pt x="129270" y="43543"/>
                </a:cubicBezTo>
                <a:cubicBezTo>
                  <a:pt x="87497" y="64418"/>
                  <a:pt x="58243" y="92591"/>
                  <a:pt x="41915" y="125248"/>
                </a:cubicBezTo>
                <a:cubicBezTo>
                  <a:pt x="25587" y="157905"/>
                  <a:pt x="6453" y="210154"/>
                  <a:pt x="0" y="239486"/>
                </a:cubicBezTo>
              </a:path>
            </a:pathLst>
          </a:custGeom>
          <a:noFill/>
          <a:ln>
            <a:solidFill>
              <a:srgbClr val="FF0000"/>
            </a:solidFill>
            <a:tailEnd type="stealt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218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3" grpId="0" animBg="1"/>
      <p:bldP spid="10" grpId="0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D95DD5-66E1-165E-2E60-00A3CD51A0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lowchart: Document 14">
            <a:extLst>
              <a:ext uri="{FF2B5EF4-FFF2-40B4-BE49-F238E27FC236}">
                <a16:creationId xmlns:a16="http://schemas.microsoft.com/office/drawing/2014/main" id="{67D52D27-187A-F685-9FFA-45ADA2FE7E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25368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656D33-9FA5-2A3E-2EA4-F2380AECB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336800" cy="2371148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Analog Signals are often Sampled to Make Digital Signals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B85D905C-DC93-C64E-15EF-F626985D390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9024190"/>
              </p:ext>
            </p:extLst>
          </p:nvPr>
        </p:nvGraphicFramePr>
        <p:xfrm>
          <a:off x="2952750" y="1087468"/>
          <a:ext cx="9144000" cy="512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66FEFF6-BF91-4DC8-A4D8-1767E1B4034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4131062"/>
              </p:ext>
            </p:extLst>
          </p:nvPr>
        </p:nvGraphicFramePr>
        <p:xfrm>
          <a:off x="2481580" y="1356736"/>
          <a:ext cx="9570720" cy="512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8522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Graphic spid="5" grpId="0">
        <p:bldAsOne/>
      </p:bldGraphic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960480-1791-8CDD-FC4C-97E6476FA3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57292B-61CD-5670-889C-D7C219FA7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Nyquist Theorem and Aliasing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2EB9F9-0FF9-F61A-CFEC-F199E4726F67}"/>
              </a:ext>
            </a:extLst>
          </p:cNvPr>
          <p:cNvSpPr txBox="1"/>
          <p:nvPr/>
        </p:nvSpPr>
        <p:spPr>
          <a:xfrm>
            <a:off x="1748971" y="2543574"/>
            <a:ext cx="94959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This same series of data points would be obtained if the frequency was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2B1621B-16EB-09CB-9016-3EBE627624A7}"/>
                  </a:ext>
                </a:extLst>
              </p:cNvPr>
              <p:cNvSpPr txBox="1"/>
              <p:nvPr/>
            </p:nvSpPr>
            <p:spPr>
              <a:xfrm>
                <a:off x="3649400" y="1471081"/>
                <a:ext cx="3165674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2B1621B-16EB-09CB-9016-3EBE627624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9400" y="1471081"/>
                <a:ext cx="3165674" cy="8298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0B417BA7-E6A9-C4D3-D0E7-7D1AFDCB2374}"/>
              </a:ext>
            </a:extLst>
          </p:cNvPr>
          <p:cNvSpPr txBox="1"/>
          <p:nvPr/>
        </p:nvSpPr>
        <p:spPr>
          <a:xfrm>
            <a:off x="6618514" y="3877282"/>
            <a:ext cx="4020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where </a:t>
            </a:r>
            <a:r>
              <a:rPr lang="en-US" sz="2400" i="1" dirty="0">
                <a:solidFill>
                  <a:srgbClr val="002060"/>
                </a:solidFill>
              </a:rPr>
              <a:t>k</a:t>
            </a:r>
            <a:r>
              <a:rPr lang="en-US" sz="2400" dirty="0">
                <a:solidFill>
                  <a:srgbClr val="002060"/>
                </a:solidFill>
              </a:rPr>
              <a:t> is any integer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9FFA34C-31A6-C3A6-591E-E78779D6132C}"/>
                  </a:ext>
                </a:extLst>
              </p:cNvPr>
              <p:cNvSpPr txBox="1"/>
              <p:nvPr/>
            </p:nvSpPr>
            <p:spPr>
              <a:xfrm>
                <a:off x="4059289" y="3222214"/>
                <a:ext cx="203671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∗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9FFA34C-31A6-C3A6-591E-E78779D613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9289" y="3222214"/>
                <a:ext cx="2036711" cy="369332"/>
              </a:xfrm>
              <a:prstGeom prst="rect">
                <a:avLst/>
              </a:prstGeom>
              <a:blipFill>
                <a:blip r:embed="rId3"/>
                <a:stretch>
                  <a:fillRect l="-5090" t="-1667" r="-1497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24002123-13C8-72D1-F6C0-6AC7FC2E94FE}"/>
              </a:ext>
            </a:extLst>
          </p:cNvPr>
          <p:cNvSpPr txBox="1"/>
          <p:nvPr/>
        </p:nvSpPr>
        <p:spPr>
          <a:xfrm>
            <a:off x="1748971" y="4925254"/>
            <a:ext cx="889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We can prove this by substituting the expression and using some trigonometry </a:t>
            </a:r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id="{23950E86-8636-E4CB-354F-2E9B3FA99A5F}"/>
              </a:ext>
            </a:extLst>
          </p:cNvPr>
          <p:cNvSpPr/>
          <p:nvPr/>
        </p:nvSpPr>
        <p:spPr>
          <a:xfrm rot="5400000">
            <a:off x="5263242" y="2436904"/>
            <a:ext cx="250371" cy="1371600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8E5A564-13B6-538C-A6A1-2A7BA2448CC3}"/>
              </a:ext>
            </a:extLst>
          </p:cNvPr>
          <p:cNvSpPr/>
          <p:nvPr/>
        </p:nvSpPr>
        <p:spPr>
          <a:xfrm>
            <a:off x="5395303" y="2115265"/>
            <a:ext cx="602726" cy="794658"/>
          </a:xfrm>
          <a:custGeom>
            <a:avLst/>
            <a:gdLst>
              <a:gd name="connsiteX0" fmla="*/ 19473 w 541988"/>
              <a:gd name="connsiteY0" fmla="*/ 794658 h 794658"/>
              <a:gd name="connsiteX1" fmla="*/ 63016 w 541988"/>
              <a:gd name="connsiteY1" fmla="*/ 424543 h 794658"/>
              <a:gd name="connsiteX2" fmla="*/ 541988 w 541988"/>
              <a:gd name="connsiteY2" fmla="*/ 0 h 794658"/>
              <a:gd name="connsiteX0" fmla="*/ 4570 w 607296"/>
              <a:gd name="connsiteY0" fmla="*/ 754553 h 754553"/>
              <a:gd name="connsiteX1" fmla="*/ 128324 w 607296"/>
              <a:gd name="connsiteY1" fmla="*/ 424543 h 754553"/>
              <a:gd name="connsiteX2" fmla="*/ 607296 w 607296"/>
              <a:gd name="connsiteY2" fmla="*/ 0 h 754553"/>
              <a:gd name="connsiteX0" fmla="*/ 0 w 602726"/>
              <a:gd name="connsiteY0" fmla="*/ 754553 h 754553"/>
              <a:gd name="connsiteX1" fmla="*/ 123754 w 602726"/>
              <a:gd name="connsiteY1" fmla="*/ 424543 h 754553"/>
              <a:gd name="connsiteX2" fmla="*/ 602726 w 602726"/>
              <a:gd name="connsiteY2" fmla="*/ 0 h 754553"/>
              <a:gd name="connsiteX0" fmla="*/ 0 w 602726"/>
              <a:gd name="connsiteY0" fmla="*/ 754553 h 754553"/>
              <a:gd name="connsiteX1" fmla="*/ 276154 w 602726"/>
              <a:gd name="connsiteY1" fmla="*/ 304227 h 754553"/>
              <a:gd name="connsiteX2" fmla="*/ 602726 w 602726"/>
              <a:gd name="connsiteY2" fmla="*/ 0 h 754553"/>
              <a:gd name="connsiteX0" fmla="*/ 0 w 602726"/>
              <a:gd name="connsiteY0" fmla="*/ 754553 h 754553"/>
              <a:gd name="connsiteX1" fmla="*/ 276154 w 602726"/>
              <a:gd name="connsiteY1" fmla="*/ 304227 h 754553"/>
              <a:gd name="connsiteX2" fmla="*/ 602726 w 602726"/>
              <a:gd name="connsiteY2" fmla="*/ 0 h 754553"/>
              <a:gd name="connsiteX0" fmla="*/ 0 w 602726"/>
              <a:gd name="connsiteY0" fmla="*/ 754553 h 754553"/>
              <a:gd name="connsiteX1" fmla="*/ 195944 w 602726"/>
              <a:gd name="connsiteY1" fmla="*/ 304227 h 754553"/>
              <a:gd name="connsiteX2" fmla="*/ 602726 w 602726"/>
              <a:gd name="connsiteY2" fmla="*/ 0 h 754553"/>
              <a:gd name="connsiteX0" fmla="*/ 0 w 602726"/>
              <a:gd name="connsiteY0" fmla="*/ 794658 h 794658"/>
              <a:gd name="connsiteX1" fmla="*/ 195944 w 602726"/>
              <a:gd name="connsiteY1" fmla="*/ 344332 h 794658"/>
              <a:gd name="connsiteX2" fmla="*/ 602726 w 602726"/>
              <a:gd name="connsiteY2" fmla="*/ 0 h 794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2726" h="794658">
                <a:moveTo>
                  <a:pt x="0" y="794658"/>
                </a:moveTo>
                <a:cubicBezTo>
                  <a:pt x="66460" y="619675"/>
                  <a:pt x="76774" y="500838"/>
                  <a:pt x="195944" y="344332"/>
                </a:cubicBezTo>
                <a:cubicBezTo>
                  <a:pt x="283030" y="211889"/>
                  <a:pt x="406783" y="146050"/>
                  <a:pt x="602726" y="0"/>
                </a:cubicBezTo>
              </a:path>
            </a:pathLst>
          </a:custGeom>
          <a:noFill/>
          <a:ln w="25400"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550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3" grpId="0"/>
      <p:bldP spid="10" grpId="0"/>
      <p:bldP spid="11" grpId="0" animBg="1"/>
      <p:bldP spid="12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2C4B77-7F09-913D-E5D5-8AA2FA1879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8D7C8D8-A18C-AC9B-5268-F2C6EF17F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Nyquist Theorem and Aliasing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336618F-3D44-1830-15F0-A7052D19AB1E}"/>
                  </a:ext>
                </a:extLst>
              </p:cNvPr>
              <p:cNvSpPr txBox="1"/>
              <p:nvPr/>
            </p:nvSpPr>
            <p:spPr>
              <a:xfrm>
                <a:off x="3649400" y="1471081"/>
                <a:ext cx="4769896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b="1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𝒇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𝒐</m:t>
                                      </m:r>
                                    </m:sub>
                                  </m:sSub>
                                  <m: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𝒌</m:t>
                                  </m:r>
                                  <m: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∗</m:t>
                                  </m:r>
                                  <m:sSub>
                                    <m:sSubPr>
                                      <m:ctrlP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𝒇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𝒔</m:t>
                                      </m:r>
                                    </m:sub>
                                  </m:sSub>
                                </m:e>
                              </m:d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336618F-3D44-1830-15F0-A7052D19AB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9400" y="1471081"/>
                <a:ext cx="4769896" cy="8298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EBD2A70C-0233-5727-4F46-912042FB973B}"/>
              </a:ext>
            </a:extLst>
          </p:cNvPr>
          <p:cNvSpPr txBox="1"/>
          <p:nvPr/>
        </p:nvSpPr>
        <p:spPr>
          <a:xfrm>
            <a:off x="3026229" y="2565811"/>
            <a:ext cx="85235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multiply things out (distribute multiplication over addition)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84BA26-8D99-5566-66B7-2C2E4C89DD63}"/>
              </a:ext>
            </a:extLst>
          </p:cNvPr>
          <p:cNvSpPr txBox="1"/>
          <p:nvPr/>
        </p:nvSpPr>
        <p:spPr>
          <a:xfrm>
            <a:off x="3531961" y="4368372"/>
            <a:ext cx="72066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Cancel the sampling frequency, f</a:t>
            </a:r>
            <a:r>
              <a:rPr lang="en-US" sz="2400" baseline="-25000" dirty="0">
                <a:solidFill>
                  <a:srgbClr val="002060"/>
                </a:solidFill>
              </a:rPr>
              <a:t>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AA2E417-A7FE-8403-BEB5-B07A7F5E2FE6}"/>
                  </a:ext>
                </a:extLst>
              </p:cNvPr>
              <p:cNvSpPr txBox="1"/>
              <p:nvPr/>
            </p:nvSpPr>
            <p:spPr>
              <a:xfrm>
                <a:off x="3531962" y="3165510"/>
                <a:ext cx="5523371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b="1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𝒇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𝒐</m:t>
                                      </m:r>
                                    </m:sub>
                                  </m:sSub>
                                </m:e>
                              </m:d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𝒌</m:t>
                              </m:r>
                              <m: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∗</m:t>
                              </m:r>
                              <m:sSub>
                                <m:sSubPr>
                                  <m:ctrlP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𝒇</m:t>
                                  </m:r>
                                </m:e>
                                <m:sub>
                                  <m: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𝒔</m:t>
                                  </m:r>
                                </m:sub>
                              </m:sSub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AA2E417-A7FE-8403-BEB5-B07A7F5E2F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1962" y="3165510"/>
                <a:ext cx="5523371" cy="8298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90F6857-8A01-7716-F50B-10B11074C316}"/>
              </a:ext>
            </a:extLst>
          </p:cNvPr>
          <p:cNvCxnSpPr/>
          <p:nvPr/>
        </p:nvCxnSpPr>
        <p:spPr>
          <a:xfrm flipV="1">
            <a:off x="8218714" y="3429000"/>
            <a:ext cx="326572" cy="370114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243C126-1328-FD6D-ED1A-C2C1C434C044}"/>
              </a:ext>
            </a:extLst>
          </p:cNvPr>
          <p:cNvCxnSpPr/>
          <p:nvPr/>
        </p:nvCxnSpPr>
        <p:spPr>
          <a:xfrm flipV="1">
            <a:off x="8545286" y="3657600"/>
            <a:ext cx="326572" cy="370114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A2FDD9E-B7A0-B50E-1329-0DF2E0D938B3}"/>
                  </a:ext>
                </a:extLst>
              </p:cNvPr>
              <p:cNvSpPr txBox="1"/>
              <p:nvPr/>
            </p:nvSpPr>
            <p:spPr>
              <a:xfrm>
                <a:off x="3348487" y="5026276"/>
                <a:ext cx="5119350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b="1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𝒇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𝒐</m:t>
                                      </m:r>
                                    </m:sub>
                                  </m:sSub>
                                </m:e>
                              </m:d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𝒌</m:t>
                              </m:r>
                              <m: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∗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A2FDD9E-B7A0-B50E-1329-0DF2E0D938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8487" y="5026276"/>
                <a:ext cx="5119350" cy="8298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Group 19">
            <a:extLst>
              <a:ext uri="{FF2B5EF4-FFF2-40B4-BE49-F238E27FC236}">
                <a16:creationId xmlns:a16="http://schemas.microsoft.com/office/drawing/2014/main" id="{F8881C38-42C1-9685-3F69-48759094792C}"/>
              </a:ext>
            </a:extLst>
          </p:cNvPr>
          <p:cNvGrpSpPr/>
          <p:nvPr/>
        </p:nvGrpSpPr>
        <p:grpSpPr>
          <a:xfrm>
            <a:off x="5660571" y="1532741"/>
            <a:ext cx="2596696" cy="1765630"/>
            <a:chOff x="5660571" y="1532741"/>
            <a:chExt cx="2596696" cy="1765630"/>
          </a:xfrm>
        </p:grpSpPr>
        <p:cxnSp>
          <p:nvCxnSpPr>
            <p:cNvPr id="3" name="Straight Arrow Connector 2">
              <a:extLst>
                <a:ext uri="{FF2B5EF4-FFF2-40B4-BE49-F238E27FC236}">
                  <a16:creationId xmlns:a16="http://schemas.microsoft.com/office/drawing/2014/main" id="{9E84FAA2-607A-5663-EFCF-C96FD1F2E94B}"/>
                </a:ext>
              </a:extLst>
            </p:cNvPr>
            <p:cNvCxnSpPr/>
            <p:nvPr/>
          </p:nvCxnSpPr>
          <p:spPr>
            <a:xfrm flipH="1">
              <a:off x="5856514" y="2144486"/>
              <a:ext cx="76200" cy="1153885"/>
            </a:xfrm>
            <a:prstGeom prst="straightConnector1">
              <a:avLst/>
            </a:prstGeom>
            <a:ln>
              <a:solidFill>
                <a:srgbClr val="00B05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3A669501-EC1F-BE8F-BECA-E907DFC937DE}"/>
                </a:ext>
              </a:extLst>
            </p:cNvPr>
            <p:cNvCxnSpPr/>
            <p:nvPr/>
          </p:nvCxnSpPr>
          <p:spPr>
            <a:xfrm flipH="1">
              <a:off x="6400800" y="2144486"/>
              <a:ext cx="76200" cy="1153885"/>
            </a:xfrm>
            <a:prstGeom prst="straightConnector1">
              <a:avLst/>
            </a:prstGeom>
            <a:ln>
              <a:solidFill>
                <a:srgbClr val="00B05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B8D641B1-B60E-8794-C85C-E8CC486F981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902347" y="2122083"/>
              <a:ext cx="967267" cy="1131482"/>
            </a:xfrm>
            <a:prstGeom prst="straightConnector1">
              <a:avLst/>
            </a:prstGeom>
            <a:ln>
              <a:solidFill>
                <a:srgbClr val="00B05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84F64D80-A1EA-AF56-521B-16A1B993C46E}"/>
                </a:ext>
              </a:extLst>
            </p:cNvPr>
            <p:cNvSpPr/>
            <p:nvPr/>
          </p:nvSpPr>
          <p:spPr>
            <a:xfrm>
              <a:off x="5660571" y="1690688"/>
              <a:ext cx="435429" cy="421437"/>
            </a:xfrm>
            <a:prstGeom prst="rect">
              <a:avLst/>
            </a:prstGeom>
            <a:solidFill>
              <a:srgbClr val="00B05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CD118E7-53FB-CDAA-E1B2-DF49F6A8FE13}"/>
                </a:ext>
              </a:extLst>
            </p:cNvPr>
            <p:cNvSpPr/>
            <p:nvPr/>
          </p:nvSpPr>
          <p:spPr>
            <a:xfrm>
              <a:off x="6296628" y="1723049"/>
              <a:ext cx="332773" cy="421437"/>
            </a:xfrm>
            <a:prstGeom prst="rect">
              <a:avLst/>
            </a:prstGeom>
            <a:solidFill>
              <a:srgbClr val="00B05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28BEA9A-5FF0-63B0-8073-BC8BE35C0536}"/>
                </a:ext>
              </a:extLst>
            </p:cNvPr>
            <p:cNvSpPr/>
            <p:nvPr/>
          </p:nvSpPr>
          <p:spPr>
            <a:xfrm>
              <a:off x="7930267" y="1532741"/>
              <a:ext cx="327000" cy="768183"/>
            </a:xfrm>
            <a:prstGeom prst="rect">
              <a:avLst/>
            </a:prstGeom>
            <a:solidFill>
              <a:srgbClr val="00B05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9BF94F9-A689-967A-EB08-4FA51756C4A0}"/>
              </a:ext>
            </a:extLst>
          </p:cNvPr>
          <p:cNvGrpSpPr/>
          <p:nvPr/>
        </p:nvGrpSpPr>
        <p:grpSpPr>
          <a:xfrm>
            <a:off x="5675335" y="1513309"/>
            <a:ext cx="2904607" cy="1818538"/>
            <a:chOff x="5660571" y="1532741"/>
            <a:chExt cx="2904607" cy="1818538"/>
          </a:xfrm>
        </p:grpSpPr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8E5114DC-FC20-0B9F-0242-B0218B51B1E2}"/>
                </a:ext>
              </a:extLst>
            </p:cNvPr>
            <p:cNvCxnSpPr>
              <a:cxnSpLocks/>
            </p:cNvCxnSpPr>
            <p:nvPr/>
          </p:nvCxnSpPr>
          <p:spPr>
            <a:xfrm>
              <a:off x="5932714" y="2144486"/>
              <a:ext cx="1349297" cy="1206793"/>
            </a:xfrm>
            <a:prstGeom prst="straightConnector1">
              <a:avLst/>
            </a:prstGeom>
            <a:ln>
              <a:solidFill>
                <a:srgbClr val="7030A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47EACA45-AF5B-373E-C322-06B41D6B4FF7}"/>
                </a:ext>
              </a:extLst>
            </p:cNvPr>
            <p:cNvCxnSpPr>
              <a:cxnSpLocks/>
            </p:cNvCxnSpPr>
            <p:nvPr/>
          </p:nvCxnSpPr>
          <p:spPr>
            <a:xfrm>
              <a:off x="7274536" y="2154444"/>
              <a:ext cx="697457" cy="1118553"/>
            </a:xfrm>
            <a:prstGeom prst="straightConnector1">
              <a:avLst/>
            </a:prstGeom>
            <a:ln>
              <a:solidFill>
                <a:srgbClr val="7030A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A3F3FBCB-C867-596B-28B4-4E684B45D002}"/>
                </a:ext>
              </a:extLst>
            </p:cNvPr>
            <p:cNvCxnSpPr>
              <a:cxnSpLocks/>
            </p:cNvCxnSpPr>
            <p:nvPr/>
          </p:nvCxnSpPr>
          <p:spPr>
            <a:xfrm>
              <a:off x="7869614" y="2122083"/>
              <a:ext cx="695564" cy="1150914"/>
            </a:xfrm>
            <a:prstGeom prst="straightConnector1">
              <a:avLst/>
            </a:prstGeom>
            <a:ln>
              <a:solidFill>
                <a:srgbClr val="7030A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2F59D16-B5DB-055A-43EA-C16D1CD7485D}"/>
                </a:ext>
              </a:extLst>
            </p:cNvPr>
            <p:cNvSpPr/>
            <p:nvPr/>
          </p:nvSpPr>
          <p:spPr>
            <a:xfrm>
              <a:off x="5660571" y="1690688"/>
              <a:ext cx="435429" cy="421437"/>
            </a:xfrm>
            <a:prstGeom prst="rect">
              <a:avLst/>
            </a:prstGeom>
            <a:solidFill>
              <a:srgbClr val="7030A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C5153070-F31B-2EE7-B63B-C3D144C5828A}"/>
                </a:ext>
              </a:extLst>
            </p:cNvPr>
            <p:cNvSpPr/>
            <p:nvPr/>
          </p:nvSpPr>
          <p:spPr>
            <a:xfrm>
              <a:off x="6902347" y="1700646"/>
              <a:ext cx="967267" cy="421437"/>
            </a:xfrm>
            <a:prstGeom prst="rect">
              <a:avLst/>
            </a:prstGeom>
            <a:solidFill>
              <a:srgbClr val="7030A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174F10E1-364F-BBFF-5081-DC7B4433BCD3}"/>
                </a:ext>
              </a:extLst>
            </p:cNvPr>
            <p:cNvSpPr/>
            <p:nvPr/>
          </p:nvSpPr>
          <p:spPr>
            <a:xfrm>
              <a:off x="7930267" y="1532741"/>
              <a:ext cx="327000" cy="768183"/>
            </a:xfrm>
            <a:prstGeom prst="rect">
              <a:avLst/>
            </a:prstGeom>
            <a:solidFill>
              <a:srgbClr val="7030A0">
                <a:alpha val="27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79600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4" grpId="0"/>
      <p:bldP spid="1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441E42-6CC0-98CD-2902-337C453C81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C19C282-D6DB-6F08-3DC1-1B3AA5A81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Nyquist Theorem and Aliasing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1A3E73F-D91D-0331-5BE6-C001760D556E}"/>
              </a:ext>
            </a:extLst>
          </p:cNvPr>
          <p:cNvSpPr txBox="1"/>
          <p:nvPr/>
        </p:nvSpPr>
        <p:spPr>
          <a:xfrm>
            <a:off x="3026230" y="2565811"/>
            <a:ext cx="3559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srgbClr val="0070C0"/>
                </a:solidFill>
              </a:rPr>
              <a:t>n</a:t>
            </a:r>
            <a:r>
              <a:rPr lang="en-US" sz="2400" dirty="0">
                <a:solidFill>
                  <a:srgbClr val="002060"/>
                </a:solidFill>
              </a:rPr>
              <a:t> and </a:t>
            </a:r>
            <a:r>
              <a:rPr lang="en-US" sz="2400" b="1" i="1" dirty="0">
                <a:solidFill>
                  <a:srgbClr val="0070C0"/>
                </a:solidFill>
              </a:rPr>
              <a:t>k</a:t>
            </a:r>
            <a:r>
              <a:rPr lang="en-US" sz="2400" dirty="0">
                <a:solidFill>
                  <a:srgbClr val="002060"/>
                </a:solidFill>
              </a:rPr>
              <a:t> are both integers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A79B6FC-4A1A-DA41-01F4-CB56FE1BAFD2}"/>
                  </a:ext>
                </a:extLst>
              </p:cNvPr>
              <p:cNvSpPr txBox="1"/>
              <p:nvPr/>
            </p:nvSpPr>
            <p:spPr>
              <a:xfrm>
                <a:off x="3026230" y="3301168"/>
                <a:ext cx="8196941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002060"/>
                    </a:solidFill>
                  </a:rPr>
                  <a:t>This term represents a phase change of an integer multiple of 2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US" sz="2400" dirty="0">
                    <a:solidFill>
                      <a:srgbClr val="002060"/>
                    </a:solidFill>
                  </a:rPr>
                  <a:t> which does not change the value of the cosine function</a:t>
                </a:r>
                <a:endParaRPr lang="en-US" sz="2400" baseline="-25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A79B6FC-4A1A-DA41-01F4-CB56FE1BAF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6230" y="3301168"/>
                <a:ext cx="8196941" cy="830997"/>
              </a:xfrm>
              <a:prstGeom prst="rect">
                <a:avLst/>
              </a:prstGeom>
              <a:blipFill>
                <a:blip r:embed="rId2"/>
                <a:stretch>
                  <a:fillRect l="-1115" t="-5882" r="-1338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8E05D1A-71AF-222B-F3B8-3187155FA368}"/>
                  </a:ext>
                </a:extLst>
              </p:cNvPr>
              <p:cNvSpPr txBox="1"/>
              <p:nvPr/>
            </p:nvSpPr>
            <p:spPr>
              <a:xfrm>
                <a:off x="4021819" y="4132165"/>
                <a:ext cx="3604320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b="1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𝒇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𝒐</m:t>
                                      </m:r>
                                    </m:sub>
                                  </m:sSub>
                                </m:e>
                              </m:d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8E05D1A-71AF-222B-F3B8-3187155FA3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1819" y="4132165"/>
                <a:ext cx="3604320" cy="8298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E2592BC-DA6B-2DF5-FE95-4A1E3FE77B88}"/>
              </a:ext>
            </a:extLst>
          </p:cNvPr>
          <p:cNvCxnSpPr>
            <a:cxnSpLocks/>
          </p:cNvCxnSpPr>
          <p:nvPr/>
        </p:nvCxnSpPr>
        <p:spPr>
          <a:xfrm flipV="1">
            <a:off x="7260771" y="1690688"/>
            <a:ext cx="1099458" cy="388483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296D01A-6E8C-47DD-AD1F-58802DC5328F}"/>
                  </a:ext>
                </a:extLst>
              </p:cNvPr>
              <p:cNvSpPr txBox="1"/>
              <p:nvPr/>
            </p:nvSpPr>
            <p:spPr>
              <a:xfrm>
                <a:off x="3531961" y="1462276"/>
                <a:ext cx="5119350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b="1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𝒇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𝒐</m:t>
                                      </m:r>
                                    </m:sub>
                                  </m:sSub>
                                </m:e>
                              </m:d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𝒌</m:t>
                              </m:r>
                              <m: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∗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296D01A-6E8C-47DD-AD1F-58802DC532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1961" y="1462276"/>
                <a:ext cx="5119350" cy="8298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C976ACD7-2F28-7224-5F20-9FB72D3EE412}"/>
              </a:ext>
            </a:extLst>
          </p:cNvPr>
          <p:cNvSpPr txBox="1"/>
          <p:nvPr/>
        </p:nvSpPr>
        <p:spPr>
          <a:xfrm>
            <a:off x="2764972" y="5141214"/>
            <a:ext cx="8719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This is the exact same sequence of values that we had previously</a:t>
            </a:r>
            <a:endParaRPr lang="en-US" sz="2400" baseline="-25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737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4" grpId="0"/>
      <p:bldP spid="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95470C-7B97-A831-1542-068E72220D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7F84353-46F6-BB53-91B1-5ACB83FF3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Nyquist Theorem and Aliasing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A4157D7F-2E73-4212-B2EE-726EC1262A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353013"/>
              </p:ext>
            </p:extLst>
          </p:nvPr>
        </p:nvGraphicFramePr>
        <p:xfrm>
          <a:off x="2547257" y="1295400"/>
          <a:ext cx="5747657" cy="3249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8CD52A3B-0F67-449A-9C3A-7C3F144EB9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0529686"/>
              </p:ext>
            </p:extLst>
          </p:nvPr>
        </p:nvGraphicFramePr>
        <p:xfrm>
          <a:off x="2710106" y="1658982"/>
          <a:ext cx="5486400" cy="2834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FBDA5D3-A1EC-4671-8897-E54107BE4C1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9925659"/>
              </p:ext>
            </p:extLst>
          </p:nvPr>
        </p:nvGraphicFramePr>
        <p:xfrm>
          <a:off x="2700963" y="1648096"/>
          <a:ext cx="5486400" cy="2834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1884051-A2B6-50D9-445E-07F5C8C3B4E2}"/>
              </a:ext>
            </a:extLst>
          </p:cNvPr>
          <p:cNvSpPr txBox="1"/>
          <p:nvPr/>
        </p:nvSpPr>
        <p:spPr>
          <a:xfrm>
            <a:off x="8773885" y="1875500"/>
            <a:ext cx="2623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BB5C15"/>
                </a:solidFill>
              </a:rPr>
              <a:t>Sample at 1.1 kHz</a:t>
            </a:r>
            <a:endParaRPr lang="en-US" sz="2400" baseline="-25000" dirty="0">
              <a:solidFill>
                <a:srgbClr val="BB5C15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367F42-1B05-2FFC-F711-87E786D9601E}"/>
              </a:ext>
            </a:extLst>
          </p:cNvPr>
          <p:cNvSpPr txBox="1"/>
          <p:nvPr/>
        </p:nvSpPr>
        <p:spPr>
          <a:xfrm>
            <a:off x="8773885" y="2706078"/>
            <a:ext cx="2623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100 Hz curve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B9FDEC6-EFB1-76E6-CD03-BF786780AF55}"/>
                  </a:ext>
                </a:extLst>
              </p:cNvPr>
              <p:cNvSpPr txBox="1"/>
              <p:nvPr/>
            </p:nvSpPr>
            <p:spPr>
              <a:xfrm>
                <a:off x="6621409" y="4482735"/>
                <a:ext cx="4816767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𝒌𝑯𝒛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𝒌𝑯𝒛</m:t>
                                  </m:r>
                                </m:e>
                              </m:d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B9FDEC6-EFB1-76E6-CD03-BF786780AF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1409" y="4482735"/>
                <a:ext cx="4816767" cy="8298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36A3FE3-BD87-533F-888F-F04C894FC33F}"/>
                  </a:ext>
                </a:extLst>
              </p:cNvPr>
              <p:cNvSpPr txBox="1"/>
              <p:nvPr/>
            </p:nvSpPr>
            <p:spPr>
              <a:xfrm>
                <a:off x="1842370" y="4482736"/>
                <a:ext cx="4769896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b="1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𝒇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𝒐</m:t>
                                      </m:r>
                                    </m:sub>
                                  </m:sSub>
                                  <m: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𝒌</m:t>
                                  </m:r>
                                  <m: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∗</m:t>
                                  </m:r>
                                  <m:sSub>
                                    <m:sSubPr>
                                      <m:ctrlP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𝒇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𝒔</m:t>
                                      </m:r>
                                    </m:sub>
                                  </m:sSub>
                                </m:e>
                              </m:d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36A3FE3-BD87-533F-888F-F04C894FC3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2370" y="4482736"/>
                <a:ext cx="4769896" cy="82984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657BF8C-29EE-EF78-DE5B-B7E0B74D2845}"/>
                  </a:ext>
                </a:extLst>
              </p:cNvPr>
              <p:cNvSpPr txBox="1"/>
              <p:nvPr/>
            </p:nvSpPr>
            <p:spPr>
              <a:xfrm>
                <a:off x="2547257" y="5321462"/>
                <a:ext cx="3722942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𝟏𝟎𝟎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𝑯𝒛</m:t>
                                  </m:r>
                                </m:e>
                              </m:d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657BF8C-29EE-EF78-DE5B-B7E0B74D28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7257" y="5321462"/>
                <a:ext cx="3722942" cy="8298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D081727-0632-6104-ADDD-C9C04DA674E9}"/>
                  </a:ext>
                </a:extLst>
              </p:cNvPr>
              <p:cNvSpPr txBox="1"/>
              <p:nvPr/>
            </p:nvSpPr>
            <p:spPr>
              <a:xfrm>
                <a:off x="6458560" y="5312578"/>
                <a:ext cx="3493713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𝟏𝟎𝟎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𝑯𝒛</m:t>
                                  </m:r>
                                </m:e>
                              </m:d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D081727-0632-6104-ADDD-C9C04DA674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8560" y="5312578"/>
                <a:ext cx="3493713" cy="82984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>
            <a:extLst>
              <a:ext uri="{FF2B5EF4-FFF2-40B4-BE49-F238E27FC236}">
                <a16:creationId xmlns:a16="http://schemas.microsoft.com/office/drawing/2014/main" id="{B76DE9E0-A217-5F56-4D8A-7609A21E4468}"/>
              </a:ext>
            </a:extLst>
          </p:cNvPr>
          <p:cNvSpPr/>
          <p:nvPr/>
        </p:nvSpPr>
        <p:spPr>
          <a:xfrm>
            <a:off x="7609114" y="642257"/>
            <a:ext cx="2035629" cy="748829"/>
          </a:xfrm>
          <a:prstGeom prst="rect">
            <a:avLst/>
          </a:prstGeom>
          <a:solidFill>
            <a:srgbClr val="FFFF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406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Graphic spid="4" grpId="0">
        <p:bldAsOne/>
      </p:bldGraphic>
      <p:bldP spid="5" grpId="0"/>
      <p:bldP spid="6" grpId="0"/>
      <p:bldP spid="8" grpId="0"/>
      <p:bldP spid="9" grpId="0"/>
      <p:bldP spid="10" grpId="0"/>
      <p:bldP spid="11" grpId="0"/>
      <p:bldP spid="1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EFC6A8-3D58-9CF3-AF98-AF191B5F7F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34DD8E2-E243-69E3-52A0-FA4BF7D3D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Nyquist Theorem and Aliasing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90A81CCF-4D71-DEB9-4E20-C5B6B5951A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5185906"/>
              </p:ext>
            </p:extLst>
          </p:nvPr>
        </p:nvGraphicFramePr>
        <p:xfrm>
          <a:off x="2547256" y="1295400"/>
          <a:ext cx="5870448" cy="3218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FB6EB4C-AD8A-BE1D-0783-B47BD19DDBF7}"/>
              </a:ext>
            </a:extLst>
          </p:cNvPr>
          <p:cNvSpPr txBox="1"/>
          <p:nvPr/>
        </p:nvSpPr>
        <p:spPr>
          <a:xfrm>
            <a:off x="8773885" y="1875500"/>
            <a:ext cx="2623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BB5C15"/>
                </a:solidFill>
              </a:rPr>
              <a:t>Sample at 1.5 kHz</a:t>
            </a:r>
            <a:endParaRPr lang="en-US" sz="2400" baseline="-25000" dirty="0">
              <a:solidFill>
                <a:srgbClr val="BB5C15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EBE555-2BA2-3134-BFED-A5C636F83C4E}"/>
              </a:ext>
            </a:extLst>
          </p:cNvPr>
          <p:cNvSpPr txBox="1"/>
          <p:nvPr/>
        </p:nvSpPr>
        <p:spPr>
          <a:xfrm>
            <a:off x="8773885" y="2706078"/>
            <a:ext cx="2623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500 Hz curve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69F0EC4-AB67-7818-BF79-CDE17FEB6DAA}"/>
                  </a:ext>
                </a:extLst>
              </p:cNvPr>
              <p:cNvSpPr txBox="1"/>
              <p:nvPr/>
            </p:nvSpPr>
            <p:spPr>
              <a:xfrm>
                <a:off x="6621409" y="4482735"/>
                <a:ext cx="4816767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𝒌𝑯𝒛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𝒌𝑯𝒛</m:t>
                                  </m:r>
                                </m:e>
                              </m:d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69F0EC4-AB67-7818-BF79-CDE17FEB6D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1409" y="4482735"/>
                <a:ext cx="4816767" cy="8298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F07ABEF-0A73-1333-5DDD-81779492B37B}"/>
                  </a:ext>
                </a:extLst>
              </p:cNvPr>
              <p:cNvSpPr txBox="1"/>
              <p:nvPr/>
            </p:nvSpPr>
            <p:spPr>
              <a:xfrm>
                <a:off x="1842370" y="4482736"/>
                <a:ext cx="4769896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b="1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𝒇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𝒐</m:t>
                                      </m:r>
                                    </m:sub>
                                  </m:sSub>
                                  <m: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𝒌</m:t>
                                  </m:r>
                                  <m: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∗</m:t>
                                  </m:r>
                                  <m:sSub>
                                    <m:sSubPr>
                                      <m:ctrlP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𝒇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𝒔</m:t>
                                      </m:r>
                                    </m:sub>
                                  </m:sSub>
                                </m:e>
                              </m:d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F07ABEF-0A73-1333-5DDD-81779492B3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2370" y="4482736"/>
                <a:ext cx="4769896" cy="8298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E108918-7684-72F1-8F45-FD90278AEFEA}"/>
                  </a:ext>
                </a:extLst>
              </p:cNvPr>
              <p:cNvSpPr txBox="1"/>
              <p:nvPr/>
            </p:nvSpPr>
            <p:spPr>
              <a:xfrm>
                <a:off x="2547257" y="5321462"/>
                <a:ext cx="3722942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𝟓𝟎𝟎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𝑯𝒛</m:t>
                                  </m:r>
                                </m:e>
                              </m:d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E108918-7684-72F1-8F45-FD90278AEF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7257" y="5321462"/>
                <a:ext cx="3722942" cy="8298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8EFA98C-8898-98DB-7047-BE76D2418EF3}"/>
                  </a:ext>
                </a:extLst>
              </p:cNvPr>
              <p:cNvSpPr txBox="1"/>
              <p:nvPr/>
            </p:nvSpPr>
            <p:spPr>
              <a:xfrm>
                <a:off x="6458560" y="5312578"/>
                <a:ext cx="3493713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𝟓𝟎𝟎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𝑯𝒛</m:t>
                                  </m:r>
                                </m:e>
                              </m:d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8EFA98C-8898-98DB-7047-BE76D2418E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8560" y="5312578"/>
                <a:ext cx="3493713" cy="82984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63065185-8B07-4529-A758-88AEB27A6EA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668960"/>
              </p:ext>
            </p:extLst>
          </p:nvPr>
        </p:nvGraphicFramePr>
        <p:xfrm>
          <a:off x="2700925" y="1626187"/>
          <a:ext cx="5577840" cy="2377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B4F9BD36-41DD-45D3-9572-BA5C65C04A9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873486"/>
              </p:ext>
            </p:extLst>
          </p:nvPr>
        </p:nvGraphicFramePr>
        <p:xfrm>
          <a:off x="2706624" y="1627632"/>
          <a:ext cx="5577840" cy="2898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1082292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Graphic spid="13" grpId="0">
        <p:bldAsOne/>
      </p:bldGraphic>
      <p:bldGraphic spid="14" grpId="0">
        <p:bldAsOne/>
      </p:bldGraphic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8A048A-E19B-05A6-8701-EC89B575A2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830CADF-250D-D0B1-0D0D-E7FC1DDD2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Nyquist Theorem and Aliasing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A81390-A4CB-634C-2A42-B100FB0F2110}"/>
              </a:ext>
            </a:extLst>
          </p:cNvPr>
          <p:cNvSpPr txBox="1"/>
          <p:nvPr/>
        </p:nvSpPr>
        <p:spPr>
          <a:xfrm>
            <a:off x="8773885" y="1576920"/>
            <a:ext cx="2623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BB5C15"/>
                </a:solidFill>
              </a:rPr>
              <a:t>Sample at 1.8 kHz</a:t>
            </a:r>
            <a:endParaRPr lang="en-US" sz="2400" baseline="-25000" dirty="0">
              <a:solidFill>
                <a:srgbClr val="BB5C15"/>
              </a:solidFill>
            </a:endParaRP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F866C416-3F87-83CB-8923-886CE9CD13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981688"/>
              </p:ext>
            </p:extLst>
          </p:nvPr>
        </p:nvGraphicFramePr>
        <p:xfrm>
          <a:off x="2476500" y="1292096"/>
          <a:ext cx="5934075" cy="3314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7907AF50-E368-A7B9-94FC-A465C4C71F8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2980958"/>
              </p:ext>
            </p:extLst>
          </p:nvPr>
        </p:nvGraphicFramePr>
        <p:xfrm>
          <a:off x="2633472" y="1622342"/>
          <a:ext cx="5625948" cy="2990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1AA50F2-6320-3B03-E222-9D8D08BF11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441542"/>
              </p:ext>
            </p:extLst>
          </p:nvPr>
        </p:nvGraphicFramePr>
        <p:xfrm>
          <a:off x="2633470" y="1622341"/>
          <a:ext cx="5641848" cy="2990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AFE0BD87-B2FB-5F6A-C392-5D067F7451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2047827"/>
              </p:ext>
            </p:extLst>
          </p:nvPr>
        </p:nvGraphicFramePr>
        <p:xfrm>
          <a:off x="2633468" y="1616707"/>
          <a:ext cx="5641848" cy="2990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D1CE29D-B979-9E55-33DA-C3D72D00C2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5544165"/>
              </p:ext>
            </p:extLst>
          </p:nvPr>
        </p:nvGraphicFramePr>
        <p:xfrm>
          <a:off x="2633465" y="1622339"/>
          <a:ext cx="5641847" cy="2990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F991192-4F75-4D31-DDA3-E991800633A4}"/>
                  </a:ext>
                </a:extLst>
              </p:cNvPr>
              <p:cNvSpPr txBox="1"/>
              <p:nvPr/>
            </p:nvSpPr>
            <p:spPr>
              <a:xfrm>
                <a:off x="6596710" y="4516484"/>
                <a:ext cx="4816767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𝒌𝑯𝒛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𝟖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𝒌𝑯𝒛</m:t>
                                  </m:r>
                                </m:e>
                              </m:d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F991192-4F75-4D31-DDA3-E991800633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6710" y="4516484"/>
                <a:ext cx="4816767" cy="8298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53CC4C9-46B3-7F80-C3A5-2D03A223F9B6}"/>
                  </a:ext>
                </a:extLst>
              </p:cNvPr>
              <p:cNvSpPr txBox="1"/>
              <p:nvPr/>
            </p:nvSpPr>
            <p:spPr>
              <a:xfrm>
                <a:off x="1817671" y="4516485"/>
                <a:ext cx="4769896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b="1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𝒇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𝒐</m:t>
                                      </m:r>
                                    </m:sub>
                                  </m:sSub>
                                  <m: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𝒌</m:t>
                                  </m:r>
                                  <m:r>
                                    <a:rPr lang="en-US" sz="2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∗</m:t>
                                  </m:r>
                                  <m:sSub>
                                    <m:sSubPr>
                                      <m:ctrlP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𝒇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𝒔</m:t>
                                      </m:r>
                                    </m:sub>
                                  </m:sSub>
                                </m:e>
                              </m:d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53CC4C9-46B3-7F80-C3A5-2D03A223F9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7671" y="4516485"/>
                <a:ext cx="4769896" cy="82984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850AEF1-360D-4477-09CE-EF2488C5E6E1}"/>
                  </a:ext>
                </a:extLst>
              </p:cNvPr>
              <p:cNvSpPr txBox="1"/>
              <p:nvPr/>
            </p:nvSpPr>
            <p:spPr>
              <a:xfrm>
                <a:off x="2476500" y="5412553"/>
                <a:ext cx="3722942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𝟖𝟎𝟎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𝑯𝒛</m:t>
                                  </m:r>
                                </m:e>
                              </m:d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850AEF1-360D-4477-09CE-EF2488C5E6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6500" y="5412553"/>
                <a:ext cx="3722942" cy="82984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7556B41-65CE-77AF-0A25-F81634BB2AAC}"/>
                  </a:ext>
                </a:extLst>
              </p:cNvPr>
              <p:cNvSpPr txBox="1"/>
              <p:nvPr/>
            </p:nvSpPr>
            <p:spPr>
              <a:xfrm>
                <a:off x="6387803" y="5403669"/>
                <a:ext cx="3493713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𝟖𝟎𝟎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𝑯𝒛</m:t>
                                  </m:r>
                                </m:e>
                              </m:d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7556B41-65CE-77AF-0A25-F81634BB2A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7803" y="5403669"/>
                <a:ext cx="3493713" cy="82984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E39436F2-EC47-4094-A316-27E9EE8AC9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3394366"/>
              </p:ext>
            </p:extLst>
          </p:nvPr>
        </p:nvGraphicFramePr>
        <p:xfrm>
          <a:off x="2633472" y="1622336"/>
          <a:ext cx="5660136" cy="2990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26BBCF1C-4F14-F4D8-4D50-3029BF73F64E}"/>
              </a:ext>
            </a:extLst>
          </p:cNvPr>
          <p:cNvSpPr txBox="1"/>
          <p:nvPr/>
        </p:nvSpPr>
        <p:spPr>
          <a:xfrm>
            <a:off x="8773885" y="2706078"/>
            <a:ext cx="2623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800 Hz curve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6906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4" grpId="0">
        <p:bldAsOne/>
      </p:bldGraphic>
      <p:bldP spid="6" grpId="0"/>
      <p:bldP spid="8" grpId="0"/>
      <p:bldP spid="9" grpId="0"/>
      <p:bldP spid="10" grpId="0"/>
      <p:bldGraphic spid="11" grpId="0">
        <p:bldAsOne/>
      </p:bldGraphic>
      <p:bldP spid="1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CE8146-F1EB-CA99-FC16-EC9F38AB81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7A6C70C-DD88-1D6F-1CA1-A4E95EE0C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Nyquist Theorem and Aliasing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2890A1-EFDC-E858-9E82-B7E826EF0F91}"/>
              </a:ext>
            </a:extLst>
          </p:cNvPr>
          <p:cNvSpPr txBox="1"/>
          <p:nvPr/>
        </p:nvSpPr>
        <p:spPr>
          <a:xfrm>
            <a:off x="1937658" y="1997926"/>
            <a:ext cx="87194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</a:rPr>
              <a:t>To prevent aliasing, the sampling frequency must be at least twice the frequency of the highest frequency present in the signal</a:t>
            </a:r>
            <a:endParaRPr lang="en-US" sz="3200" baseline="-25000" dirty="0">
              <a:solidFill>
                <a:srgbClr val="00206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4C429B-EC6F-0AC1-36C9-54A1D6B53A1F}"/>
              </a:ext>
            </a:extLst>
          </p:cNvPr>
          <p:cNvSpPr txBox="1"/>
          <p:nvPr/>
        </p:nvSpPr>
        <p:spPr>
          <a:xfrm>
            <a:off x="1937658" y="3878471"/>
            <a:ext cx="8719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If these conditions (Nyquist criterion) are met, then the original analog signal can be successfully restored</a:t>
            </a:r>
            <a:endParaRPr lang="en-US" sz="2400" baseline="-25000" dirty="0">
              <a:solidFill>
                <a:srgbClr val="00206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451CE25-FE8E-F88D-613A-E240B9234501}"/>
              </a:ext>
            </a:extLst>
          </p:cNvPr>
          <p:cNvSpPr/>
          <p:nvPr/>
        </p:nvSpPr>
        <p:spPr>
          <a:xfrm>
            <a:off x="2590348" y="672363"/>
            <a:ext cx="4071712" cy="748829"/>
          </a:xfrm>
          <a:prstGeom prst="rect">
            <a:avLst/>
          </a:prstGeom>
          <a:solidFill>
            <a:srgbClr val="FFFF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19FA47-2822-294D-5558-2E39FE21222C}"/>
              </a:ext>
            </a:extLst>
          </p:cNvPr>
          <p:cNvCxnSpPr/>
          <p:nvPr/>
        </p:nvCxnSpPr>
        <p:spPr>
          <a:xfrm>
            <a:off x="2590348" y="2981325"/>
            <a:ext cx="2286452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8051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B9FBB-9E11-C7E7-0CBC-5773791EAD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D1F87D8-A002-7EAA-22D9-FD2E090AA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Nyquist Theorem and Aliasing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A12DD1-BE0D-6C9D-46D2-4DA35D86A0FF}"/>
              </a:ext>
            </a:extLst>
          </p:cNvPr>
          <p:cNvSpPr txBox="1"/>
          <p:nvPr/>
        </p:nvSpPr>
        <p:spPr>
          <a:xfrm>
            <a:off x="1247776" y="1864614"/>
            <a:ext cx="9207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Remember that periodic </a:t>
            </a:r>
            <a:r>
              <a:rPr lang="en-US" sz="2400" dirty="0" err="1">
                <a:solidFill>
                  <a:srgbClr val="002060"/>
                </a:solidFill>
              </a:rPr>
              <a:t>nonsinusoidal</a:t>
            </a:r>
            <a:r>
              <a:rPr lang="en-US" sz="2400" dirty="0">
                <a:solidFill>
                  <a:srgbClr val="002060"/>
                </a:solidFill>
              </a:rPr>
              <a:t> signals can have harmonics at much higher frequencies than the fundamental frequency</a:t>
            </a:r>
            <a:endParaRPr lang="en-US" sz="2400" baseline="-25000" dirty="0">
              <a:solidFill>
                <a:srgbClr val="00206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BF4C1EC-E6BD-F2A9-6DBC-E1C050D5468F}"/>
              </a:ext>
            </a:extLst>
          </p:cNvPr>
          <p:cNvSpPr/>
          <p:nvPr/>
        </p:nvSpPr>
        <p:spPr>
          <a:xfrm>
            <a:off x="2590348" y="672363"/>
            <a:ext cx="4071712" cy="748829"/>
          </a:xfrm>
          <a:prstGeom prst="rect">
            <a:avLst/>
          </a:prstGeom>
          <a:solidFill>
            <a:srgbClr val="FFFF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2FC9443-B54F-7A80-00DB-5B4FD439EC72}"/>
              </a:ext>
            </a:extLst>
          </p:cNvPr>
          <p:cNvSpPr txBox="1"/>
          <p:nvPr/>
        </p:nvSpPr>
        <p:spPr>
          <a:xfrm>
            <a:off x="4425044" y="2967335"/>
            <a:ext cx="27812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Fourier coefficients</a:t>
            </a:r>
            <a:endParaRPr lang="en-US" sz="2400" baseline="-25000" dirty="0">
              <a:solidFill>
                <a:srgbClr val="002060"/>
              </a:solidFill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EFDD4479-1F01-430F-F3F8-C6E2F233EB8C}"/>
              </a:ext>
            </a:extLst>
          </p:cNvPr>
          <p:cNvGrpSpPr/>
          <p:nvPr/>
        </p:nvGrpSpPr>
        <p:grpSpPr>
          <a:xfrm>
            <a:off x="1850571" y="4419600"/>
            <a:ext cx="7397760" cy="391886"/>
            <a:chOff x="1850571" y="4419600"/>
            <a:chExt cx="7397760" cy="391886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5FBD3187-0943-DFAF-80F0-ADB725F8E977}"/>
                </a:ext>
              </a:extLst>
            </p:cNvPr>
            <p:cNvGrpSpPr/>
            <p:nvPr/>
          </p:nvGrpSpPr>
          <p:grpSpPr>
            <a:xfrm>
              <a:off x="1850571" y="4419600"/>
              <a:ext cx="1479554" cy="391886"/>
              <a:chOff x="1850571" y="4419600"/>
              <a:chExt cx="1479554" cy="391886"/>
            </a:xfrm>
          </p:grpSpPr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3ADBA052-4680-B680-BB6D-6029FA076DC5}"/>
                  </a:ext>
                </a:extLst>
              </p:cNvPr>
              <p:cNvCxnSpPr/>
              <p:nvPr/>
            </p:nvCxnSpPr>
            <p:spPr>
              <a:xfrm>
                <a:off x="1850571" y="4811486"/>
                <a:ext cx="739777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82FCE5F8-A771-8965-53CD-8E725E60F1F8}"/>
                  </a:ext>
                </a:extLst>
              </p:cNvPr>
              <p:cNvCxnSpPr/>
              <p:nvPr/>
            </p:nvCxnSpPr>
            <p:spPr>
              <a:xfrm>
                <a:off x="2590348" y="4419600"/>
                <a:ext cx="739777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0D33C500-435C-412A-3A8C-A55D390E479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590348" y="4419600"/>
                <a:ext cx="0" cy="39188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67BA7717-684C-73BF-9276-6D692FD5FE2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330125" y="4419600"/>
                <a:ext cx="0" cy="39188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09002B75-9A2D-04BC-600D-766DED7922D8}"/>
                </a:ext>
              </a:extLst>
            </p:cNvPr>
            <p:cNvGrpSpPr/>
            <p:nvPr/>
          </p:nvGrpSpPr>
          <p:grpSpPr>
            <a:xfrm>
              <a:off x="3330124" y="4419600"/>
              <a:ext cx="1479554" cy="391886"/>
              <a:chOff x="1850571" y="4419600"/>
              <a:chExt cx="1479554" cy="391886"/>
            </a:xfrm>
          </p:grpSpPr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4AFF29C8-F4C9-A2DE-E193-50CE01B50A37}"/>
                  </a:ext>
                </a:extLst>
              </p:cNvPr>
              <p:cNvCxnSpPr/>
              <p:nvPr/>
            </p:nvCxnSpPr>
            <p:spPr>
              <a:xfrm>
                <a:off x="1850571" y="4811486"/>
                <a:ext cx="739777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2CD8F4A2-28C7-A148-5502-64967676051C}"/>
                  </a:ext>
                </a:extLst>
              </p:cNvPr>
              <p:cNvCxnSpPr/>
              <p:nvPr/>
            </p:nvCxnSpPr>
            <p:spPr>
              <a:xfrm>
                <a:off x="2590348" y="4419600"/>
                <a:ext cx="739777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1432F7D3-0D59-5B39-3B82-B4B354ACACB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590348" y="4419600"/>
                <a:ext cx="0" cy="39188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C0EEB8FD-CD76-9A1A-8A37-459DA25F3D4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330125" y="4419600"/>
                <a:ext cx="0" cy="39188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BA15F810-8EEA-35EB-263A-F3BA34876B3B}"/>
                </a:ext>
              </a:extLst>
            </p:cNvPr>
            <p:cNvGrpSpPr/>
            <p:nvPr/>
          </p:nvGrpSpPr>
          <p:grpSpPr>
            <a:xfrm>
              <a:off x="4809676" y="4419600"/>
              <a:ext cx="1479554" cy="391886"/>
              <a:chOff x="1850571" y="4419600"/>
              <a:chExt cx="1479554" cy="391886"/>
            </a:xfrm>
          </p:grpSpPr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194F297D-76AF-B315-B4AD-BDC987B78BF6}"/>
                  </a:ext>
                </a:extLst>
              </p:cNvPr>
              <p:cNvCxnSpPr/>
              <p:nvPr/>
            </p:nvCxnSpPr>
            <p:spPr>
              <a:xfrm>
                <a:off x="1850571" y="4811486"/>
                <a:ext cx="739777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77653EB8-DD36-433F-93ED-0ACAEA50665A}"/>
                  </a:ext>
                </a:extLst>
              </p:cNvPr>
              <p:cNvCxnSpPr/>
              <p:nvPr/>
            </p:nvCxnSpPr>
            <p:spPr>
              <a:xfrm>
                <a:off x="2590348" y="4419600"/>
                <a:ext cx="739777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41AAFE4D-2577-CFED-BCAD-4D3A6A81FC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590348" y="4419600"/>
                <a:ext cx="0" cy="39188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FD3246B6-F0FD-E41D-90E6-6754DBDAC5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330125" y="4419600"/>
                <a:ext cx="0" cy="39188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6154ED14-4CAE-27D5-78D4-5F3838F41E05}"/>
                </a:ext>
              </a:extLst>
            </p:cNvPr>
            <p:cNvGrpSpPr/>
            <p:nvPr/>
          </p:nvGrpSpPr>
          <p:grpSpPr>
            <a:xfrm>
              <a:off x="6289227" y="4419600"/>
              <a:ext cx="1479554" cy="391886"/>
              <a:chOff x="1850571" y="4419600"/>
              <a:chExt cx="1479554" cy="391886"/>
            </a:xfrm>
          </p:grpSpPr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31012FF8-138A-0500-C44C-4FC923A10B2F}"/>
                  </a:ext>
                </a:extLst>
              </p:cNvPr>
              <p:cNvCxnSpPr/>
              <p:nvPr/>
            </p:nvCxnSpPr>
            <p:spPr>
              <a:xfrm>
                <a:off x="1850571" y="4811486"/>
                <a:ext cx="739777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EBB76A33-75C2-EEA5-1B6B-71715CC9C860}"/>
                  </a:ext>
                </a:extLst>
              </p:cNvPr>
              <p:cNvCxnSpPr/>
              <p:nvPr/>
            </p:nvCxnSpPr>
            <p:spPr>
              <a:xfrm>
                <a:off x="2590348" y="4419600"/>
                <a:ext cx="739777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34CFBD44-ED74-EF1D-0515-3E3C7703FC4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590348" y="4419600"/>
                <a:ext cx="0" cy="39188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AFF06BFD-2A20-E55C-2524-850D6454949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330125" y="4419600"/>
                <a:ext cx="0" cy="39188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62441A4A-DF74-3B86-D105-002BF071DE11}"/>
                </a:ext>
              </a:extLst>
            </p:cNvPr>
            <p:cNvGrpSpPr/>
            <p:nvPr/>
          </p:nvGrpSpPr>
          <p:grpSpPr>
            <a:xfrm>
              <a:off x="7768777" y="4419600"/>
              <a:ext cx="1479554" cy="391886"/>
              <a:chOff x="1850571" y="4419600"/>
              <a:chExt cx="1479554" cy="391886"/>
            </a:xfrm>
          </p:grpSpPr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E22E527D-CF80-24F0-8448-4A2BAFF01D5A}"/>
                  </a:ext>
                </a:extLst>
              </p:cNvPr>
              <p:cNvCxnSpPr/>
              <p:nvPr/>
            </p:nvCxnSpPr>
            <p:spPr>
              <a:xfrm>
                <a:off x="1850571" y="4811486"/>
                <a:ext cx="739777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6CDBFC9F-E6CA-A943-69A5-39C6C56A55B8}"/>
                  </a:ext>
                </a:extLst>
              </p:cNvPr>
              <p:cNvCxnSpPr/>
              <p:nvPr/>
            </p:nvCxnSpPr>
            <p:spPr>
              <a:xfrm>
                <a:off x="2590348" y="4419600"/>
                <a:ext cx="739777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B34C5E95-C84D-2D6E-254C-6EBA555AB76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590348" y="4419600"/>
                <a:ext cx="0" cy="39188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D60CB1B5-3B03-8851-A1C1-B238C1C88BE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330125" y="4419600"/>
                <a:ext cx="0" cy="39188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7242747A-DD60-393C-459D-55EF357C12CE}"/>
              </a:ext>
            </a:extLst>
          </p:cNvPr>
          <p:cNvGrpSpPr/>
          <p:nvPr/>
        </p:nvGrpSpPr>
        <p:grpSpPr>
          <a:xfrm>
            <a:off x="2590348" y="3962400"/>
            <a:ext cx="1446444" cy="332015"/>
            <a:chOff x="2590348" y="3962400"/>
            <a:chExt cx="1446444" cy="332015"/>
          </a:xfrm>
        </p:grpSpPr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84CA46C-1658-D54A-77F5-2FCE67EA6387}"/>
                </a:ext>
              </a:extLst>
            </p:cNvPr>
            <p:cNvCxnSpPr/>
            <p:nvPr/>
          </p:nvCxnSpPr>
          <p:spPr>
            <a:xfrm>
              <a:off x="2590348" y="3962400"/>
              <a:ext cx="0" cy="315686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F46D7095-17E8-A4A9-8157-7F5741C38CAE}"/>
                </a:ext>
              </a:extLst>
            </p:cNvPr>
            <p:cNvCxnSpPr/>
            <p:nvPr/>
          </p:nvCxnSpPr>
          <p:spPr>
            <a:xfrm>
              <a:off x="4036792" y="3978729"/>
              <a:ext cx="0" cy="315686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8CC0286C-EB5B-FEF2-47FA-0CCAE18ABA3A}"/>
                </a:ext>
              </a:extLst>
            </p:cNvPr>
            <p:cNvCxnSpPr/>
            <p:nvPr/>
          </p:nvCxnSpPr>
          <p:spPr>
            <a:xfrm>
              <a:off x="2667000" y="4120243"/>
              <a:ext cx="1284514" cy="0"/>
            </a:xfrm>
            <a:prstGeom prst="straightConnector1">
              <a:avLst/>
            </a:prstGeom>
            <a:ln>
              <a:solidFill>
                <a:srgbClr val="7030A0"/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1EBFEB3E-74D4-1A36-4E63-F798514E3C44}"/>
              </a:ext>
            </a:extLst>
          </p:cNvPr>
          <p:cNvSpPr txBox="1"/>
          <p:nvPr/>
        </p:nvSpPr>
        <p:spPr>
          <a:xfrm>
            <a:off x="2937345" y="3735425"/>
            <a:ext cx="7045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030A0"/>
                </a:solidFill>
              </a:rPr>
              <a:t>1 mS</a:t>
            </a:r>
            <a:endParaRPr lang="en-US" sz="1600" baseline="-25000" dirty="0">
              <a:solidFill>
                <a:srgbClr val="7030A0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80C5CE1-ED71-C078-DA7B-5E302699777B}"/>
              </a:ext>
            </a:extLst>
          </p:cNvPr>
          <p:cNvSpPr txBox="1"/>
          <p:nvPr/>
        </p:nvSpPr>
        <p:spPr>
          <a:xfrm>
            <a:off x="5179564" y="3936633"/>
            <a:ext cx="10775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7030A0"/>
                </a:solidFill>
              </a:rPr>
              <a:t>f</a:t>
            </a:r>
            <a:r>
              <a:rPr lang="en-US" sz="1600" baseline="-25000" dirty="0" err="1">
                <a:solidFill>
                  <a:srgbClr val="7030A0"/>
                </a:solidFill>
              </a:rPr>
              <a:t>o</a:t>
            </a:r>
            <a:r>
              <a:rPr lang="en-US" sz="1600" dirty="0">
                <a:solidFill>
                  <a:srgbClr val="7030A0"/>
                </a:solidFill>
              </a:rPr>
              <a:t> = 1 kHz</a:t>
            </a:r>
            <a:endParaRPr lang="en-US" sz="1600" baseline="-25000" dirty="0">
              <a:solidFill>
                <a:srgbClr val="7030A0"/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A3FD5AA-BD02-A7AB-2D30-C31C32617CEB}"/>
              </a:ext>
            </a:extLst>
          </p:cNvPr>
          <p:cNvSpPr txBox="1"/>
          <p:nvPr/>
        </p:nvSpPr>
        <p:spPr>
          <a:xfrm>
            <a:off x="6961053" y="3904702"/>
            <a:ext cx="41927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030A0"/>
                </a:solidFill>
              </a:rPr>
              <a:t>also components at 2 kHz, 3 kHz, 4 kHz …</a:t>
            </a:r>
            <a:endParaRPr lang="en-US" sz="1600" baseline="-25000" dirty="0">
              <a:solidFill>
                <a:srgbClr val="7030A0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D1A4B6C-4622-5E02-C7EB-509DD1FCAA19}"/>
              </a:ext>
            </a:extLst>
          </p:cNvPr>
          <p:cNvSpPr txBox="1"/>
          <p:nvPr/>
        </p:nvSpPr>
        <p:spPr>
          <a:xfrm>
            <a:off x="2144728" y="5160057"/>
            <a:ext cx="53514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030A0"/>
                </a:solidFill>
              </a:rPr>
              <a:t>These higher frequency components can cause aliasing</a:t>
            </a:r>
            <a:endParaRPr lang="en-US" sz="1600" baseline="-25000" dirty="0">
              <a:solidFill>
                <a:srgbClr val="7030A0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F131DB5-153E-D755-0F22-EA75E8BDB1E7}"/>
              </a:ext>
            </a:extLst>
          </p:cNvPr>
          <p:cNvSpPr txBox="1"/>
          <p:nvPr/>
        </p:nvSpPr>
        <p:spPr>
          <a:xfrm>
            <a:off x="2154253" y="5577533"/>
            <a:ext cx="53514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030A0"/>
                </a:solidFill>
              </a:rPr>
              <a:t>Signals are often low pass filtered prior to sampling</a:t>
            </a:r>
            <a:endParaRPr lang="en-US" sz="1600" baseline="-25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518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2" grpId="0"/>
      <p:bldP spid="43" grpId="0"/>
      <p:bldP spid="44" grpId="0"/>
      <p:bldP spid="45" grpId="0"/>
      <p:bldP spid="4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057DB-CC0F-718F-E2F7-AD4F53B04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E6974-B291-D980-5305-C1BC8DB3C7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45292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5850976-7583-AB6B-EB97-B7D628ACF565}"/>
              </a:ext>
            </a:extLst>
          </p:cNvPr>
          <p:cNvSpPr txBox="1"/>
          <p:nvPr/>
        </p:nvSpPr>
        <p:spPr>
          <a:xfrm>
            <a:off x="1197972" y="3136612"/>
            <a:ext cx="97960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70C0"/>
                </a:solidFill>
              </a:rPr>
              <a:t>Practice Problems</a:t>
            </a:r>
          </a:p>
        </p:txBody>
      </p:sp>
    </p:spTree>
    <p:extLst>
      <p:ext uri="{BB962C8B-B14F-4D97-AF65-F5344CB8AC3E}">
        <p14:creationId xmlns:p14="http://schemas.microsoft.com/office/powerpoint/2010/main" val="3790634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4D23295-E3E0-6CDC-A4ED-919F6FA1C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lowchart: Document 14">
            <a:extLst>
              <a:ext uri="{FF2B5EF4-FFF2-40B4-BE49-F238E27FC236}">
                <a16:creationId xmlns:a16="http://schemas.microsoft.com/office/drawing/2014/main" id="{526AD53B-0CC5-5AB5-565F-F1767578F3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25368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5C5A88-9E2D-5FC6-8E6B-4249AA518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336800" cy="2371148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Analog Signals are often Sampled to Make “Digital” Signals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863A87B-9762-4CA5-8F1D-1DF038D14B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7866993"/>
              </p:ext>
            </p:extLst>
          </p:nvPr>
        </p:nvGraphicFramePr>
        <p:xfrm>
          <a:off x="3375025" y="482601"/>
          <a:ext cx="8178800" cy="4965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1BE6120-B7F1-073C-53CE-895C435E934B}"/>
              </a:ext>
            </a:extLst>
          </p:cNvPr>
          <p:cNvSpPr txBox="1"/>
          <p:nvPr/>
        </p:nvSpPr>
        <p:spPr>
          <a:xfrm>
            <a:off x="4686300" y="5600700"/>
            <a:ext cx="2298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Samples every 2 mS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BB5C4EC-7FB0-D65B-E9F1-763CB3AD6615}"/>
              </a:ext>
            </a:extLst>
          </p:cNvPr>
          <p:cNvCxnSpPr/>
          <p:nvPr/>
        </p:nvCxnSpPr>
        <p:spPr>
          <a:xfrm flipH="1" flipV="1">
            <a:off x="4368800" y="5130800"/>
            <a:ext cx="228600" cy="3937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4E03D12-12AE-4F0B-3C66-51AB68D22954}"/>
              </a:ext>
            </a:extLst>
          </p:cNvPr>
          <p:cNvCxnSpPr>
            <a:cxnSpLocks/>
          </p:cNvCxnSpPr>
          <p:nvPr/>
        </p:nvCxnSpPr>
        <p:spPr>
          <a:xfrm flipV="1">
            <a:off x="5194300" y="5130800"/>
            <a:ext cx="0" cy="4699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6A2378B3-9002-4382-CEFB-6076014E4596}"/>
              </a:ext>
            </a:extLst>
          </p:cNvPr>
          <p:cNvSpPr txBox="1"/>
          <p:nvPr/>
        </p:nvSpPr>
        <p:spPr>
          <a:xfrm>
            <a:off x="622302" y="3806771"/>
            <a:ext cx="253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Values are “Quantized”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C2B7434-A792-6B27-999B-0E9AC84312AC}"/>
              </a:ext>
            </a:extLst>
          </p:cNvPr>
          <p:cNvCxnSpPr>
            <a:cxnSpLocks/>
          </p:cNvCxnSpPr>
          <p:nvPr/>
        </p:nvCxnSpPr>
        <p:spPr>
          <a:xfrm flipV="1">
            <a:off x="2948781" y="4254094"/>
            <a:ext cx="649287" cy="1218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17AE22E-C168-CA4B-CC9C-C9E94EB91B44}"/>
              </a:ext>
            </a:extLst>
          </p:cNvPr>
          <p:cNvCxnSpPr>
            <a:cxnSpLocks/>
          </p:cNvCxnSpPr>
          <p:nvPr/>
        </p:nvCxnSpPr>
        <p:spPr>
          <a:xfrm flipV="1">
            <a:off x="2943226" y="3716596"/>
            <a:ext cx="649287" cy="1218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173CF73-5095-61D8-64A3-E037555DA7B9}"/>
              </a:ext>
            </a:extLst>
          </p:cNvPr>
          <p:cNvSpPr txBox="1"/>
          <p:nvPr/>
        </p:nvSpPr>
        <p:spPr>
          <a:xfrm>
            <a:off x="10598150" y="1803400"/>
            <a:ext cx="1593850" cy="64633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Output of A/D Converter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B264A6F-7B39-2EAA-136F-38C8C9D21E66}"/>
              </a:ext>
            </a:extLst>
          </p:cNvPr>
          <p:cNvCxnSpPr/>
          <p:nvPr/>
        </p:nvCxnSpPr>
        <p:spPr>
          <a:xfrm flipH="1" flipV="1">
            <a:off x="11023600" y="1409700"/>
            <a:ext cx="228600" cy="393700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C28B16BB-301F-B382-60DA-F41F1B56F508}"/>
              </a:ext>
            </a:extLst>
          </p:cNvPr>
          <p:cNvSpPr txBox="1"/>
          <p:nvPr/>
        </p:nvSpPr>
        <p:spPr>
          <a:xfrm>
            <a:off x="8604250" y="442437"/>
            <a:ext cx="1879600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dirty="0">
                <a:solidFill>
                  <a:srgbClr val="BB5C15"/>
                </a:solidFill>
              </a:rPr>
              <a:t>Circuit Voltage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2E98496-2F55-02CA-B52A-D4EE2FD199E7}"/>
              </a:ext>
            </a:extLst>
          </p:cNvPr>
          <p:cNvCxnSpPr>
            <a:cxnSpLocks/>
          </p:cNvCxnSpPr>
          <p:nvPr/>
        </p:nvCxnSpPr>
        <p:spPr>
          <a:xfrm>
            <a:off x="10325100" y="722870"/>
            <a:ext cx="596900" cy="235465"/>
          </a:xfrm>
          <a:prstGeom prst="straightConnector1">
            <a:avLst/>
          </a:prstGeom>
          <a:ln>
            <a:solidFill>
              <a:srgbClr val="BB5C15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770F4623-6795-AE76-7D0E-A44A7BA2CE46}"/>
              </a:ext>
            </a:extLst>
          </p:cNvPr>
          <p:cNvSpPr txBox="1"/>
          <p:nvPr/>
        </p:nvSpPr>
        <p:spPr>
          <a:xfrm>
            <a:off x="5835650" y="3819948"/>
            <a:ext cx="28670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For each sample the actual value is rounded to the nearest quantized value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DCEEFFC-737F-3A8C-57BB-DD893D3F9C73}"/>
              </a:ext>
            </a:extLst>
          </p:cNvPr>
          <p:cNvCxnSpPr>
            <a:cxnSpLocks/>
          </p:cNvCxnSpPr>
          <p:nvPr/>
        </p:nvCxnSpPr>
        <p:spPr>
          <a:xfrm flipH="1" flipV="1">
            <a:off x="7340600" y="3235326"/>
            <a:ext cx="215900" cy="54445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FC389D27-24EA-81EA-AB39-50591050260E}"/>
              </a:ext>
            </a:extLst>
          </p:cNvPr>
          <p:cNvSpPr txBox="1"/>
          <p:nvPr/>
        </p:nvSpPr>
        <p:spPr>
          <a:xfrm>
            <a:off x="8747125" y="3507555"/>
            <a:ext cx="28670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The quantized value is held constant until the next sample is taken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A72B726-5412-7782-04CD-FB6757693820}"/>
              </a:ext>
            </a:extLst>
          </p:cNvPr>
          <p:cNvCxnSpPr>
            <a:cxnSpLocks/>
          </p:cNvCxnSpPr>
          <p:nvPr/>
        </p:nvCxnSpPr>
        <p:spPr>
          <a:xfrm flipH="1" flipV="1">
            <a:off x="7988299" y="3172138"/>
            <a:ext cx="698501" cy="495410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2DA92169-F2EC-3563-6DA2-892C0663ABBC}"/>
              </a:ext>
            </a:extLst>
          </p:cNvPr>
          <p:cNvSpPr txBox="1"/>
          <p:nvPr/>
        </p:nvSpPr>
        <p:spPr>
          <a:xfrm>
            <a:off x="5030787" y="2726606"/>
            <a:ext cx="21304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Quantization error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45D8557-7F2B-4731-05BF-3D5C56BF6E9E}"/>
              </a:ext>
            </a:extLst>
          </p:cNvPr>
          <p:cNvCxnSpPr>
            <a:cxnSpLocks/>
          </p:cNvCxnSpPr>
          <p:nvPr/>
        </p:nvCxnSpPr>
        <p:spPr>
          <a:xfrm flipV="1">
            <a:off x="6851650" y="3172138"/>
            <a:ext cx="0" cy="495410"/>
          </a:xfrm>
          <a:prstGeom prst="straightConnector1">
            <a:avLst/>
          </a:prstGeom>
          <a:ln>
            <a:solidFill>
              <a:srgbClr val="7030A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1D2ABADE-16FF-2434-8DBF-060D24017A01}"/>
                  </a:ext>
                </a:extLst>
              </p:cNvPr>
              <p:cNvSpPr txBox="1"/>
              <p:nvPr/>
            </p:nvSpPr>
            <p:spPr>
              <a:xfrm>
                <a:off x="539751" y="5014679"/>
                <a:ext cx="2536824" cy="6259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𝑆𝑡𝑒𝑝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𝑠𝑖𝑧𝑒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𝑅𝑎𝑛𝑔𝑒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𝑏𝑖𝑡𝑠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1D2ABADE-16FF-2434-8DBF-060D24017A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751" y="5014679"/>
                <a:ext cx="2536824" cy="62594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>
            <a:extLst>
              <a:ext uri="{FF2B5EF4-FFF2-40B4-BE49-F238E27FC236}">
                <a16:creationId xmlns:a16="http://schemas.microsoft.com/office/drawing/2014/main" id="{681D2D12-2E50-4FB6-7C64-5C80DD01AC19}"/>
              </a:ext>
            </a:extLst>
          </p:cNvPr>
          <p:cNvSpPr txBox="1"/>
          <p:nvPr/>
        </p:nvSpPr>
        <p:spPr>
          <a:xfrm>
            <a:off x="2026103" y="4516751"/>
            <a:ext cx="2100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10 for this example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5D7661E0-DCA8-C78E-01F9-E1C439FB7C84}"/>
              </a:ext>
            </a:extLst>
          </p:cNvPr>
          <p:cNvCxnSpPr>
            <a:cxnSpLocks/>
          </p:cNvCxnSpPr>
          <p:nvPr/>
        </p:nvCxnSpPr>
        <p:spPr>
          <a:xfrm flipH="1">
            <a:off x="2415219" y="4869031"/>
            <a:ext cx="272064" cy="128596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022BF57F-9EBE-6B9D-D514-8F5F31C57AEB}"/>
              </a:ext>
            </a:extLst>
          </p:cNvPr>
          <p:cNvSpPr txBox="1"/>
          <p:nvPr/>
        </p:nvSpPr>
        <p:spPr>
          <a:xfrm>
            <a:off x="2574399" y="5776305"/>
            <a:ext cx="2023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8 for this example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70004C78-A8FF-6878-DE6B-7B937428463B}"/>
              </a:ext>
            </a:extLst>
          </p:cNvPr>
          <p:cNvCxnSpPr>
            <a:cxnSpLocks/>
          </p:cNvCxnSpPr>
          <p:nvPr/>
        </p:nvCxnSpPr>
        <p:spPr>
          <a:xfrm flipH="1" flipV="1">
            <a:off x="2519558" y="5591634"/>
            <a:ext cx="167725" cy="211268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33057138-91D3-2CD6-6687-7399B440557F}"/>
                  </a:ext>
                </a:extLst>
              </p:cNvPr>
              <p:cNvSpPr txBox="1"/>
              <p:nvPr/>
            </p:nvSpPr>
            <p:spPr>
              <a:xfrm>
                <a:off x="4827588" y="1708613"/>
                <a:ext cx="2536824" cy="6896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𝑒𝑟𝑟𝑜𝑟</m:t>
                          </m:r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𝑆𝑡𝑒𝑝</m:t>
                          </m:r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𝑆𝑖𝑧𝑒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33057138-91D3-2CD6-6687-7399B44055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7588" y="1708613"/>
                <a:ext cx="2536824" cy="68967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Box 43">
            <a:extLst>
              <a:ext uri="{FF2B5EF4-FFF2-40B4-BE49-F238E27FC236}">
                <a16:creationId xmlns:a16="http://schemas.microsoft.com/office/drawing/2014/main" id="{99813873-9600-2E93-DF3E-5064DEE806CE}"/>
              </a:ext>
            </a:extLst>
          </p:cNvPr>
          <p:cNvSpPr txBox="1"/>
          <p:nvPr/>
        </p:nvSpPr>
        <p:spPr>
          <a:xfrm>
            <a:off x="4732337" y="1156304"/>
            <a:ext cx="3138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If signal variation &gt;&gt; Step size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0B10E04-E06B-60A0-24BC-BAF1CFB89103}"/>
              </a:ext>
            </a:extLst>
          </p:cNvPr>
          <p:cNvSpPr txBox="1"/>
          <p:nvPr/>
        </p:nvSpPr>
        <p:spPr>
          <a:xfrm>
            <a:off x="5447067" y="5933813"/>
            <a:ext cx="2109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Sampling period, T</a:t>
            </a:r>
          </a:p>
        </p:txBody>
      </p:sp>
    </p:spTree>
    <p:extLst>
      <p:ext uri="{BB962C8B-B14F-4D97-AF65-F5344CB8AC3E}">
        <p14:creationId xmlns:p14="http://schemas.microsoft.com/office/powerpoint/2010/main" val="813906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22" grpId="0"/>
      <p:bldP spid="27" grpId="0"/>
      <p:bldP spid="30" grpId="0"/>
      <p:bldP spid="34" grpId="0"/>
      <p:bldP spid="35" grpId="0"/>
      <p:bldP spid="39" grpId="0"/>
      <p:bldP spid="43" grpId="0"/>
      <p:bldP spid="44" grpId="0"/>
      <p:bldP spid="13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6B2108-6227-42F3-3438-1D2F63367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6F3975E-9E8B-5E0C-6F13-72A7C82E0A0B}"/>
              </a:ext>
            </a:extLst>
          </p:cNvPr>
          <p:cNvSpPr txBox="1"/>
          <p:nvPr/>
        </p:nvSpPr>
        <p:spPr>
          <a:xfrm>
            <a:off x="539811" y="821562"/>
            <a:ext cx="1092319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85900" indent="-1485900"/>
            <a:r>
              <a:rPr lang="en-US" sz="2400" dirty="0">
                <a:solidFill>
                  <a:srgbClr val="002060"/>
                </a:solidFill>
              </a:rPr>
              <a:t>Problem 1: A signal has a range from 0 Volts to +5 Volts and contains noise that has a root-mean-squared (rms) value of 2 mV.  The signal is to be digitized by an A/D converter.  The maximum permissible noise (after conversion) is 2.2 mV rms.  What is the minimum number of bits for the A/D converter?  What will be the noise level in the output of the A/D converter if this number of bits are used?</a:t>
            </a:r>
          </a:p>
        </p:txBody>
      </p:sp>
    </p:spTree>
    <p:extLst>
      <p:ext uri="{BB962C8B-B14F-4D97-AF65-F5344CB8AC3E}">
        <p14:creationId xmlns:p14="http://schemas.microsoft.com/office/powerpoint/2010/main" val="427094832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649D0C-1848-D1D6-4EDA-57A411BAA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8923C7C-B2EB-140F-398D-9C8C677F99D4}"/>
              </a:ext>
            </a:extLst>
          </p:cNvPr>
          <p:cNvSpPr txBox="1"/>
          <p:nvPr/>
        </p:nvSpPr>
        <p:spPr>
          <a:xfrm>
            <a:off x="1689100" y="459118"/>
            <a:ext cx="97960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Each of the signals below is to be sampled at the indicated frequency or period.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C19E54-8AAA-065A-2F54-3AAD5421D913}"/>
              </a:ext>
            </a:extLst>
          </p:cNvPr>
          <p:cNvSpPr txBox="1"/>
          <p:nvPr/>
        </p:nvSpPr>
        <p:spPr>
          <a:xfrm>
            <a:off x="2960916" y="1536336"/>
            <a:ext cx="8307392" cy="18466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457200" indent="-457200">
              <a:buAutoNum type="alphaLcParenR"/>
            </a:pPr>
            <a:r>
              <a:rPr lang="en-US" sz="2400" dirty="0">
                <a:solidFill>
                  <a:srgbClr val="0070C0"/>
                </a:solidFill>
              </a:rPr>
              <a:t>Indicate if aliasing will occur</a:t>
            </a:r>
          </a:p>
          <a:p>
            <a:pPr marL="457200" indent="-457200">
              <a:buAutoNum type="alphaLcParenR"/>
            </a:pPr>
            <a:r>
              <a:rPr lang="en-US" sz="2400" dirty="0">
                <a:solidFill>
                  <a:srgbClr val="0070C0"/>
                </a:solidFill>
              </a:rPr>
              <a:t>If aliasing will occur, indicate the frequency at which the aliased signal will appear</a:t>
            </a:r>
          </a:p>
          <a:p>
            <a:pPr marL="457200" indent="-457200">
              <a:buAutoNum type="alphaLcParenR"/>
            </a:pPr>
            <a:r>
              <a:rPr lang="en-US" sz="2400" dirty="0">
                <a:solidFill>
                  <a:srgbClr val="0070C0"/>
                </a:solidFill>
              </a:rPr>
              <a:t>If aliasing will occur, state the minimum sampling frequency (or maximum sampling period) needed to prevent aliasing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DD789A9-5038-164E-BDF1-FD6A323F5F8F}"/>
                  </a:ext>
                </a:extLst>
              </p:cNvPr>
              <p:cNvSpPr txBox="1"/>
              <p:nvPr/>
            </p:nvSpPr>
            <p:spPr>
              <a:xfrm>
                <a:off x="1183071" y="3635042"/>
                <a:ext cx="371916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=2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600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func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DD789A9-5038-164E-BDF1-FD6A323F5F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3071" y="3635042"/>
                <a:ext cx="3719160" cy="369332"/>
              </a:xfrm>
              <a:prstGeom prst="rect">
                <a:avLst/>
              </a:prstGeom>
              <a:blipFill>
                <a:blip r:embed="rId2"/>
                <a:stretch>
                  <a:fillRect l="-1475" b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BD5EC3F2-15CA-B546-91A9-1D1CD9AB9C34}"/>
              </a:ext>
            </a:extLst>
          </p:cNvPr>
          <p:cNvSpPr txBox="1"/>
          <p:nvPr/>
        </p:nvSpPr>
        <p:spPr>
          <a:xfrm>
            <a:off x="5236030" y="3635042"/>
            <a:ext cx="6783391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sampled at a frequency of 1000  Hz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90D5773-48A7-1E59-F009-2976D5C4C49A}"/>
                  </a:ext>
                </a:extLst>
              </p:cNvPr>
              <p:cNvSpPr txBox="1"/>
              <p:nvPr/>
            </p:nvSpPr>
            <p:spPr>
              <a:xfrm>
                <a:off x="1183071" y="4363608"/>
                <a:ext cx="350596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3.       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=2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func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90D5773-48A7-1E59-F009-2976D5C4C4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3071" y="4363608"/>
                <a:ext cx="3505960" cy="369332"/>
              </a:xfrm>
              <a:prstGeom prst="rect">
                <a:avLst/>
              </a:prstGeom>
              <a:blipFill>
                <a:blip r:embed="rId3"/>
                <a:stretch>
                  <a:fillRect l="-1565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BB82D8D7-50D5-BF60-5285-67ED886E4FBC}"/>
              </a:ext>
            </a:extLst>
          </p:cNvPr>
          <p:cNvSpPr txBox="1"/>
          <p:nvPr/>
        </p:nvSpPr>
        <p:spPr>
          <a:xfrm>
            <a:off x="5236030" y="4363608"/>
            <a:ext cx="6783391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sampled at a period of 25  mS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925221E-2889-46B0-129F-D5BFFD5FFD12}"/>
                  </a:ext>
                </a:extLst>
              </p:cNvPr>
              <p:cNvSpPr txBox="1"/>
              <p:nvPr/>
            </p:nvSpPr>
            <p:spPr>
              <a:xfrm>
                <a:off x="1197051" y="5102271"/>
                <a:ext cx="367587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4.       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=2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func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925221E-2889-46B0-129F-D5BFFD5FFD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051" y="5102271"/>
                <a:ext cx="3675878" cy="369332"/>
              </a:xfrm>
              <a:prstGeom prst="rect">
                <a:avLst/>
              </a:prstGeom>
              <a:blipFill>
                <a:blip r:embed="rId4"/>
                <a:stretch>
                  <a:fillRect l="-1493" b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E038DE65-D31A-EABB-C780-E9739A65DF36}"/>
              </a:ext>
            </a:extLst>
          </p:cNvPr>
          <p:cNvSpPr txBox="1"/>
          <p:nvPr/>
        </p:nvSpPr>
        <p:spPr>
          <a:xfrm>
            <a:off x="5397725" y="5112369"/>
            <a:ext cx="499813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sampled at a period of 10  mS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20C5C01-99EE-34D5-DE23-66B34F27C511}"/>
                  </a:ext>
                </a:extLst>
              </p:cNvPr>
              <p:cNvSpPr txBox="1"/>
              <p:nvPr/>
            </p:nvSpPr>
            <p:spPr>
              <a:xfrm>
                <a:off x="1197051" y="5918414"/>
                <a:ext cx="388907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5.       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func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20C5C01-99EE-34D5-DE23-66B34F27C5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051" y="5918414"/>
                <a:ext cx="3889078" cy="369332"/>
              </a:xfrm>
              <a:prstGeom prst="rect">
                <a:avLst/>
              </a:prstGeom>
              <a:blipFill>
                <a:blip r:embed="rId5"/>
                <a:stretch>
                  <a:fillRect l="-1567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DA8AE5F4-8F81-FE29-9D52-D8383F572BAC}"/>
              </a:ext>
            </a:extLst>
          </p:cNvPr>
          <p:cNvSpPr txBox="1"/>
          <p:nvPr/>
        </p:nvSpPr>
        <p:spPr>
          <a:xfrm>
            <a:off x="5506582" y="5918414"/>
            <a:ext cx="499813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sampled at a frequency of 800  Hz</a:t>
            </a:r>
          </a:p>
        </p:txBody>
      </p:sp>
    </p:spTree>
    <p:extLst>
      <p:ext uri="{BB962C8B-B14F-4D97-AF65-F5344CB8AC3E}">
        <p14:creationId xmlns:p14="http://schemas.microsoft.com/office/powerpoint/2010/main" val="3425377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844CEC-DF2E-4B27-7BA0-7D6784C988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A10B5-E190-92D1-F59F-B5A4AC1E2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35200" indent="-2235200"/>
            <a:r>
              <a:rPr lang="en-US" dirty="0"/>
              <a:t>Example: Specifying A/D converter based upon Quantization noise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431E3A-5CDD-9373-ABA5-6C6E8DFA8D0A}"/>
              </a:ext>
            </a:extLst>
          </p:cNvPr>
          <p:cNvSpPr txBox="1"/>
          <p:nvPr/>
        </p:nvSpPr>
        <p:spPr>
          <a:xfrm>
            <a:off x="544114" y="1809022"/>
            <a:ext cx="109231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00" indent="-1206500"/>
            <a:r>
              <a:rPr lang="en-US" sz="2400" dirty="0">
                <a:solidFill>
                  <a:srgbClr val="002060"/>
                </a:solidFill>
              </a:rPr>
              <a:t>Problem: A quiet signal (with a minimal level of noise) has a range from -10 Volts to +10 Volts.  The signal is to be digitized by an A/D converter.  The maximum noise level permissible in the digitized signal is 10 mV rms.  How many bits of accuracy must the A/D converter have?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7BA280D-4094-8D60-4168-ED5F1B29D578}"/>
                  </a:ext>
                </a:extLst>
              </p:cNvPr>
              <p:cNvSpPr txBox="1"/>
              <p:nvPr/>
            </p:nvSpPr>
            <p:spPr>
              <a:xfrm>
                <a:off x="1006712" y="3785459"/>
                <a:ext cx="2536824" cy="6896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𝑒𝑟𝑟𝑜𝑟</m:t>
                          </m:r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𝑆𝑡𝑒𝑝</m:t>
                          </m:r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𝑆𝑖𝑧𝑒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7BA280D-4094-8D60-4168-ED5F1B29D5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712" y="3785459"/>
                <a:ext cx="2536824" cy="68967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2BD5D15D-7205-4CA4-3FD1-339E4C2BA93E}"/>
                  </a:ext>
                </a:extLst>
              </p:cNvPr>
              <p:cNvSpPr txBox="1"/>
              <p:nvPr/>
            </p:nvSpPr>
            <p:spPr>
              <a:xfrm>
                <a:off x="1006712" y="4572859"/>
                <a:ext cx="3179366" cy="401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𝑆𝑡𝑒𝑝</m:t>
                      </m:r>
                      <m:r>
                        <a:rPr lang="en-US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𝑆𝑖𝑧𝑒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e>
                      </m:rad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(10 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𝑚𝑉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2BD5D15D-7205-4CA4-3FD1-339E4C2BA9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712" y="4572859"/>
                <a:ext cx="3179366" cy="401970"/>
              </a:xfrm>
              <a:prstGeom prst="rect">
                <a:avLst/>
              </a:prstGeom>
              <a:blipFill>
                <a:blip r:embed="rId3"/>
                <a:stretch>
                  <a:fillRect b="-121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2688E1E-4F87-E955-2E8D-D3614A93281A}"/>
              </a:ext>
            </a:extLst>
          </p:cNvPr>
          <p:cNvSpPr/>
          <p:nvPr/>
        </p:nvSpPr>
        <p:spPr>
          <a:xfrm>
            <a:off x="1411004" y="2908300"/>
            <a:ext cx="8590136" cy="1028700"/>
          </a:xfrm>
          <a:custGeom>
            <a:avLst/>
            <a:gdLst>
              <a:gd name="connsiteX0" fmla="*/ 5168900 w 5454539"/>
              <a:gd name="connsiteY0" fmla="*/ 0 h 1028700"/>
              <a:gd name="connsiteX1" fmla="*/ 5054600 w 5454539"/>
              <a:gd name="connsiteY1" fmla="*/ 419100 h 1028700"/>
              <a:gd name="connsiteX2" fmla="*/ 1308100 w 5454539"/>
              <a:gd name="connsiteY2" fmla="*/ 622300 h 1028700"/>
              <a:gd name="connsiteX3" fmla="*/ 381000 w 5454539"/>
              <a:gd name="connsiteY3" fmla="*/ 774700 h 1028700"/>
              <a:gd name="connsiteX4" fmla="*/ 0 w 5454539"/>
              <a:gd name="connsiteY4" fmla="*/ 1028700 h 1028700"/>
              <a:gd name="connsiteX5" fmla="*/ 0 w 5454539"/>
              <a:gd name="connsiteY5" fmla="*/ 1028700 h 1028700"/>
              <a:gd name="connsiteX6" fmla="*/ 0 w 5454539"/>
              <a:gd name="connsiteY6" fmla="*/ 102870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54539" h="1028700">
                <a:moveTo>
                  <a:pt x="5168900" y="0"/>
                </a:moveTo>
                <a:cubicBezTo>
                  <a:pt x="5433483" y="157691"/>
                  <a:pt x="5698067" y="315383"/>
                  <a:pt x="5054600" y="419100"/>
                </a:cubicBezTo>
                <a:cubicBezTo>
                  <a:pt x="4411133" y="522817"/>
                  <a:pt x="2087033" y="563033"/>
                  <a:pt x="1308100" y="622300"/>
                </a:cubicBezTo>
                <a:cubicBezTo>
                  <a:pt x="529167" y="681567"/>
                  <a:pt x="599017" y="706967"/>
                  <a:pt x="381000" y="774700"/>
                </a:cubicBezTo>
                <a:cubicBezTo>
                  <a:pt x="162983" y="842433"/>
                  <a:pt x="0" y="1028700"/>
                  <a:pt x="0" y="1028700"/>
                </a:cubicBezTo>
                <a:lnTo>
                  <a:pt x="0" y="1028700"/>
                </a:lnTo>
                <a:lnTo>
                  <a:pt x="0" y="1028700"/>
                </a:ln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9F78B694-7D27-255D-547D-F3D840B93781}"/>
                  </a:ext>
                </a:extLst>
              </p:cNvPr>
              <p:cNvSpPr txBox="1"/>
              <p:nvPr/>
            </p:nvSpPr>
            <p:spPr>
              <a:xfrm>
                <a:off x="1722276" y="5041430"/>
                <a:ext cx="246380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 (34.6 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𝑚𝑉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9F78B694-7D27-255D-547D-F3D840B937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2276" y="5041430"/>
                <a:ext cx="2463801" cy="369332"/>
              </a:xfrm>
              <a:prstGeom prst="rect">
                <a:avLst/>
              </a:prstGeom>
              <a:blipFill>
                <a:blip r:embed="rId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2F26DF7E-DA45-1DD9-FEEC-0F327A39A5AE}"/>
                  </a:ext>
                </a:extLst>
              </p:cNvPr>
              <p:cNvSpPr txBox="1"/>
              <p:nvPr/>
            </p:nvSpPr>
            <p:spPr>
              <a:xfrm>
                <a:off x="4491780" y="3464719"/>
                <a:ext cx="2536824" cy="6259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𝑆𝑡𝑒𝑝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𝑠𝑖𝑧𝑒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𝑅𝑎𝑛𝑔𝑒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𝑏𝑖𝑡𝑠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2F26DF7E-DA45-1DD9-FEEC-0F327A39A5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1780" y="3464719"/>
                <a:ext cx="2536824" cy="62594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B659C4A5-4219-76C4-3BB2-8764923952E1}"/>
                  </a:ext>
                </a:extLst>
              </p:cNvPr>
              <p:cNvSpPr txBox="1"/>
              <p:nvPr/>
            </p:nvSpPr>
            <p:spPr>
              <a:xfrm>
                <a:off x="4491780" y="4109655"/>
                <a:ext cx="3316682" cy="657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𝑅𝑎𝑛𝑔𝑒</m:t>
                          </m:r>
                        </m:num>
                        <m:den>
                          <m:r>
                            <a:rPr lang="en-US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𝑆𝑡𝑒𝑝</m:t>
                          </m:r>
                          <m:r>
                            <a:rPr lang="en-US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𝑠𝑖𝑧𝑒</m:t>
                          </m:r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B659C4A5-4219-76C4-3BB2-8764923952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1780" y="4109655"/>
                <a:ext cx="3316682" cy="65755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12DC629F-EEF4-AF03-FDB1-33D0779CA170}"/>
                  </a:ext>
                </a:extLst>
              </p:cNvPr>
              <p:cNvSpPr txBox="1"/>
              <p:nvPr/>
            </p:nvSpPr>
            <p:spPr>
              <a:xfrm>
                <a:off x="1722276" y="5604859"/>
                <a:ext cx="23114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=0.0346 </m:t>
                      </m:r>
                      <m:r>
                        <a:rPr lang="en-US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12DC629F-EEF4-AF03-FDB1-33D0779CA1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2276" y="5604859"/>
                <a:ext cx="2311402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9EA8C83-5364-59F4-3908-C6F42EC58738}"/>
                  </a:ext>
                </a:extLst>
              </p:cNvPr>
              <p:cNvSpPr txBox="1"/>
              <p:nvPr/>
            </p:nvSpPr>
            <p:spPr>
              <a:xfrm>
                <a:off x="5101581" y="4758393"/>
                <a:ext cx="2046682" cy="6127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20 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0.0346 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9EA8C83-5364-59F4-3908-C6F42EC587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1581" y="4758393"/>
                <a:ext cx="2046682" cy="6127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EC2A30C5-47A3-53DD-B6F0-A2D466A3CD14}"/>
                  </a:ext>
                </a:extLst>
              </p:cNvPr>
              <p:cNvSpPr txBox="1"/>
              <p:nvPr/>
            </p:nvSpPr>
            <p:spPr>
              <a:xfrm>
                <a:off x="6921651" y="4884500"/>
                <a:ext cx="107036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=578</m:t>
                      </m:r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EC2A30C5-47A3-53DD-B6F0-A2D466A3CD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1651" y="4884500"/>
                <a:ext cx="1070368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8D5D32B2-7BF5-D0E3-A9E0-D72CFA201840}"/>
                  </a:ext>
                </a:extLst>
              </p:cNvPr>
              <p:cNvSpPr txBox="1"/>
              <p:nvPr/>
            </p:nvSpPr>
            <p:spPr>
              <a:xfrm>
                <a:off x="5084572" y="5565222"/>
                <a:ext cx="204668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unc>
                        <m:funcPr>
                          <m:ctrlP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578</m:t>
                          </m:r>
                        </m:e>
                      </m:func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8D5D32B2-7BF5-D0E3-A9E0-D72CFA2018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4572" y="5565222"/>
                <a:ext cx="2046682" cy="369332"/>
              </a:xfrm>
              <a:prstGeom prst="rect">
                <a:avLst/>
              </a:prstGeom>
              <a:blipFill>
                <a:blip r:embed="rId10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047B846-B90B-EABB-E2A9-3348164CC391}"/>
                  </a:ext>
                </a:extLst>
              </p:cNvPr>
              <p:cNvSpPr txBox="1"/>
              <p:nvPr/>
            </p:nvSpPr>
            <p:spPr>
              <a:xfrm>
                <a:off x="6906762" y="5557114"/>
                <a:ext cx="107036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9.2</m:t>
                      </m:r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047B846-B90B-EABB-E2A9-3348164CC3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6762" y="5557114"/>
                <a:ext cx="1070368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>
            <a:extLst>
              <a:ext uri="{FF2B5EF4-FFF2-40B4-BE49-F238E27FC236}">
                <a16:creationId xmlns:a16="http://schemas.microsoft.com/office/drawing/2014/main" id="{6423A264-44C4-B152-3380-C8B2C37DF1D0}"/>
              </a:ext>
            </a:extLst>
          </p:cNvPr>
          <p:cNvSpPr txBox="1"/>
          <p:nvPr/>
        </p:nvSpPr>
        <p:spPr>
          <a:xfrm>
            <a:off x="5452467" y="5998894"/>
            <a:ext cx="20466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10 bits required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E7881B0D-3770-6D79-7558-4A23DDD9BDC1}"/>
                  </a:ext>
                </a:extLst>
              </p:cNvPr>
              <p:cNvSpPr txBox="1"/>
              <p:nvPr/>
            </p:nvSpPr>
            <p:spPr>
              <a:xfrm>
                <a:off x="8256198" y="3434078"/>
                <a:ext cx="2195796" cy="6259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𝑆𝑡𝑒𝑝</m:t>
                      </m:r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𝑠𝑖𝑧𝑒</m:t>
                      </m:r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en-US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sSup>
                            <m:sSupPr>
                              <m:ctrlPr>
                                <a:rPr lang="ar-AE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ar-AE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ar-AE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E7881B0D-3770-6D79-7558-4A23DDD9BD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6198" y="3434078"/>
                <a:ext cx="2195796" cy="62594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7A6647CF-ED97-A300-9676-DF6D644373FB}"/>
                  </a:ext>
                </a:extLst>
              </p:cNvPr>
              <p:cNvSpPr txBox="1"/>
              <p:nvPr/>
            </p:nvSpPr>
            <p:spPr>
              <a:xfrm>
                <a:off x="9086603" y="4104511"/>
                <a:ext cx="181029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19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𝑚𝑉</m:t>
                      </m:r>
                    </m:oMath>
                  </m:oMathPara>
                </a14:m>
                <a:endParaRPr lang="ar-AE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7A6647CF-ED97-A300-9676-DF6D644373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6603" y="4104511"/>
                <a:ext cx="1810293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CB79450C-5C70-9D48-60F5-2B50375D9B03}"/>
                  </a:ext>
                </a:extLst>
              </p:cNvPr>
              <p:cNvSpPr txBox="1"/>
              <p:nvPr/>
            </p:nvSpPr>
            <p:spPr>
              <a:xfrm>
                <a:off x="8256198" y="4733555"/>
                <a:ext cx="2536824" cy="6896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𝑒𝑟𝑟𝑜𝑟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19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ar-AE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𝑚𝑉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ar-AE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ar-AE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ar-AE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CB79450C-5C70-9D48-60F5-2B50375D9B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6198" y="4733555"/>
                <a:ext cx="2536824" cy="68967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7AC22B95-E73B-ED2F-34E8-A1A795301272}"/>
                  </a:ext>
                </a:extLst>
              </p:cNvPr>
              <p:cNvSpPr txBox="1"/>
              <p:nvPr/>
            </p:nvSpPr>
            <p:spPr>
              <a:xfrm>
                <a:off x="10683200" y="4884500"/>
                <a:ext cx="107036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𝑚𝑉</m:t>
                      </m:r>
                    </m:oMath>
                  </m:oMathPara>
                </a14:m>
                <a:endParaRPr lang="ar-AE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7AC22B95-E73B-ED2F-34E8-A1A7953012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83200" y="4884500"/>
                <a:ext cx="1070368" cy="369332"/>
              </a:xfrm>
              <a:prstGeom prst="rect">
                <a:avLst/>
              </a:prstGeom>
              <a:blipFill>
                <a:blip r:embed="rId15"/>
                <a:stretch>
                  <a:fillRect r="-28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906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 animBg="1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DCC21-2784-A022-5F44-118F1C87D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327025"/>
            <a:ext cx="3975100" cy="1325563"/>
          </a:xfrm>
        </p:spPr>
        <p:txBody>
          <a:bodyPr/>
          <a:lstStyle/>
          <a:p>
            <a:r>
              <a:rPr lang="en-US" dirty="0"/>
              <a:t>Noise in Signals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889C03B-F743-2144-6EBE-39D046C6F93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1293640"/>
              </p:ext>
            </p:extLst>
          </p:nvPr>
        </p:nvGraphicFramePr>
        <p:xfrm>
          <a:off x="5613400" y="533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1664A03-4981-4764-A5F7-0F577FABFC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2639749"/>
              </p:ext>
            </p:extLst>
          </p:nvPr>
        </p:nvGraphicFramePr>
        <p:xfrm>
          <a:off x="5613400" y="3581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4D6469EF-3C62-2BFE-2113-C6B8AC8AA5B2}"/>
              </a:ext>
            </a:extLst>
          </p:cNvPr>
          <p:cNvSpPr txBox="1">
            <a:spLocks/>
          </p:cNvSpPr>
          <p:nvPr/>
        </p:nvSpPr>
        <p:spPr>
          <a:xfrm>
            <a:off x="1828800" y="1550988"/>
            <a:ext cx="2768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All signals have some noise</a:t>
            </a:r>
          </a:p>
        </p:txBody>
      </p:sp>
    </p:spTree>
    <p:extLst>
      <p:ext uri="{BB962C8B-B14F-4D97-AF65-F5344CB8AC3E}">
        <p14:creationId xmlns:p14="http://schemas.microsoft.com/office/powerpoint/2010/main" val="1384955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97BC34-5B5E-DFA3-6F1D-245227D3ED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DACA0-F623-927A-123D-0D6FE3C5A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Noise in Signals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6D3AE9-C892-2597-83F8-C774EE34F1DA}"/>
              </a:ext>
            </a:extLst>
          </p:cNvPr>
          <p:cNvSpPr txBox="1"/>
          <p:nvPr/>
        </p:nvSpPr>
        <p:spPr>
          <a:xfrm>
            <a:off x="5575300" y="843240"/>
            <a:ext cx="4330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Noise usually has a Gaussian distribution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57AC284-116E-2C50-C132-F4E822BC06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8152590"/>
              </p:ext>
            </p:extLst>
          </p:nvPr>
        </p:nvGraphicFramePr>
        <p:xfrm>
          <a:off x="1651000" y="1377950"/>
          <a:ext cx="8813800" cy="46368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F6A4E9DC-D137-FF13-BCA2-BFBF183FA914}"/>
              </a:ext>
            </a:extLst>
          </p:cNvPr>
          <p:cNvSpPr txBox="1"/>
          <p:nvPr/>
        </p:nvSpPr>
        <p:spPr>
          <a:xfrm>
            <a:off x="7620000" y="1321355"/>
            <a:ext cx="14219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Bell curve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DFF4325-C902-F93B-6C18-F9240D619443}"/>
              </a:ext>
            </a:extLst>
          </p:cNvPr>
          <p:cNvCxnSpPr/>
          <p:nvPr/>
        </p:nvCxnSpPr>
        <p:spPr>
          <a:xfrm>
            <a:off x="7620000" y="1143000"/>
            <a:ext cx="90487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D7351C9-051A-44CC-5B4B-41B8E9E1F692}"/>
              </a:ext>
            </a:extLst>
          </p:cNvPr>
          <p:cNvCxnSpPr/>
          <p:nvPr/>
        </p:nvCxnSpPr>
        <p:spPr>
          <a:xfrm>
            <a:off x="5643562" y="1690688"/>
            <a:ext cx="59436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A9243CD2-955A-B938-D560-6B37207B5A87}"/>
              </a:ext>
            </a:extLst>
          </p:cNvPr>
          <p:cNvSpPr txBox="1"/>
          <p:nvPr/>
        </p:nvSpPr>
        <p:spPr>
          <a:xfrm>
            <a:off x="382588" y="1321355"/>
            <a:ext cx="1674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Terms to know: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085C3CF-D6A2-11C9-8504-A75DA28F73D2}"/>
              </a:ext>
            </a:extLst>
          </p:cNvPr>
          <p:cNvSpPr txBox="1"/>
          <p:nvPr/>
        </p:nvSpPr>
        <p:spPr>
          <a:xfrm>
            <a:off x="1972469" y="1552187"/>
            <a:ext cx="989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Average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47AB8B0-16FC-2FEA-1D4B-31CB6CBD1628}"/>
              </a:ext>
            </a:extLst>
          </p:cNvPr>
          <p:cNvSpPr txBox="1"/>
          <p:nvPr/>
        </p:nvSpPr>
        <p:spPr>
          <a:xfrm>
            <a:off x="2870200" y="1552187"/>
            <a:ext cx="989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(mean)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093A5E-0408-CD54-2AA5-E8F18F9A8829}"/>
              </a:ext>
            </a:extLst>
          </p:cNvPr>
          <p:cNvSpPr txBox="1"/>
          <p:nvPr/>
        </p:nvSpPr>
        <p:spPr>
          <a:xfrm>
            <a:off x="1950423" y="2049576"/>
            <a:ext cx="2256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Standard deviation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4B5DC7-34E4-EC2E-8E78-CFF225D0BB21}"/>
              </a:ext>
            </a:extLst>
          </p:cNvPr>
          <p:cNvSpPr txBox="1"/>
          <p:nvPr/>
        </p:nvSpPr>
        <p:spPr>
          <a:xfrm>
            <a:off x="1972469" y="2593130"/>
            <a:ext cx="1380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Variance</a:t>
            </a:r>
          </a:p>
        </p:txBody>
      </p:sp>
    </p:spTree>
    <p:extLst>
      <p:ext uri="{BB962C8B-B14F-4D97-AF65-F5344CB8AC3E}">
        <p14:creationId xmlns:p14="http://schemas.microsoft.com/office/powerpoint/2010/main" val="2061898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2" grpId="0"/>
      <p:bldP spid="23" grpId="0"/>
      <p:bldP spid="24" grpId="0"/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413E2B-E268-0E85-ADCC-5F52EDB350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EE989-C8E3-1F46-CC3D-F00A93134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 of the word </a:t>
            </a:r>
            <a:r>
              <a:rPr lang="en-US" i="1" dirty="0">
                <a:solidFill>
                  <a:srgbClr val="0070C0"/>
                </a:solidFill>
              </a:rPr>
              <a:t>mean</a:t>
            </a:r>
            <a:r>
              <a:rPr lang="en-US" dirty="0"/>
              <a:t>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6C8746-F4E8-8DC8-E6A8-5D65347EF95B}"/>
              </a:ext>
            </a:extLst>
          </p:cNvPr>
          <p:cNvSpPr txBox="1"/>
          <p:nvPr/>
        </p:nvSpPr>
        <p:spPr>
          <a:xfrm>
            <a:off x="1743869" y="1618862"/>
            <a:ext cx="13327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</a:rPr>
              <a:t>Definition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8FB79D-4FB9-B546-F930-E8FD97F44043}"/>
              </a:ext>
            </a:extLst>
          </p:cNvPr>
          <p:cNvSpPr txBox="1"/>
          <p:nvPr/>
        </p:nvSpPr>
        <p:spPr>
          <a:xfrm>
            <a:off x="3410744" y="1618862"/>
            <a:ext cx="33139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What does that word mean?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A4A380-09CD-F3F1-EC16-64FC3194A4FD}"/>
              </a:ext>
            </a:extLst>
          </p:cNvPr>
          <p:cNvSpPr txBox="1"/>
          <p:nvPr/>
        </p:nvSpPr>
        <p:spPr>
          <a:xfrm>
            <a:off x="7059613" y="1633015"/>
            <a:ext cx="46283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What is the definition of that word?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82214C-D566-EEE1-EE0B-893163F638BF}"/>
              </a:ext>
            </a:extLst>
          </p:cNvPr>
          <p:cNvSpPr txBox="1"/>
          <p:nvPr/>
        </p:nvSpPr>
        <p:spPr>
          <a:xfrm>
            <a:off x="3410744" y="2175508"/>
            <a:ext cx="33139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What do you mean?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949608D-7B6B-9A27-78BA-F17DDF0AC2D8}"/>
              </a:ext>
            </a:extLst>
          </p:cNvPr>
          <p:cNvSpPr txBox="1"/>
          <p:nvPr/>
        </p:nvSpPr>
        <p:spPr>
          <a:xfrm>
            <a:off x="7059613" y="2175508"/>
            <a:ext cx="46283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What thought are you trying to indicate?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F1390C-CEE5-37D9-1710-3F517ADFFEF1}"/>
              </a:ext>
            </a:extLst>
          </p:cNvPr>
          <p:cNvSpPr txBox="1"/>
          <p:nvPr/>
        </p:nvSpPr>
        <p:spPr>
          <a:xfrm>
            <a:off x="1439068" y="2790765"/>
            <a:ext cx="17803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</a:rPr>
              <a:t>to treat poorly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B6DEED-3100-9638-1268-078F69025B9A}"/>
              </a:ext>
            </a:extLst>
          </p:cNvPr>
          <p:cNvSpPr txBox="1"/>
          <p:nvPr/>
        </p:nvSpPr>
        <p:spPr>
          <a:xfrm>
            <a:off x="3410744" y="2790765"/>
            <a:ext cx="2685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He was mean to me.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DB45D79-735E-4F2E-D32D-B9474673C545}"/>
              </a:ext>
            </a:extLst>
          </p:cNvPr>
          <p:cNvSpPr txBox="1"/>
          <p:nvPr/>
        </p:nvSpPr>
        <p:spPr>
          <a:xfrm>
            <a:off x="7059613" y="2790765"/>
            <a:ext cx="2685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He treated me poorly.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6C5ADCD-E45B-8C97-07E1-95C8C3D1A638}"/>
              </a:ext>
            </a:extLst>
          </p:cNvPr>
          <p:cNvSpPr txBox="1"/>
          <p:nvPr/>
        </p:nvSpPr>
        <p:spPr>
          <a:xfrm>
            <a:off x="1439067" y="3962668"/>
            <a:ext cx="197167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</a:rPr>
              <a:t>The average of a group of numbers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16FA493-ABD3-A088-4EE0-BA60CA5EB4DC}"/>
              </a:ext>
            </a:extLst>
          </p:cNvPr>
          <p:cNvSpPr txBox="1"/>
          <p:nvPr/>
        </p:nvSpPr>
        <p:spPr>
          <a:xfrm>
            <a:off x="3725069" y="4070389"/>
            <a:ext cx="37139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The mean of 4, 6, 8, and 10 is 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EB4BB74-6847-3597-8E6C-AD8A4765EA2E}"/>
                  </a:ext>
                </a:extLst>
              </p:cNvPr>
              <p:cNvSpPr txBox="1"/>
              <p:nvPr/>
            </p:nvSpPr>
            <p:spPr>
              <a:xfrm>
                <a:off x="7753350" y="3962668"/>
                <a:ext cx="3713956" cy="7300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sz="20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0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0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𝑠𝑢𝑚</m:t>
                          </m:r>
                          <m:r>
                            <a:rPr lang="en-US" sz="20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𝑜𝑓</m:t>
                          </m:r>
                          <m:r>
                            <a:rPr lang="en-US" sz="20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0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0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0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𝑛𝑢𝑚𝑏𝑒𝑟𝑠</m:t>
                          </m:r>
                        </m:num>
                        <m:den>
                          <m:r>
                            <a:rPr lang="en-US" sz="20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𝐻𝑜𝑤</m:t>
                          </m:r>
                          <m:r>
                            <a:rPr lang="en-US" sz="20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𝑚𝑎𝑛𝑦</m:t>
                          </m:r>
                          <m:r>
                            <a:rPr lang="en-US" sz="20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𝑛𝑢𝑚𝑏𝑒𝑟𝑠</m:t>
                          </m:r>
                          <m:r>
                            <a:rPr lang="en-US" sz="20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0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0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𝑒𝑟𝑒</m:t>
                          </m:r>
                          <m:r>
                            <a:rPr lang="en-US" sz="20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𝑎𝑟𝑒</m:t>
                          </m:r>
                        </m:den>
                      </m:f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EB4BB74-6847-3597-8E6C-AD8A4765EA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3350" y="3962668"/>
                <a:ext cx="3713956" cy="73007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3954552-D6E0-FADB-DFA7-7448F72833BB}"/>
                  </a:ext>
                </a:extLst>
              </p:cNvPr>
              <p:cNvSpPr txBox="1"/>
              <p:nvPr/>
            </p:nvSpPr>
            <p:spPr>
              <a:xfrm>
                <a:off x="8267700" y="4890727"/>
                <a:ext cx="2685256" cy="6685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20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sz="20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n-US" sz="20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num>
                        <m:den>
                          <m:r>
                            <a:rPr lang="en-US" sz="20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0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3954552-D6E0-FADB-DFA7-7448F72833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7700" y="4890727"/>
                <a:ext cx="2685256" cy="66851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Left Brace 17">
            <a:extLst>
              <a:ext uri="{FF2B5EF4-FFF2-40B4-BE49-F238E27FC236}">
                <a16:creationId xmlns:a16="http://schemas.microsoft.com/office/drawing/2014/main" id="{7377C9C1-3053-42FD-B249-F84CEBC14F82}"/>
              </a:ext>
            </a:extLst>
          </p:cNvPr>
          <p:cNvSpPr/>
          <p:nvPr/>
        </p:nvSpPr>
        <p:spPr>
          <a:xfrm>
            <a:off x="1172369" y="1613637"/>
            <a:ext cx="265905" cy="1724413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9EE593-7940-D4FD-D873-C63A7DD620F7}"/>
              </a:ext>
            </a:extLst>
          </p:cNvPr>
          <p:cNvSpPr txBox="1"/>
          <p:nvPr/>
        </p:nvSpPr>
        <p:spPr>
          <a:xfrm>
            <a:off x="401241" y="1476375"/>
            <a:ext cx="800219" cy="1861675"/>
          </a:xfrm>
          <a:prstGeom prst="rect">
            <a:avLst/>
          </a:prstGeom>
          <a:noFill/>
        </p:spPr>
        <p:txBody>
          <a:bodyPr vert="vert270" wrap="square" rtlCol="0" anchor="ctr" anchorCtr="1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Normal people talking</a:t>
            </a:r>
          </a:p>
        </p:txBody>
      </p:sp>
      <p:sp>
        <p:nvSpPr>
          <p:cNvPr id="20" name="Left Brace 19">
            <a:extLst>
              <a:ext uri="{FF2B5EF4-FFF2-40B4-BE49-F238E27FC236}">
                <a16:creationId xmlns:a16="http://schemas.microsoft.com/office/drawing/2014/main" id="{07E6C840-4849-330F-CCEA-F4B6887A2715}"/>
              </a:ext>
            </a:extLst>
          </p:cNvPr>
          <p:cNvSpPr/>
          <p:nvPr/>
        </p:nvSpPr>
        <p:spPr>
          <a:xfrm>
            <a:off x="1239044" y="3830533"/>
            <a:ext cx="285749" cy="2044522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36A47D4-3A76-471C-F2E1-E69896E61C7F}"/>
              </a:ext>
            </a:extLst>
          </p:cNvPr>
          <p:cNvSpPr txBox="1"/>
          <p:nvPr/>
        </p:nvSpPr>
        <p:spPr>
          <a:xfrm>
            <a:off x="102472" y="3519951"/>
            <a:ext cx="1107996" cy="2355104"/>
          </a:xfrm>
          <a:prstGeom prst="rect">
            <a:avLst/>
          </a:prstGeom>
          <a:noFill/>
        </p:spPr>
        <p:txBody>
          <a:bodyPr vert="vert270" wrap="square" rtlCol="0" anchor="ctr" anchorCtr="1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Scientists, mathematicians, or engineers talking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579E031-A2E0-5B9D-8767-0FBBD83377EA}"/>
                  </a:ext>
                </a:extLst>
              </p:cNvPr>
              <p:cNvSpPr txBox="1"/>
              <p:nvPr/>
            </p:nvSpPr>
            <p:spPr>
              <a:xfrm>
                <a:off x="6451739" y="5613445"/>
                <a:ext cx="6964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ar-AE" sz="280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ar-AE" sz="28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</m:oMath>
                  </m:oMathPara>
                </a14:m>
                <a:endParaRPr lang="ar-AE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579E031-A2E0-5B9D-8767-0FBBD83377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1739" y="5613445"/>
                <a:ext cx="696407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E5100825-884F-3715-A692-F43F79585E63}"/>
              </a:ext>
            </a:extLst>
          </p:cNvPr>
          <p:cNvSpPr txBox="1"/>
          <p:nvPr/>
        </p:nvSpPr>
        <p:spPr>
          <a:xfrm>
            <a:off x="1435552" y="5410694"/>
            <a:ext cx="51393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82775" indent="-1882775"/>
            <a:r>
              <a:rPr lang="en-US" sz="2000" dirty="0">
                <a:solidFill>
                  <a:srgbClr val="002060"/>
                </a:solidFill>
              </a:rPr>
              <a:t>symbol (estimated mean): </a:t>
            </a:r>
            <a:br>
              <a:rPr lang="en-US" sz="2000" dirty="0">
                <a:solidFill>
                  <a:srgbClr val="002060"/>
                </a:solidFill>
              </a:rPr>
            </a:br>
            <a:r>
              <a:rPr lang="en-US" sz="2000" dirty="0">
                <a:solidFill>
                  <a:srgbClr val="002060"/>
                </a:solidFill>
              </a:rPr>
              <a:t>line over the variable name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8FA474C-F4CF-AC57-21BB-72EB5539C781}"/>
                  </a:ext>
                </a:extLst>
              </p:cNvPr>
              <p:cNvSpPr txBox="1"/>
              <p:nvPr/>
            </p:nvSpPr>
            <p:spPr>
              <a:xfrm>
                <a:off x="7056943" y="5588443"/>
                <a:ext cx="6964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ar-AE" sz="280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</m:oMath>
                  </m:oMathPara>
                </a14:m>
                <a:endParaRPr lang="ar-AE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8FA474C-F4CF-AC57-21BB-72EB5539C7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6943" y="5588443"/>
                <a:ext cx="696407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id="{5EC11FDF-43EA-CD22-8490-4368BD22B616}"/>
              </a:ext>
            </a:extLst>
          </p:cNvPr>
          <p:cNvSpPr txBox="1"/>
          <p:nvPr/>
        </p:nvSpPr>
        <p:spPr>
          <a:xfrm>
            <a:off x="1435552" y="5081691"/>
            <a:ext cx="24887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</a:rPr>
              <a:t>symbol (true mean):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44B9FD2-2B44-A177-DB50-017097B117D3}"/>
                  </a:ext>
                </a:extLst>
              </p:cNvPr>
              <p:cNvSpPr txBox="1"/>
              <p:nvPr/>
            </p:nvSpPr>
            <p:spPr>
              <a:xfrm>
                <a:off x="6048816" y="5035193"/>
                <a:ext cx="280526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</m:oMath>
                  </m:oMathPara>
                </a14:m>
                <a:endParaRPr lang="en-US" sz="28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44B9FD2-2B44-A177-DB50-017097B117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8816" y="5035193"/>
                <a:ext cx="280526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3519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4" grpId="0"/>
      <p:bldP spid="15" grpId="0"/>
      <p:bldP spid="16" grpId="0"/>
      <p:bldP spid="17" grpId="0"/>
      <p:bldP spid="18" grpId="0" animBg="1"/>
      <p:bldP spid="19" grpId="0"/>
      <p:bldP spid="20" grpId="0" animBg="1"/>
      <p:bldP spid="21" grpId="0"/>
      <p:bldP spid="3" grpId="0"/>
      <p:bldP spid="12" grpId="0"/>
      <p:bldP spid="13" grpId="0"/>
      <p:bldP spid="22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924840-3520-44E1-9504-C8DB189DB8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D920E-1E4F-8BE0-A0A2-D242F5E5F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Noise in Signals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BE9EF0-BD56-E3B0-C767-D41EAC3023DC}"/>
              </a:ext>
            </a:extLst>
          </p:cNvPr>
          <p:cNvSpPr txBox="1"/>
          <p:nvPr/>
        </p:nvSpPr>
        <p:spPr>
          <a:xfrm>
            <a:off x="5575300" y="843240"/>
            <a:ext cx="4330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Noise usually has a Gaussian distribution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3D51E94-3DD2-0404-42AD-82C3135722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5817118"/>
              </p:ext>
            </p:extLst>
          </p:nvPr>
        </p:nvGraphicFramePr>
        <p:xfrm>
          <a:off x="1651000" y="1377950"/>
          <a:ext cx="8813800" cy="46368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97BBC816-997A-5468-C88F-7174B7F19799}"/>
              </a:ext>
            </a:extLst>
          </p:cNvPr>
          <p:cNvSpPr txBox="1"/>
          <p:nvPr/>
        </p:nvSpPr>
        <p:spPr>
          <a:xfrm>
            <a:off x="7620000" y="1321355"/>
            <a:ext cx="14219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Bell curve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59344F7-92DF-7DFD-D29E-8DB02750BF79}"/>
              </a:ext>
            </a:extLst>
          </p:cNvPr>
          <p:cNvCxnSpPr/>
          <p:nvPr/>
        </p:nvCxnSpPr>
        <p:spPr>
          <a:xfrm>
            <a:off x="7620000" y="1143000"/>
            <a:ext cx="90487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0455D9C-753E-8462-3DE7-603E3C31E01F}"/>
              </a:ext>
            </a:extLst>
          </p:cNvPr>
          <p:cNvCxnSpPr/>
          <p:nvPr/>
        </p:nvCxnSpPr>
        <p:spPr>
          <a:xfrm>
            <a:off x="5643562" y="1690688"/>
            <a:ext cx="59436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FDD0F99-1221-EDDD-A7C9-5CD46C5E61BB}"/>
              </a:ext>
            </a:extLst>
          </p:cNvPr>
          <p:cNvSpPr txBox="1"/>
          <p:nvPr/>
        </p:nvSpPr>
        <p:spPr>
          <a:xfrm>
            <a:off x="382588" y="1321355"/>
            <a:ext cx="1674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Terms to know: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1F164EC-7DBE-9F7E-40E2-F27BE56337BE}"/>
              </a:ext>
            </a:extLst>
          </p:cNvPr>
          <p:cNvSpPr txBox="1"/>
          <p:nvPr/>
        </p:nvSpPr>
        <p:spPr>
          <a:xfrm>
            <a:off x="1972469" y="1552187"/>
            <a:ext cx="989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Average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3A006E4-4C60-D49A-95E3-F2B4F0D6A330}"/>
              </a:ext>
            </a:extLst>
          </p:cNvPr>
          <p:cNvSpPr txBox="1"/>
          <p:nvPr/>
        </p:nvSpPr>
        <p:spPr>
          <a:xfrm>
            <a:off x="2870200" y="1552187"/>
            <a:ext cx="989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(mean)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9D7D23-77D8-656C-C675-BAE1452E9E9A}"/>
              </a:ext>
            </a:extLst>
          </p:cNvPr>
          <p:cNvSpPr txBox="1"/>
          <p:nvPr/>
        </p:nvSpPr>
        <p:spPr>
          <a:xfrm>
            <a:off x="1950423" y="2049576"/>
            <a:ext cx="2256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Standard deviation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C1DECE-7591-6DBC-2BF9-CEFFFE0D6E7A}"/>
              </a:ext>
            </a:extLst>
          </p:cNvPr>
          <p:cNvSpPr txBox="1"/>
          <p:nvPr/>
        </p:nvSpPr>
        <p:spPr>
          <a:xfrm>
            <a:off x="1972469" y="2593130"/>
            <a:ext cx="1380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Variance</a:t>
            </a:r>
          </a:p>
        </p:txBody>
      </p:sp>
      <p:sp>
        <p:nvSpPr>
          <p:cNvPr id="5" name="Left Brace 4">
            <a:extLst>
              <a:ext uri="{FF2B5EF4-FFF2-40B4-BE49-F238E27FC236}">
                <a16:creationId xmlns:a16="http://schemas.microsoft.com/office/drawing/2014/main" id="{9611AEE6-545A-2F70-C843-7445617ED692}"/>
              </a:ext>
            </a:extLst>
          </p:cNvPr>
          <p:cNvSpPr/>
          <p:nvPr/>
        </p:nvSpPr>
        <p:spPr>
          <a:xfrm>
            <a:off x="1651000" y="2050095"/>
            <a:ext cx="202843" cy="862207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6EC12E3-B845-3669-EA4E-A882D8529DCA}"/>
              </a:ext>
            </a:extLst>
          </p:cNvPr>
          <p:cNvSpPr txBox="1"/>
          <p:nvPr/>
        </p:nvSpPr>
        <p:spPr>
          <a:xfrm>
            <a:off x="95693" y="1938070"/>
            <a:ext cx="1555307" cy="1015663"/>
          </a:xfrm>
          <a:prstGeom prst="rect">
            <a:avLst/>
          </a:prstGeom>
          <a:noFill/>
        </p:spPr>
        <p:txBody>
          <a:bodyPr vert="horz" wrap="square" rtlCol="0" anchor="ctr" anchorCtr="1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How spread out the data are</a:t>
            </a:r>
          </a:p>
        </p:txBody>
      </p:sp>
    </p:spTree>
    <p:extLst>
      <p:ext uri="{BB962C8B-B14F-4D97-AF65-F5344CB8AC3E}">
        <p14:creationId xmlns:p14="http://schemas.microsoft.com/office/powerpoint/2010/main" val="610100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297D293406034BB339CD3F58C62B1E" ma:contentTypeVersion="11" ma:contentTypeDescription="Create a new document." ma:contentTypeScope="" ma:versionID="c4119d7395d7331c8dde5d80206eb3dc">
  <xsd:schema xmlns:xsd="http://www.w3.org/2001/XMLSchema" xmlns:xs="http://www.w3.org/2001/XMLSchema" xmlns:p="http://schemas.microsoft.com/office/2006/metadata/properties" xmlns:ns3="1279d55e-478b-43fd-87f1-4707a791890e" targetNamespace="http://schemas.microsoft.com/office/2006/metadata/properties" ma:root="true" ma:fieldsID="0bf4a8304fed9a175eb6359e2421b139" ns3:_="">
    <xsd:import namespace="1279d55e-478b-43fd-87f1-4707a791890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SystemTags" minOccurs="0"/>
                <xsd:element ref="ns3:MediaServiceOCR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79d55e-478b-43fd-87f1-4707a79189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5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279d55e-478b-43fd-87f1-4707a791890e" xsi:nil="true"/>
  </documentManagement>
</p:properties>
</file>

<file path=customXml/itemProps1.xml><?xml version="1.0" encoding="utf-8"?>
<ds:datastoreItem xmlns:ds="http://schemas.openxmlformats.org/officeDocument/2006/customXml" ds:itemID="{1CD308E8-BCBE-48F7-8E52-FD89CFB0D1D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094EB6A-0685-4AA9-9854-DDA6D48F6D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79d55e-478b-43fd-87f1-4707a791890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51EDCFB-9D20-4FFB-A249-2E0D191A3082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http://purl.org/dc/dcmitype/"/>
    <ds:schemaRef ds:uri="1279d55e-478b-43fd-87f1-4707a791890e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13302</TotalTime>
  <Words>1941</Words>
  <Application>Microsoft Office PowerPoint</Application>
  <PresentationFormat>Widescreen</PresentationFormat>
  <Paragraphs>336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6" baseType="lpstr">
      <vt:lpstr>Aptos</vt:lpstr>
      <vt:lpstr>Aptos Display</vt:lpstr>
      <vt:lpstr>Arial</vt:lpstr>
      <vt:lpstr>Cambria Math</vt:lpstr>
      <vt:lpstr>Office Theme</vt:lpstr>
      <vt:lpstr>Digital Signal Processing</vt:lpstr>
      <vt:lpstr>What we will talk about today</vt:lpstr>
      <vt:lpstr>Analog Signals are often Sampled to Make Digital Signals</vt:lpstr>
      <vt:lpstr>Analog Signals are often Sampled to Make “Digital” Signals</vt:lpstr>
      <vt:lpstr>Example: Specifying A/D converter based upon Quantization noise</vt:lpstr>
      <vt:lpstr>Noise in Signals</vt:lpstr>
      <vt:lpstr>Noise in Signals</vt:lpstr>
      <vt:lpstr>Definitions of the word mean:</vt:lpstr>
      <vt:lpstr>Noise in Signals</vt:lpstr>
      <vt:lpstr>Variance</vt:lpstr>
      <vt:lpstr>Data with different standard deviations</vt:lpstr>
      <vt:lpstr>Standard Normal Distribution</vt:lpstr>
      <vt:lpstr>Data with different standard deviations</vt:lpstr>
      <vt:lpstr>PowerPoint Presentation</vt:lpstr>
      <vt:lpstr>PowerPoint Presentation</vt:lpstr>
      <vt:lpstr>PowerPoint Presentation</vt:lpstr>
      <vt:lpstr>Noise in Signals</vt:lpstr>
      <vt:lpstr>Example2: Determining total noise when two noise sources contribute</vt:lpstr>
      <vt:lpstr>Example2b: Determining total noise when two noise sources contribute</vt:lpstr>
      <vt:lpstr>Analog Signals are often Sampled to Make “Digital” Signals</vt:lpstr>
      <vt:lpstr>PowerPoint Presentation</vt:lpstr>
      <vt:lpstr>Nyquist Theorem and Aliasing</vt:lpstr>
      <vt:lpstr>Nyquist Theorem and Aliasing</vt:lpstr>
      <vt:lpstr>Nyquist Theorem and Aliasing</vt:lpstr>
      <vt:lpstr>Nyquist Theorem and Aliasing</vt:lpstr>
      <vt:lpstr>Nyquist Theorem and Aliasing</vt:lpstr>
      <vt:lpstr>Nyquist Theorem and Aliasing</vt:lpstr>
      <vt:lpstr>Nyquist Theorem and Aliasing</vt:lpstr>
      <vt:lpstr>Nyquist Theorem and Aliasing</vt:lpstr>
      <vt:lpstr>Nyquist Theorem and Aliasing</vt:lpstr>
      <vt:lpstr>Nyquist Theorem and Aliasing</vt:lpstr>
      <vt:lpstr>Nyquist Theorem and Aliasing</vt:lpstr>
      <vt:lpstr>Nyquist Theorem and Aliasing</vt:lpstr>
      <vt:lpstr>Nyquist Theorem and Aliasing</vt:lpstr>
      <vt:lpstr>Nyquist Theorem and Aliasing</vt:lpstr>
      <vt:lpstr>Nyquist Theorem and Aliasing</vt:lpstr>
      <vt:lpstr>Nyquist Theorem and Aliasing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Kendall Stephenson</dc:creator>
  <cp:lastModifiedBy>Kendall Stephenson</cp:lastModifiedBy>
  <cp:revision>2</cp:revision>
  <dcterms:created xsi:type="dcterms:W3CDTF">2025-08-19T14:43:44Z</dcterms:created>
  <dcterms:modified xsi:type="dcterms:W3CDTF">2025-09-24T01:10:21Z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0x010100C9297D293406034BB339CD3F58C62B1E</vt:lpwstr>
  </property>
</Properties>
</file>