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50"/>
  </p:notesMasterIdLst>
  <p:sldIdLst>
    <p:sldId id="256" r:id="rId5"/>
    <p:sldId id="257" r:id="rId6"/>
    <p:sldId id="285" r:id="rId7"/>
    <p:sldId id="284" r:id="rId8"/>
    <p:sldId id="288" r:id="rId9"/>
    <p:sldId id="290" r:id="rId10"/>
    <p:sldId id="291" r:id="rId11"/>
    <p:sldId id="292" r:id="rId12"/>
    <p:sldId id="293" r:id="rId13"/>
    <p:sldId id="294" r:id="rId14"/>
    <p:sldId id="286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287" r:id="rId26"/>
    <p:sldId id="305" r:id="rId27"/>
    <p:sldId id="306" r:id="rId28"/>
    <p:sldId id="307" r:id="rId29"/>
    <p:sldId id="310" r:id="rId30"/>
    <p:sldId id="308" r:id="rId31"/>
    <p:sldId id="309" r:id="rId32"/>
    <p:sldId id="311" r:id="rId33"/>
    <p:sldId id="312" r:id="rId34"/>
    <p:sldId id="313" r:id="rId35"/>
    <p:sldId id="314" r:id="rId36"/>
    <p:sldId id="315" r:id="rId37"/>
    <p:sldId id="317" r:id="rId38"/>
    <p:sldId id="318" r:id="rId39"/>
    <p:sldId id="319" r:id="rId40"/>
    <p:sldId id="320" r:id="rId41"/>
    <p:sldId id="321" r:id="rId42"/>
    <p:sldId id="322" r:id="rId43"/>
    <p:sldId id="323" r:id="rId44"/>
    <p:sldId id="324" r:id="rId45"/>
    <p:sldId id="325" r:id="rId46"/>
    <p:sldId id="326" r:id="rId47"/>
    <p:sldId id="327" r:id="rId48"/>
    <p:sldId id="328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6C26"/>
    <a:srgbClr val="BB5C15"/>
    <a:srgbClr val="D368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8F5FDD-BE31-4B20-9956-0BA5F6B2F723}" v="1139" dt="2025-09-19T04:28:03.1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2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2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150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notesMaster" Target="notesMasters/notesMaster1.xml"/><Relationship Id="rId55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microsoft.com/office/2015/10/relationships/revisionInfo" Target="revisionInfo.xml"/><Relationship Id="rId8" Type="http://schemas.openxmlformats.org/officeDocument/2006/relationships/slide" Target="slides/slide4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dall Stephenson" userId="5b821848-39b7-4c1b-9fc1-53417b386efe" providerId="ADAL" clId="{44845D4F-13B8-4CF7-B8C2-080C69A3CED5}"/>
    <pc:docChg chg="undo custSel addSld delSld modSld">
      <pc:chgData name="Kendall Stephenson" userId="5b821848-39b7-4c1b-9fc1-53417b386efe" providerId="ADAL" clId="{44845D4F-13B8-4CF7-B8C2-080C69A3CED5}" dt="2025-09-19T04:29:34.011" v="2227" actId="20577"/>
      <pc:docMkLst>
        <pc:docMk/>
      </pc:docMkLst>
      <pc:sldChg chg="modSp mod">
        <pc:chgData name="Kendall Stephenson" userId="5b821848-39b7-4c1b-9fc1-53417b386efe" providerId="ADAL" clId="{44845D4F-13B8-4CF7-B8C2-080C69A3CED5}" dt="2025-09-11T19:01:54.217" v="26" actId="14100"/>
        <pc:sldMkLst>
          <pc:docMk/>
          <pc:sldMk cId="2837058092" sldId="257"/>
        </pc:sldMkLst>
        <pc:spChg chg="mod">
          <ac:chgData name="Kendall Stephenson" userId="5b821848-39b7-4c1b-9fc1-53417b386efe" providerId="ADAL" clId="{44845D4F-13B8-4CF7-B8C2-080C69A3CED5}" dt="2025-09-11T19:01:54.217" v="26" actId="14100"/>
          <ac:spMkLst>
            <pc:docMk/>
            <pc:sldMk cId="2837058092" sldId="257"/>
            <ac:spMk id="3" creationId="{5A73C0C2-4A81-3A24-D972-C2D0D045AD8D}"/>
          </ac:spMkLst>
        </pc:spChg>
      </pc:sldChg>
      <pc:sldChg chg="addSp delSp modSp del mod delAnim modAnim">
        <pc:chgData name="Kendall Stephenson" userId="5b821848-39b7-4c1b-9fc1-53417b386efe" providerId="ADAL" clId="{44845D4F-13B8-4CF7-B8C2-080C69A3CED5}" dt="2025-09-12T01:59:10.560" v="150" actId="47"/>
        <pc:sldMkLst>
          <pc:docMk/>
          <pc:sldMk cId="2813047608" sldId="263"/>
        </pc:sldMkLst>
      </pc:sldChg>
      <pc:sldChg chg="addSp delSp modSp new mod modShow">
        <pc:chgData name="Kendall Stephenson" userId="5b821848-39b7-4c1b-9fc1-53417b386efe" providerId="ADAL" clId="{44845D4F-13B8-4CF7-B8C2-080C69A3CED5}" dt="2025-09-12T15:05:48.975" v="527" actId="478"/>
        <pc:sldMkLst>
          <pc:docMk/>
          <pc:sldMk cId="3377029543" sldId="283"/>
        </pc:sldMkLst>
        <pc:graphicFrameChg chg="add del mod">
          <ac:chgData name="Kendall Stephenson" userId="5b821848-39b7-4c1b-9fc1-53417b386efe" providerId="ADAL" clId="{44845D4F-13B8-4CF7-B8C2-080C69A3CED5}" dt="2025-09-11T19:25:01.643" v="39" actId="21"/>
          <ac:graphicFrameMkLst>
            <pc:docMk/>
            <pc:sldMk cId="3377029543" sldId="283"/>
            <ac:graphicFrameMk id="4" creationId="{0A772A43-C43F-91F0-1A62-C893A9E88E18}"/>
          </ac:graphicFrameMkLst>
        </pc:graphicFrameChg>
      </pc:sldChg>
      <pc:sldChg chg="addSp delSp modSp new mod modAnim">
        <pc:chgData name="Kendall Stephenson" userId="5b821848-39b7-4c1b-9fc1-53417b386efe" providerId="ADAL" clId="{44845D4F-13B8-4CF7-B8C2-080C69A3CED5}" dt="2025-09-12T19:06:12.593" v="652" actId="20577"/>
        <pc:sldMkLst>
          <pc:docMk/>
          <pc:sldMk cId="518848660" sldId="284"/>
        </pc:sldMkLst>
        <pc:spChg chg="mod">
          <ac:chgData name="Kendall Stephenson" userId="5b821848-39b7-4c1b-9fc1-53417b386efe" providerId="ADAL" clId="{44845D4F-13B8-4CF7-B8C2-080C69A3CED5}" dt="2025-09-12T15:03:58.361" v="510" actId="20577"/>
          <ac:spMkLst>
            <pc:docMk/>
            <pc:sldMk cId="518848660" sldId="284"/>
            <ac:spMk id="2" creationId="{C84EF421-AC48-A85D-9956-B69965598B2E}"/>
          </ac:spMkLst>
        </pc:spChg>
        <pc:spChg chg="add mod">
          <ac:chgData name="Kendall Stephenson" userId="5b821848-39b7-4c1b-9fc1-53417b386efe" providerId="ADAL" clId="{44845D4F-13B8-4CF7-B8C2-080C69A3CED5}" dt="2025-09-12T15:04:43.173" v="514" actId="1076"/>
          <ac:spMkLst>
            <pc:docMk/>
            <pc:sldMk cId="518848660" sldId="284"/>
            <ac:spMk id="6" creationId="{F3C12D83-A8EC-4E82-544E-43CBB67A8EEE}"/>
          </ac:spMkLst>
        </pc:spChg>
        <pc:spChg chg="add mod">
          <ac:chgData name="Kendall Stephenson" userId="5b821848-39b7-4c1b-9fc1-53417b386efe" providerId="ADAL" clId="{44845D4F-13B8-4CF7-B8C2-080C69A3CED5}" dt="2025-09-12T15:05:20.774" v="523" actId="1076"/>
          <ac:spMkLst>
            <pc:docMk/>
            <pc:sldMk cId="518848660" sldId="284"/>
            <ac:spMk id="8" creationId="{D11DF119-DD71-BD74-467C-83470415C5BA}"/>
          </ac:spMkLst>
        </pc:spChg>
        <pc:spChg chg="add mod">
          <ac:chgData name="Kendall Stephenson" userId="5b821848-39b7-4c1b-9fc1-53417b386efe" providerId="ADAL" clId="{44845D4F-13B8-4CF7-B8C2-080C69A3CED5}" dt="2025-09-12T19:05:35.688" v="639" actId="20577"/>
          <ac:spMkLst>
            <pc:docMk/>
            <pc:sldMk cId="518848660" sldId="284"/>
            <ac:spMk id="9" creationId="{8EC9944F-C70F-B490-4D08-FAD3A6B118E2}"/>
          </ac:spMkLst>
        </pc:spChg>
        <pc:spChg chg="add mod">
          <ac:chgData name="Kendall Stephenson" userId="5b821848-39b7-4c1b-9fc1-53417b386efe" providerId="ADAL" clId="{44845D4F-13B8-4CF7-B8C2-080C69A3CED5}" dt="2025-09-12T19:05:44.828" v="646" actId="20577"/>
          <ac:spMkLst>
            <pc:docMk/>
            <pc:sldMk cId="518848660" sldId="284"/>
            <ac:spMk id="10" creationId="{C85C8974-581B-9970-A916-B41A3F5F0CCD}"/>
          </ac:spMkLst>
        </pc:spChg>
        <pc:spChg chg="add mod">
          <ac:chgData name="Kendall Stephenson" userId="5b821848-39b7-4c1b-9fc1-53417b386efe" providerId="ADAL" clId="{44845D4F-13B8-4CF7-B8C2-080C69A3CED5}" dt="2025-09-12T19:04:37.008" v="614" actId="20577"/>
          <ac:spMkLst>
            <pc:docMk/>
            <pc:sldMk cId="518848660" sldId="284"/>
            <ac:spMk id="11" creationId="{BDD93BC8-64FC-A802-1CCF-9C6EB2D862AC}"/>
          </ac:spMkLst>
        </pc:spChg>
        <pc:spChg chg="add mod">
          <ac:chgData name="Kendall Stephenson" userId="5b821848-39b7-4c1b-9fc1-53417b386efe" providerId="ADAL" clId="{44845D4F-13B8-4CF7-B8C2-080C69A3CED5}" dt="2025-09-12T19:05:11.953" v="628" actId="20577"/>
          <ac:spMkLst>
            <pc:docMk/>
            <pc:sldMk cId="518848660" sldId="284"/>
            <ac:spMk id="12" creationId="{5EC6A6FD-3EC5-A75F-4F1F-384DA843E4BB}"/>
          </ac:spMkLst>
        </pc:spChg>
        <pc:spChg chg="add mod">
          <ac:chgData name="Kendall Stephenson" userId="5b821848-39b7-4c1b-9fc1-53417b386efe" providerId="ADAL" clId="{44845D4F-13B8-4CF7-B8C2-080C69A3CED5}" dt="2025-09-12T19:06:12.593" v="652" actId="20577"/>
          <ac:spMkLst>
            <pc:docMk/>
            <pc:sldMk cId="518848660" sldId="284"/>
            <ac:spMk id="13" creationId="{D060A5D3-0869-25E3-D634-698ABD588CE8}"/>
          </ac:spMkLst>
        </pc:spChg>
      </pc:sldChg>
      <pc:sldChg chg="addSp delSp modSp add mod modAnim">
        <pc:chgData name="Kendall Stephenson" userId="5b821848-39b7-4c1b-9fc1-53417b386efe" providerId="ADAL" clId="{44845D4F-13B8-4CF7-B8C2-080C69A3CED5}" dt="2025-09-12T19:02:08.395" v="592"/>
        <pc:sldMkLst>
          <pc:docMk/>
          <pc:sldMk cId="1534350380" sldId="285"/>
        </pc:sldMkLst>
        <pc:spChg chg="add mod ord">
          <ac:chgData name="Kendall Stephenson" userId="5b821848-39b7-4c1b-9fc1-53417b386efe" providerId="ADAL" clId="{44845D4F-13B8-4CF7-B8C2-080C69A3CED5}" dt="2025-09-12T02:00:27.665" v="152" actId="1076"/>
          <ac:spMkLst>
            <pc:docMk/>
            <pc:sldMk cId="1534350380" sldId="285"/>
            <ac:spMk id="3" creationId="{C4C4C535-8112-5CB6-8444-16CDB34C52BF}"/>
          </ac:spMkLst>
        </pc:spChg>
        <pc:spChg chg="add mod">
          <ac:chgData name="Kendall Stephenson" userId="5b821848-39b7-4c1b-9fc1-53417b386efe" providerId="ADAL" clId="{44845D4F-13B8-4CF7-B8C2-080C69A3CED5}" dt="2025-09-12T01:59:02.624" v="149" actId="1076"/>
          <ac:spMkLst>
            <pc:docMk/>
            <pc:sldMk cId="1534350380" sldId="285"/>
            <ac:spMk id="5" creationId="{328B0137-CDBE-D8D8-B26A-24F871913272}"/>
          </ac:spMkLst>
        </pc:spChg>
        <pc:spChg chg="add mod">
          <ac:chgData name="Kendall Stephenson" userId="5b821848-39b7-4c1b-9fc1-53417b386efe" providerId="ADAL" clId="{44845D4F-13B8-4CF7-B8C2-080C69A3CED5}" dt="2025-09-12T02:16:47.653" v="332" actId="1076"/>
          <ac:spMkLst>
            <pc:docMk/>
            <pc:sldMk cId="1534350380" sldId="285"/>
            <ac:spMk id="6" creationId="{75E0A897-2565-A974-8BDB-B2579189CEC6}"/>
          </ac:spMkLst>
        </pc:spChg>
        <pc:spChg chg="add mod">
          <ac:chgData name="Kendall Stephenson" userId="5b821848-39b7-4c1b-9fc1-53417b386efe" providerId="ADAL" clId="{44845D4F-13B8-4CF7-B8C2-080C69A3CED5}" dt="2025-09-12T02:27:18.841" v="409" actId="1076"/>
          <ac:spMkLst>
            <pc:docMk/>
            <pc:sldMk cId="1534350380" sldId="285"/>
            <ac:spMk id="7" creationId="{7CB8DBB9-45F4-0777-BEFD-8CF656F02E35}"/>
          </ac:spMkLst>
        </pc:spChg>
        <pc:spChg chg="add mod">
          <ac:chgData name="Kendall Stephenson" userId="5b821848-39b7-4c1b-9fc1-53417b386efe" providerId="ADAL" clId="{44845D4F-13B8-4CF7-B8C2-080C69A3CED5}" dt="2025-09-12T02:27:34.740" v="412" actId="1035"/>
          <ac:spMkLst>
            <pc:docMk/>
            <pc:sldMk cId="1534350380" sldId="285"/>
            <ac:spMk id="9" creationId="{859DD518-B280-B2D0-AEA8-6FA8F6F69459}"/>
          </ac:spMkLst>
        </pc:spChg>
        <pc:spChg chg="add mod">
          <ac:chgData name="Kendall Stephenson" userId="5b821848-39b7-4c1b-9fc1-53417b386efe" providerId="ADAL" clId="{44845D4F-13B8-4CF7-B8C2-080C69A3CED5}" dt="2025-09-12T02:27:34.740" v="412" actId="1035"/>
          <ac:spMkLst>
            <pc:docMk/>
            <pc:sldMk cId="1534350380" sldId="285"/>
            <ac:spMk id="10" creationId="{3A63A761-5F6C-D48F-7F61-68907C661DF1}"/>
          </ac:spMkLst>
        </pc:spChg>
        <pc:spChg chg="add mod">
          <ac:chgData name="Kendall Stephenson" userId="5b821848-39b7-4c1b-9fc1-53417b386efe" providerId="ADAL" clId="{44845D4F-13B8-4CF7-B8C2-080C69A3CED5}" dt="2025-09-12T02:16:00.067" v="303" actId="1076"/>
          <ac:spMkLst>
            <pc:docMk/>
            <pc:sldMk cId="1534350380" sldId="285"/>
            <ac:spMk id="11" creationId="{E5708975-1147-8AAB-68B8-83EA404601EA}"/>
          </ac:spMkLst>
        </pc:spChg>
        <pc:spChg chg="add mod">
          <ac:chgData name="Kendall Stephenson" userId="5b821848-39b7-4c1b-9fc1-53417b386efe" providerId="ADAL" clId="{44845D4F-13B8-4CF7-B8C2-080C69A3CED5}" dt="2025-09-12T02:16:30.289" v="330" actId="14100"/>
          <ac:spMkLst>
            <pc:docMk/>
            <pc:sldMk cId="1534350380" sldId="285"/>
            <ac:spMk id="12" creationId="{4590D315-32C2-97AC-A4CE-57D2FF70B858}"/>
          </ac:spMkLst>
        </pc:spChg>
        <pc:spChg chg="add mod">
          <ac:chgData name="Kendall Stephenson" userId="5b821848-39b7-4c1b-9fc1-53417b386efe" providerId="ADAL" clId="{44845D4F-13B8-4CF7-B8C2-080C69A3CED5}" dt="2025-09-12T02:17:13.372" v="349" actId="20577"/>
          <ac:spMkLst>
            <pc:docMk/>
            <pc:sldMk cId="1534350380" sldId="285"/>
            <ac:spMk id="13" creationId="{4A7EF60B-551A-7134-7F0F-AE49F0DE83BD}"/>
          </ac:spMkLst>
        </pc:spChg>
        <pc:spChg chg="add mod">
          <ac:chgData name="Kendall Stephenson" userId="5b821848-39b7-4c1b-9fc1-53417b386efe" providerId="ADAL" clId="{44845D4F-13B8-4CF7-B8C2-080C69A3CED5}" dt="2025-09-12T02:22:33.428" v="393" actId="1076"/>
          <ac:spMkLst>
            <pc:docMk/>
            <pc:sldMk cId="1534350380" sldId="285"/>
            <ac:spMk id="14" creationId="{63B37F40-E4AC-D817-5CD7-A29402DE0C75}"/>
          </ac:spMkLst>
        </pc:spChg>
        <pc:spChg chg="add mod">
          <ac:chgData name="Kendall Stephenson" userId="5b821848-39b7-4c1b-9fc1-53417b386efe" providerId="ADAL" clId="{44845D4F-13B8-4CF7-B8C2-080C69A3CED5}" dt="2025-09-12T02:22:25.803" v="392" actId="20577"/>
          <ac:spMkLst>
            <pc:docMk/>
            <pc:sldMk cId="1534350380" sldId="285"/>
            <ac:spMk id="15" creationId="{B68A4EAC-B9D6-76CE-BFA6-25AD2B494F9D}"/>
          </ac:spMkLst>
        </pc:spChg>
        <pc:spChg chg="add mod">
          <ac:chgData name="Kendall Stephenson" userId="5b821848-39b7-4c1b-9fc1-53417b386efe" providerId="ADAL" clId="{44845D4F-13B8-4CF7-B8C2-080C69A3CED5}" dt="2025-09-12T02:33:56.175" v="455" actId="2085"/>
          <ac:spMkLst>
            <pc:docMk/>
            <pc:sldMk cId="1534350380" sldId="285"/>
            <ac:spMk id="16" creationId="{ED5A3E13-1EE6-0CAE-7E09-17F0BA3A4632}"/>
          </ac:spMkLst>
        </pc:spChg>
        <pc:spChg chg="add mod">
          <ac:chgData name="Kendall Stephenson" userId="5b821848-39b7-4c1b-9fc1-53417b386efe" providerId="ADAL" clId="{44845D4F-13B8-4CF7-B8C2-080C69A3CED5}" dt="2025-09-12T02:34:32.692" v="459" actId="1076"/>
          <ac:spMkLst>
            <pc:docMk/>
            <pc:sldMk cId="1534350380" sldId="285"/>
            <ac:spMk id="17" creationId="{2D92717B-7F78-3FC6-24B3-6E1DFB7771DC}"/>
          </ac:spMkLst>
        </pc:spChg>
        <pc:spChg chg="add mod">
          <ac:chgData name="Kendall Stephenson" userId="5b821848-39b7-4c1b-9fc1-53417b386efe" providerId="ADAL" clId="{44845D4F-13B8-4CF7-B8C2-080C69A3CED5}" dt="2025-09-12T19:02:02.413" v="591" actId="1076"/>
          <ac:spMkLst>
            <pc:docMk/>
            <pc:sldMk cId="1534350380" sldId="285"/>
            <ac:spMk id="18" creationId="{1348AF3F-602C-78CF-FC68-D83A96FCBD32}"/>
          </ac:spMkLst>
        </pc:spChg>
        <pc:graphicFrameChg chg="mod ord">
          <ac:chgData name="Kendall Stephenson" userId="5b821848-39b7-4c1b-9fc1-53417b386efe" providerId="ADAL" clId="{44845D4F-13B8-4CF7-B8C2-080C69A3CED5}" dt="2025-09-12T02:01:28.432" v="162" actId="1076"/>
          <ac:graphicFrameMkLst>
            <pc:docMk/>
            <pc:sldMk cId="1534350380" sldId="285"/>
            <ac:graphicFrameMk id="4" creationId="{5EA32577-8EE7-4834-131D-E81AE5DF44EB}"/>
          </ac:graphicFrameMkLst>
        </pc:graphicFrameChg>
        <pc:graphicFrameChg chg="mod">
          <ac:chgData name="Kendall Stephenson" userId="5b821848-39b7-4c1b-9fc1-53417b386efe" providerId="ADAL" clId="{44845D4F-13B8-4CF7-B8C2-080C69A3CED5}" dt="2025-09-12T02:00:27.665" v="152" actId="1076"/>
          <ac:graphicFrameMkLst>
            <pc:docMk/>
            <pc:sldMk cId="1534350380" sldId="285"/>
            <ac:graphicFrameMk id="8" creationId="{47862016-63E3-6A54-0F40-67A5976471CF}"/>
          </ac:graphicFrameMkLst>
        </pc:graphicFrameChg>
      </pc:sldChg>
      <pc:sldChg chg="new">
        <pc:chgData name="Kendall Stephenson" userId="5b821848-39b7-4c1b-9fc1-53417b386efe" providerId="ADAL" clId="{44845D4F-13B8-4CF7-B8C2-080C69A3CED5}" dt="2025-09-11T19:37:01.437" v="91" actId="680"/>
        <pc:sldMkLst>
          <pc:docMk/>
          <pc:sldMk cId="2712952401" sldId="286"/>
        </pc:sldMkLst>
      </pc:sldChg>
      <pc:sldChg chg="new">
        <pc:chgData name="Kendall Stephenson" userId="5b821848-39b7-4c1b-9fc1-53417b386efe" providerId="ADAL" clId="{44845D4F-13B8-4CF7-B8C2-080C69A3CED5}" dt="2025-09-11T19:37:01.704" v="92" actId="680"/>
        <pc:sldMkLst>
          <pc:docMk/>
          <pc:sldMk cId="4060351647" sldId="287"/>
        </pc:sldMkLst>
      </pc:sldChg>
      <pc:sldChg chg="addSp delSp modSp add mod delAnim modAnim">
        <pc:chgData name="Kendall Stephenson" userId="5b821848-39b7-4c1b-9fc1-53417b386efe" providerId="ADAL" clId="{44845D4F-13B8-4CF7-B8C2-080C69A3CED5}" dt="2025-09-15T15:56:55.633" v="1487"/>
        <pc:sldMkLst>
          <pc:docMk/>
          <pc:sldMk cId="6939002" sldId="288"/>
        </pc:sldMkLst>
        <pc:spChg chg="mod">
          <ac:chgData name="Kendall Stephenson" userId="5b821848-39b7-4c1b-9fc1-53417b386efe" providerId="ADAL" clId="{44845D4F-13B8-4CF7-B8C2-080C69A3CED5}" dt="2025-09-13T05:29:42.711" v="684" actId="20577"/>
          <ac:spMkLst>
            <pc:docMk/>
            <pc:sldMk cId="6939002" sldId="288"/>
            <ac:spMk id="2" creationId="{F7A7C915-289C-8184-5A37-3CB3F5DE0019}"/>
          </ac:spMkLst>
        </pc:spChg>
        <pc:spChg chg="add mod">
          <ac:chgData name="Kendall Stephenson" userId="5b821848-39b7-4c1b-9fc1-53417b386efe" providerId="ADAL" clId="{44845D4F-13B8-4CF7-B8C2-080C69A3CED5}" dt="2025-09-13T05:32:09.370" v="702" actId="2085"/>
          <ac:spMkLst>
            <pc:docMk/>
            <pc:sldMk cId="6939002" sldId="288"/>
            <ac:spMk id="3" creationId="{9AF3D869-E1D0-5AC4-3446-1ADFB9AC276A}"/>
          </ac:spMkLst>
        </pc:spChg>
        <pc:spChg chg="add mod">
          <ac:chgData name="Kendall Stephenson" userId="5b821848-39b7-4c1b-9fc1-53417b386efe" providerId="ADAL" clId="{44845D4F-13B8-4CF7-B8C2-080C69A3CED5}" dt="2025-09-13T05:32:29.163" v="704" actId="14100"/>
          <ac:spMkLst>
            <pc:docMk/>
            <pc:sldMk cId="6939002" sldId="288"/>
            <ac:spMk id="4" creationId="{6CF28AC1-2E53-2DC0-6B63-9F1663F8915A}"/>
          </ac:spMkLst>
        </pc:spChg>
        <pc:spChg chg="mod">
          <ac:chgData name="Kendall Stephenson" userId="5b821848-39b7-4c1b-9fc1-53417b386efe" providerId="ADAL" clId="{44845D4F-13B8-4CF7-B8C2-080C69A3CED5}" dt="2025-09-13T05:44:20.639" v="828" actId="1076"/>
          <ac:spMkLst>
            <pc:docMk/>
            <pc:sldMk cId="6939002" sldId="288"/>
            <ac:spMk id="9" creationId="{14136A85-3846-99AE-E8A7-A7F15D7CD7DF}"/>
          </ac:spMkLst>
        </pc:spChg>
        <pc:spChg chg="mod">
          <ac:chgData name="Kendall Stephenson" userId="5b821848-39b7-4c1b-9fc1-53417b386efe" providerId="ADAL" clId="{44845D4F-13B8-4CF7-B8C2-080C69A3CED5}" dt="2025-09-13T05:44:43.257" v="853" actId="20577"/>
          <ac:spMkLst>
            <pc:docMk/>
            <pc:sldMk cId="6939002" sldId="288"/>
            <ac:spMk id="12" creationId="{5990BB5A-91CD-D76C-277D-A69DA376AF8E}"/>
          </ac:spMkLst>
        </pc:spChg>
        <pc:spChg chg="mod">
          <ac:chgData name="Kendall Stephenson" userId="5b821848-39b7-4c1b-9fc1-53417b386efe" providerId="ADAL" clId="{44845D4F-13B8-4CF7-B8C2-080C69A3CED5}" dt="2025-09-13T05:45:04.713" v="876" actId="20577"/>
          <ac:spMkLst>
            <pc:docMk/>
            <pc:sldMk cId="6939002" sldId="288"/>
            <ac:spMk id="13" creationId="{2384660D-EE80-70FD-E49B-EAE140A22175}"/>
          </ac:spMkLst>
        </pc:spChg>
        <pc:spChg chg="mod">
          <ac:chgData name="Kendall Stephenson" userId="5b821848-39b7-4c1b-9fc1-53417b386efe" providerId="ADAL" clId="{44845D4F-13B8-4CF7-B8C2-080C69A3CED5}" dt="2025-09-13T05:32:52.864" v="707"/>
          <ac:spMkLst>
            <pc:docMk/>
            <pc:sldMk cId="6939002" sldId="288"/>
            <ac:spMk id="14" creationId="{F44DADE7-94B8-7A3B-429E-938976D8E9FB}"/>
          </ac:spMkLst>
        </pc:spChg>
        <pc:spChg chg="mod">
          <ac:chgData name="Kendall Stephenson" userId="5b821848-39b7-4c1b-9fc1-53417b386efe" providerId="ADAL" clId="{44845D4F-13B8-4CF7-B8C2-080C69A3CED5}" dt="2025-09-13T05:32:52.864" v="707"/>
          <ac:spMkLst>
            <pc:docMk/>
            <pc:sldMk cId="6939002" sldId="288"/>
            <ac:spMk id="15" creationId="{FC5F9C67-7B1C-19E3-9616-35740E5C825A}"/>
          </ac:spMkLst>
        </pc:spChg>
        <pc:spChg chg="mod">
          <ac:chgData name="Kendall Stephenson" userId="5b821848-39b7-4c1b-9fc1-53417b386efe" providerId="ADAL" clId="{44845D4F-13B8-4CF7-B8C2-080C69A3CED5}" dt="2025-09-13T05:33:15.101" v="712"/>
          <ac:spMkLst>
            <pc:docMk/>
            <pc:sldMk cId="6939002" sldId="288"/>
            <ac:spMk id="17" creationId="{0C2566DB-ABFC-B35C-BACF-0367CD9AAA14}"/>
          </ac:spMkLst>
        </pc:spChg>
        <pc:spChg chg="mod">
          <ac:chgData name="Kendall Stephenson" userId="5b821848-39b7-4c1b-9fc1-53417b386efe" providerId="ADAL" clId="{44845D4F-13B8-4CF7-B8C2-080C69A3CED5}" dt="2025-09-13T05:33:15.101" v="712"/>
          <ac:spMkLst>
            <pc:docMk/>
            <pc:sldMk cId="6939002" sldId="288"/>
            <ac:spMk id="18" creationId="{3996B571-8272-E420-0828-EC5B1355AB49}"/>
          </ac:spMkLst>
        </pc:spChg>
        <pc:spChg chg="mod">
          <ac:chgData name="Kendall Stephenson" userId="5b821848-39b7-4c1b-9fc1-53417b386efe" providerId="ADAL" clId="{44845D4F-13B8-4CF7-B8C2-080C69A3CED5}" dt="2025-09-13T05:33:32.269" v="714"/>
          <ac:spMkLst>
            <pc:docMk/>
            <pc:sldMk cId="6939002" sldId="288"/>
            <ac:spMk id="20" creationId="{E15D03A2-B942-9D82-8DE4-A18E1ADB5733}"/>
          </ac:spMkLst>
        </pc:spChg>
        <pc:spChg chg="mod">
          <ac:chgData name="Kendall Stephenson" userId="5b821848-39b7-4c1b-9fc1-53417b386efe" providerId="ADAL" clId="{44845D4F-13B8-4CF7-B8C2-080C69A3CED5}" dt="2025-09-13T05:33:32.269" v="714"/>
          <ac:spMkLst>
            <pc:docMk/>
            <pc:sldMk cId="6939002" sldId="288"/>
            <ac:spMk id="21" creationId="{9EC5A936-EE1D-8747-AFDD-468E2BD69260}"/>
          </ac:spMkLst>
        </pc:spChg>
        <pc:spChg chg="mod">
          <ac:chgData name="Kendall Stephenson" userId="5b821848-39b7-4c1b-9fc1-53417b386efe" providerId="ADAL" clId="{44845D4F-13B8-4CF7-B8C2-080C69A3CED5}" dt="2025-09-13T05:33:32.269" v="714"/>
          <ac:spMkLst>
            <pc:docMk/>
            <pc:sldMk cId="6939002" sldId="288"/>
            <ac:spMk id="23" creationId="{7F7B72DE-5F3C-959C-3F69-7F25485B8FD2}"/>
          </ac:spMkLst>
        </pc:spChg>
        <pc:spChg chg="mod">
          <ac:chgData name="Kendall Stephenson" userId="5b821848-39b7-4c1b-9fc1-53417b386efe" providerId="ADAL" clId="{44845D4F-13B8-4CF7-B8C2-080C69A3CED5}" dt="2025-09-13T05:33:32.269" v="714"/>
          <ac:spMkLst>
            <pc:docMk/>
            <pc:sldMk cId="6939002" sldId="288"/>
            <ac:spMk id="24" creationId="{3185AB1A-7E25-8227-0EFE-389F11C14C52}"/>
          </ac:spMkLst>
        </pc:spChg>
        <pc:spChg chg="mod">
          <ac:chgData name="Kendall Stephenson" userId="5b821848-39b7-4c1b-9fc1-53417b386efe" providerId="ADAL" clId="{44845D4F-13B8-4CF7-B8C2-080C69A3CED5}" dt="2025-09-13T05:33:32.269" v="714"/>
          <ac:spMkLst>
            <pc:docMk/>
            <pc:sldMk cId="6939002" sldId="288"/>
            <ac:spMk id="26" creationId="{C4FB0460-2E77-E581-767A-4823200B5958}"/>
          </ac:spMkLst>
        </pc:spChg>
        <pc:spChg chg="mod">
          <ac:chgData name="Kendall Stephenson" userId="5b821848-39b7-4c1b-9fc1-53417b386efe" providerId="ADAL" clId="{44845D4F-13B8-4CF7-B8C2-080C69A3CED5}" dt="2025-09-13T05:33:32.269" v="714"/>
          <ac:spMkLst>
            <pc:docMk/>
            <pc:sldMk cId="6939002" sldId="288"/>
            <ac:spMk id="27" creationId="{49B2B491-E145-5D20-B68A-655AD79C9100}"/>
          </ac:spMkLst>
        </pc:spChg>
        <pc:spChg chg="mod">
          <ac:chgData name="Kendall Stephenson" userId="5b821848-39b7-4c1b-9fc1-53417b386efe" providerId="ADAL" clId="{44845D4F-13B8-4CF7-B8C2-080C69A3CED5}" dt="2025-09-13T05:33:41.865" v="716"/>
          <ac:spMkLst>
            <pc:docMk/>
            <pc:sldMk cId="6939002" sldId="288"/>
            <ac:spMk id="29" creationId="{7F9788A9-4718-2E89-687E-178F97949DBD}"/>
          </ac:spMkLst>
        </pc:spChg>
        <pc:spChg chg="mod">
          <ac:chgData name="Kendall Stephenson" userId="5b821848-39b7-4c1b-9fc1-53417b386efe" providerId="ADAL" clId="{44845D4F-13B8-4CF7-B8C2-080C69A3CED5}" dt="2025-09-13T05:33:41.865" v="716"/>
          <ac:spMkLst>
            <pc:docMk/>
            <pc:sldMk cId="6939002" sldId="288"/>
            <ac:spMk id="30" creationId="{283C6459-775C-5E4E-83BE-C4F457146A29}"/>
          </ac:spMkLst>
        </pc:spChg>
        <pc:spChg chg="mod">
          <ac:chgData name="Kendall Stephenson" userId="5b821848-39b7-4c1b-9fc1-53417b386efe" providerId="ADAL" clId="{44845D4F-13B8-4CF7-B8C2-080C69A3CED5}" dt="2025-09-13T05:33:41.865" v="716"/>
          <ac:spMkLst>
            <pc:docMk/>
            <pc:sldMk cId="6939002" sldId="288"/>
            <ac:spMk id="32" creationId="{CE793C19-307D-9B0C-1020-5A5DFFCA95C9}"/>
          </ac:spMkLst>
        </pc:spChg>
        <pc:spChg chg="mod">
          <ac:chgData name="Kendall Stephenson" userId="5b821848-39b7-4c1b-9fc1-53417b386efe" providerId="ADAL" clId="{44845D4F-13B8-4CF7-B8C2-080C69A3CED5}" dt="2025-09-13T05:33:41.865" v="716"/>
          <ac:spMkLst>
            <pc:docMk/>
            <pc:sldMk cId="6939002" sldId="288"/>
            <ac:spMk id="33" creationId="{B3126AFE-8EB9-E35E-377E-98BCA1F2C21C}"/>
          </ac:spMkLst>
        </pc:spChg>
        <pc:spChg chg="mod">
          <ac:chgData name="Kendall Stephenson" userId="5b821848-39b7-4c1b-9fc1-53417b386efe" providerId="ADAL" clId="{44845D4F-13B8-4CF7-B8C2-080C69A3CED5}" dt="2025-09-13T05:33:41.865" v="716"/>
          <ac:spMkLst>
            <pc:docMk/>
            <pc:sldMk cId="6939002" sldId="288"/>
            <ac:spMk id="35" creationId="{E57082CB-9BB6-EBE9-0152-DF16B16A52A7}"/>
          </ac:spMkLst>
        </pc:spChg>
        <pc:spChg chg="mod">
          <ac:chgData name="Kendall Stephenson" userId="5b821848-39b7-4c1b-9fc1-53417b386efe" providerId="ADAL" clId="{44845D4F-13B8-4CF7-B8C2-080C69A3CED5}" dt="2025-09-13T05:33:41.865" v="716"/>
          <ac:spMkLst>
            <pc:docMk/>
            <pc:sldMk cId="6939002" sldId="288"/>
            <ac:spMk id="36" creationId="{62849D8A-D341-4698-E34C-EBDA7ACC8F51}"/>
          </ac:spMkLst>
        </pc:spChg>
        <pc:spChg chg="mod">
          <ac:chgData name="Kendall Stephenson" userId="5b821848-39b7-4c1b-9fc1-53417b386efe" providerId="ADAL" clId="{44845D4F-13B8-4CF7-B8C2-080C69A3CED5}" dt="2025-09-13T05:33:53.046" v="718"/>
          <ac:spMkLst>
            <pc:docMk/>
            <pc:sldMk cId="6939002" sldId="288"/>
            <ac:spMk id="38" creationId="{6AE03698-1005-E0F6-7CD6-EDAFE937E51B}"/>
          </ac:spMkLst>
        </pc:spChg>
        <pc:spChg chg="mod">
          <ac:chgData name="Kendall Stephenson" userId="5b821848-39b7-4c1b-9fc1-53417b386efe" providerId="ADAL" clId="{44845D4F-13B8-4CF7-B8C2-080C69A3CED5}" dt="2025-09-13T05:33:53.046" v="718"/>
          <ac:spMkLst>
            <pc:docMk/>
            <pc:sldMk cId="6939002" sldId="288"/>
            <ac:spMk id="39" creationId="{FF4E6EEB-3688-474C-1C7D-45AF015A20F3}"/>
          </ac:spMkLst>
        </pc:spChg>
        <pc:spChg chg="mod">
          <ac:chgData name="Kendall Stephenson" userId="5b821848-39b7-4c1b-9fc1-53417b386efe" providerId="ADAL" clId="{44845D4F-13B8-4CF7-B8C2-080C69A3CED5}" dt="2025-09-13T05:33:53.046" v="718"/>
          <ac:spMkLst>
            <pc:docMk/>
            <pc:sldMk cId="6939002" sldId="288"/>
            <ac:spMk id="41" creationId="{BA2B6031-8DDF-DB6A-7043-909EA908C6E6}"/>
          </ac:spMkLst>
        </pc:spChg>
        <pc:spChg chg="mod">
          <ac:chgData name="Kendall Stephenson" userId="5b821848-39b7-4c1b-9fc1-53417b386efe" providerId="ADAL" clId="{44845D4F-13B8-4CF7-B8C2-080C69A3CED5}" dt="2025-09-13T05:33:53.046" v="718"/>
          <ac:spMkLst>
            <pc:docMk/>
            <pc:sldMk cId="6939002" sldId="288"/>
            <ac:spMk id="42" creationId="{6CD64F39-EA79-A240-26E3-DC397269464E}"/>
          </ac:spMkLst>
        </pc:spChg>
        <pc:spChg chg="mod">
          <ac:chgData name="Kendall Stephenson" userId="5b821848-39b7-4c1b-9fc1-53417b386efe" providerId="ADAL" clId="{44845D4F-13B8-4CF7-B8C2-080C69A3CED5}" dt="2025-09-13T05:33:53.046" v="718"/>
          <ac:spMkLst>
            <pc:docMk/>
            <pc:sldMk cId="6939002" sldId="288"/>
            <ac:spMk id="44" creationId="{16EF07E6-709E-B565-4C72-90A2A667480E}"/>
          </ac:spMkLst>
        </pc:spChg>
        <pc:spChg chg="mod">
          <ac:chgData name="Kendall Stephenson" userId="5b821848-39b7-4c1b-9fc1-53417b386efe" providerId="ADAL" clId="{44845D4F-13B8-4CF7-B8C2-080C69A3CED5}" dt="2025-09-13T05:33:53.046" v="718"/>
          <ac:spMkLst>
            <pc:docMk/>
            <pc:sldMk cId="6939002" sldId="288"/>
            <ac:spMk id="45" creationId="{91D9CAD0-6671-0F7D-CB3D-A7115E4D4205}"/>
          </ac:spMkLst>
        </pc:spChg>
        <pc:spChg chg="mod">
          <ac:chgData name="Kendall Stephenson" userId="5b821848-39b7-4c1b-9fc1-53417b386efe" providerId="ADAL" clId="{44845D4F-13B8-4CF7-B8C2-080C69A3CED5}" dt="2025-09-13T05:34:52.006" v="722"/>
          <ac:spMkLst>
            <pc:docMk/>
            <pc:sldMk cId="6939002" sldId="288"/>
            <ac:spMk id="60" creationId="{211DB114-A482-927C-3378-4F66AD0DF938}"/>
          </ac:spMkLst>
        </pc:spChg>
        <pc:spChg chg="mod">
          <ac:chgData name="Kendall Stephenson" userId="5b821848-39b7-4c1b-9fc1-53417b386efe" providerId="ADAL" clId="{44845D4F-13B8-4CF7-B8C2-080C69A3CED5}" dt="2025-09-13T05:34:52.006" v="722"/>
          <ac:spMkLst>
            <pc:docMk/>
            <pc:sldMk cId="6939002" sldId="288"/>
            <ac:spMk id="61" creationId="{46E022A2-B1AE-0333-9259-D466ADD35870}"/>
          </ac:spMkLst>
        </pc:spChg>
        <pc:spChg chg="mod">
          <ac:chgData name="Kendall Stephenson" userId="5b821848-39b7-4c1b-9fc1-53417b386efe" providerId="ADAL" clId="{44845D4F-13B8-4CF7-B8C2-080C69A3CED5}" dt="2025-09-13T05:34:52.006" v="722"/>
          <ac:spMkLst>
            <pc:docMk/>
            <pc:sldMk cId="6939002" sldId="288"/>
            <ac:spMk id="62" creationId="{C3EE24E0-AC47-56FB-F670-37C424C0E007}"/>
          </ac:spMkLst>
        </pc:spChg>
        <pc:spChg chg="mod">
          <ac:chgData name="Kendall Stephenson" userId="5b821848-39b7-4c1b-9fc1-53417b386efe" providerId="ADAL" clId="{44845D4F-13B8-4CF7-B8C2-080C69A3CED5}" dt="2025-09-13T05:34:52.006" v="722"/>
          <ac:spMkLst>
            <pc:docMk/>
            <pc:sldMk cId="6939002" sldId="288"/>
            <ac:spMk id="63" creationId="{7D860E19-1AFB-70A6-44DE-3A0770322E79}"/>
          </ac:spMkLst>
        </pc:spChg>
        <pc:spChg chg="mod">
          <ac:chgData name="Kendall Stephenson" userId="5b821848-39b7-4c1b-9fc1-53417b386efe" providerId="ADAL" clId="{44845D4F-13B8-4CF7-B8C2-080C69A3CED5}" dt="2025-09-13T05:34:52.006" v="722"/>
          <ac:spMkLst>
            <pc:docMk/>
            <pc:sldMk cId="6939002" sldId="288"/>
            <ac:spMk id="65" creationId="{BCDF434C-9527-12DB-97EB-ADD560735C9D}"/>
          </ac:spMkLst>
        </pc:spChg>
        <pc:spChg chg="mod">
          <ac:chgData name="Kendall Stephenson" userId="5b821848-39b7-4c1b-9fc1-53417b386efe" providerId="ADAL" clId="{44845D4F-13B8-4CF7-B8C2-080C69A3CED5}" dt="2025-09-13T05:34:52.006" v="722"/>
          <ac:spMkLst>
            <pc:docMk/>
            <pc:sldMk cId="6939002" sldId="288"/>
            <ac:spMk id="66" creationId="{CAA80CAE-B4AF-BCE7-4B17-ACADA5396558}"/>
          </ac:spMkLst>
        </pc:spChg>
        <pc:spChg chg="mod">
          <ac:chgData name="Kendall Stephenson" userId="5b821848-39b7-4c1b-9fc1-53417b386efe" providerId="ADAL" clId="{44845D4F-13B8-4CF7-B8C2-080C69A3CED5}" dt="2025-09-13T05:34:52.006" v="722"/>
          <ac:spMkLst>
            <pc:docMk/>
            <pc:sldMk cId="6939002" sldId="288"/>
            <ac:spMk id="67" creationId="{81FBDA43-AE91-D0FA-B0F7-AA19054DA7F2}"/>
          </ac:spMkLst>
        </pc:spChg>
        <pc:spChg chg="mod">
          <ac:chgData name="Kendall Stephenson" userId="5b821848-39b7-4c1b-9fc1-53417b386efe" providerId="ADAL" clId="{44845D4F-13B8-4CF7-B8C2-080C69A3CED5}" dt="2025-09-13T05:34:52.006" v="722"/>
          <ac:spMkLst>
            <pc:docMk/>
            <pc:sldMk cId="6939002" sldId="288"/>
            <ac:spMk id="71" creationId="{CE2CA501-22C6-1BA6-F76C-B2973FAAE8A8}"/>
          </ac:spMkLst>
        </pc:spChg>
        <pc:spChg chg="mod">
          <ac:chgData name="Kendall Stephenson" userId="5b821848-39b7-4c1b-9fc1-53417b386efe" providerId="ADAL" clId="{44845D4F-13B8-4CF7-B8C2-080C69A3CED5}" dt="2025-09-13T05:34:52.006" v="722"/>
          <ac:spMkLst>
            <pc:docMk/>
            <pc:sldMk cId="6939002" sldId="288"/>
            <ac:spMk id="78" creationId="{8845AA27-C354-A9E1-5CDA-2B6E94F7F0DE}"/>
          </ac:spMkLst>
        </pc:spChg>
        <pc:spChg chg="mod">
          <ac:chgData name="Kendall Stephenson" userId="5b821848-39b7-4c1b-9fc1-53417b386efe" providerId="ADAL" clId="{44845D4F-13B8-4CF7-B8C2-080C69A3CED5}" dt="2025-09-13T05:34:52.006" v="722"/>
          <ac:spMkLst>
            <pc:docMk/>
            <pc:sldMk cId="6939002" sldId="288"/>
            <ac:spMk id="79" creationId="{6D0600AB-93ED-A652-CA69-25F67624D447}"/>
          </ac:spMkLst>
        </pc:spChg>
        <pc:spChg chg="add mod">
          <ac:chgData name="Kendall Stephenson" userId="5b821848-39b7-4c1b-9fc1-53417b386efe" providerId="ADAL" clId="{44845D4F-13B8-4CF7-B8C2-080C69A3CED5}" dt="2025-09-13T05:39:46.468" v="756" actId="164"/>
          <ac:spMkLst>
            <pc:docMk/>
            <pc:sldMk cId="6939002" sldId="288"/>
            <ac:spMk id="85" creationId="{3358AD8F-DE03-952C-2A93-41381AFC480A}"/>
          </ac:spMkLst>
        </pc:spChg>
        <pc:spChg chg="add mod">
          <ac:chgData name="Kendall Stephenson" userId="5b821848-39b7-4c1b-9fc1-53417b386efe" providerId="ADAL" clId="{44845D4F-13B8-4CF7-B8C2-080C69A3CED5}" dt="2025-09-13T05:39:46.468" v="756" actId="164"/>
          <ac:spMkLst>
            <pc:docMk/>
            <pc:sldMk cId="6939002" sldId="288"/>
            <ac:spMk id="86" creationId="{2F4E0CD0-CE2A-8BC3-737A-E2F95F418B59}"/>
          </ac:spMkLst>
        </pc:spChg>
        <pc:spChg chg="add mod">
          <ac:chgData name="Kendall Stephenson" userId="5b821848-39b7-4c1b-9fc1-53417b386efe" providerId="ADAL" clId="{44845D4F-13B8-4CF7-B8C2-080C69A3CED5}" dt="2025-09-13T05:39:46.468" v="756" actId="164"/>
          <ac:spMkLst>
            <pc:docMk/>
            <pc:sldMk cId="6939002" sldId="288"/>
            <ac:spMk id="87" creationId="{121650EE-0773-F63E-B5A7-73B40C24FABF}"/>
          </ac:spMkLst>
        </pc:spChg>
        <pc:spChg chg="mod">
          <ac:chgData name="Kendall Stephenson" userId="5b821848-39b7-4c1b-9fc1-53417b386efe" providerId="ADAL" clId="{44845D4F-13B8-4CF7-B8C2-080C69A3CED5}" dt="2025-09-13T05:39:51.333" v="757"/>
          <ac:spMkLst>
            <pc:docMk/>
            <pc:sldMk cId="6939002" sldId="288"/>
            <ac:spMk id="90" creationId="{8671B0D3-7735-BC73-7B1D-3CD04994688D}"/>
          </ac:spMkLst>
        </pc:spChg>
        <pc:spChg chg="mod">
          <ac:chgData name="Kendall Stephenson" userId="5b821848-39b7-4c1b-9fc1-53417b386efe" providerId="ADAL" clId="{44845D4F-13B8-4CF7-B8C2-080C69A3CED5}" dt="2025-09-13T05:39:51.333" v="757"/>
          <ac:spMkLst>
            <pc:docMk/>
            <pc:sldMk cId="6939002" sldId="288"/>
            <ac:spMk id="91" creationId="{597EFAFD-F3E2-DCD9-FCE8-30A6E3BB74B2}"/>
          </ac:spMkLst>
        </pc:spChg>
        <pc:spChg chg="mod">
          <ac:chgData name="Kendall Stephenson" userId="5b821848-39b7-4c1b-9fc1-53417b386efe" providerId="ADAL" clId="{44845D4F-13B8-4CF7-B8C2-080C69A3CED5}" dt="2025-09-13T05:39:51.333" v="757"/>
          <ac:spMkLst>
            <pc:docMk/>
            <pc:sldMk cId="6939002" sldId="288"/>
            <ac:spMk id="92" creationId="{EDCA6229-D264-875C-6E1C-52CDE70D67E0}"/>
          </ac:spMkLst>
        </pc:spChg>
        <pc:spChg chg="mod">
          <ac:chgData name="Kendall Stephenson" userId="5b821848-39b7-4c1b-9fc1-53417b386efe" providerId="ADAL" clId="{44845D4F-13B8-4CF7-B8C2-080C69A3CED5}" dt="2025-09-13T05:41:10.436" v="760"/>
          <ac:spMkLst>
            <pc:docMk/>
            <pc:sldMk cId="6939002" sldId="288"/>
            <ac:spMk id="97" creationId="{9EE55C81-4788-E80F-0939-80FD455BF305}"/>
          </ac:spMkLst>
        </pc:spChg>
        <pc:spChg chg="mod">
          <ac:chgData name="Kendall Stephenson" userId="5b821848-39b7-4c1b-9fc1-53417b386efe" providerId="ADAL" clId="{44845D4F-13B8-4CF7-B8C2-080C69A3CED5}" dt="2025-09-13T05:41:10.436" v="760"/>
          <ac:spMkLst>
            <pc:docMk/>
            <pc:sldMk cId="6939002" sldId="288"/>
            <ac:spMk id="98" creationId="{DF221590-9091-730E-D0C2-B39BECD3A174}"/>
          </ac:spMkLst>
        </pc:spChg>
        <pc:spChg chg="mod">
          <ac:chgData name="Kendall Stephenson" userId="5b821848-39b7-4c1b-9fc1-53417b386efe" providerId="ADAL" clId="{44845D4F-13B8-4CF7-B8C2-080C69A3CED5}" dt="2025-09-13T05:41:10.436" v="760"/>
          <ac:spMkLst>
            <pc:docMk/>
            <pc:sldMk cId="6939002" sldId="288"/>
            <ac:spMk id="99" creationId="{0BE13F41-936B-4D3A-07D1-26769E962E19}"/>
          </ac:spMkLst>
        </pc:spChg>
        <pc:spChg chg="mod">
          <ac:chgData name="Kendall Stephenson" userId="5b821848-39b7-4c1b-9fc1-53417b386efe" providerId="ADAL" clId="{44845D4F-13B8-4CF7-B8C2-080C69A3CED5}" dt="2025-09-13T05:41:10.436" v="760"/>
          <ac:spMkLst>
            <pc:docMk/>
            <pc:sldMk cId="6939002" sldId="288"/>
            <ac:spMk id="100" creationId="{99EC19D1-6143-9A43-7DD7-326041E4C4B0}"/>
          </ac:spMkLst>
        </pc:spChg>
        <pc:spChg chg="mod">
          <ac:chgData name="Kendall Stephenson" userId="5b821848-39b7-4c1b-9fc1-53417b386efe" providerId="ADAL" clId="{44845D4F-13B8-4CF7-B8C2-080C69A3CED5}" dt="2025-09-13T05:41:10.436" v="760"/>
          <ac:spMkLst>
            <pc:docMk/>
            <pc:sldMk cId="6939002" sldId="288"/>
            <ac:spMk id="101" creationId="{767A6E40-9666-97C3-DC77-CFF5DEB15993}"/>
          </ac:spMkLst>
        </pc:spChg>
        <pc:spChg chg="mod">
          <ac:chgData name="Kendall Stephenson" userId="5b821848-39b7-4c1b-9fc1-53417b386efe" providerId="ADAL" clId="{44845D4F-13B8-4CF7-B8C2-080C69A3CED5}" dt="2025-09-13T05:41:10.436" v="760"/>
          <ac:spMkLst>
            <pc:docMk/>
            <pc:sldMk cId="6939002" sldId="288"/>
            <ac:spMk id="102" creationId="{ABEF3405-DC5E-0D21-906A-430D0615F6B5}"/>
          </ac:spMkLst>
        </pc:spChg>
        <pc:spChg chg="mod">
          <ac:chgData name="Kendall Stephenson" userId="5b821848-39b7-4c1b-9fc1-53417b386efe" providerId="ADAL" clId="{44845D4F-13B8-4CF7-B8C2-080C69A3CED5}" dt="2025-09-13T05:42:04.500" v="779"/>
          <ac:spMkLst>
            <pc:docMk/>
            <pc:sldMk cId="6939002" sldId="288"/>
            <ac:spMk id="109" creationId="{7475C48E-6FBE-8595-5811-DD8C4E8039C8}"/>
          </ac:spMkLst>
        </pc:spChg>
        <pc:spChg chg="mod">
          <ac:chgData name="Kendall Stephenson" userId="5b821848-39b7-4c1b-9fc1-53417b386efe" providerId="ADAL" clId="{44845D4F-13B8-4CF7-B8C2-080C69A3CED5}" dt="2025-09-13T05:42:04.500" v="779"/>
          <ac:spMkLst>
            <pc:docMk/>
            <pc:sldMk cId="6939002" sldId="288"/>
            <ac:spMk id="111" creationId="{646AB34C-EE30-4322-2827-BF357C1D11FA}"/>
          </ac:spMkLst>
        </pc:spChg>
        <pc:spChg chg="mod">
          <ac:chgData name="Kendall Stephenson" userId="5b821848-39b7-4c1b-9fc1-53417b386efe" providerId="ADAL" clId="{44845D4F-13B8-4CF7-B8C2-080C69A3CED5}" dt="2025-09-13T05:42:04.500" v="779"/>
          <ac:spMkLst>
            <pc:docMk/>
            <pc:sldMk cId="6939002" sldId="288"/>
            <ac:spMk id="112" creationId="{036779F5-C4EA-C8D6-53FC-2E692DFF4030}"/>
          </ac:spMkLst>
        </pc:spChg>
        <pc:spChg chg="mod">
          <ac:chgData name="Kendall Stephenson" userId="5b821848-39b7-4c1b-9fc1-53417b386efe" providerId="ADAL" clId="{44845D4F-13B8-4CF7-B8C2-080C69A3CED5}" dt="2025-09-13T05:42:04.500" v="779"/>
          <ac:spMkLst>
            <pc:docMk/>
            <pc:sldMk cId="6939002" sldId="288"/>
            <ac:spMk id="113" creationId="{0F86C24F-B4B1-42CB-D242-60EE64B70C17}"/>
          </ac:spMkLst>
        </pc:spChg>
        <pc:spChg chg="mod">
          <ac:chgData name="Kendall Stephenson" userId="5b821848-39b7-4c1b-9fc1-53417b386efe" providerId="ADAL" clId="{44845D4F-13B8-4CF7-B8C2-080C69A3CED5}" dt="2025-09-13T05:42:04.500" v="779"/>
          <ac:spMkLst>
            <pc:docMk/>
            <pc:sldMk cId="6939002" sldId="288"/>
            <ac:spMk id="114" creationId="{F840C029-DC13-5D06-FDA5-ED1056B987EC}"/>
          </ac:spMkLst>
        </pc:spChg>
        <pc:spChg chg="mod">
          <ac:chgData name="Kendall Stephenson" userId="5b821848-39b7-4c1b-9fc1-53417b386efe" providerId="ADAL" clId="{44845D4F-13B8-4CF7-B8C2-080C69A3CED5}" dt="2025-09-13T05:42:04.500" v="779"/>
          <ac:spMkLst>
            <pc:docMk/>
            <pc:sldMk cId="6939002" sldId="288"/>
            <ac:spMk id="117" creationId="{C2CEA438-06CF-690F-F6E2-86FE8C08F6E3}"/>
          </ac:spMkLst>
        </pc:spChg>
        <pc:spChg chg="mod">
          <ac:chgData name="Kendall Stephenson" userId="5b821848-39b7-4c1b-9fc1-53417b386efe" providerId="ADAL" clId="{44845D4F-13B8-4CF7-B8C2-080C69A3CED5}" dt="2025-09-13T05:42:04.500" v="779"/>
          <ac:spMkLst>
            <pc:docMk/>
            <pc:sldMk cId="6939002" sldId="288"/>
            <ac:spMk id="118" creationId="{FC0900E4-EB74-815B-E875-5748C0BD86D9}"/>
          </ac:spMkLst>
        </pc:spChg>
        <pc:spChg chg="mod">
          <ac:chgData name="Kendall Stephenson" userId="5b821848-39b7-4c1b-9fc1-53417b386efe" providerId="ADAL" clId="{44845D4F-13B8-4CF7-B8C2-080C69A3CED5}" dt="2025-09-13T05:42:04.500" v="779"/>
          <ac:spMkLst>
            <pc:docMk/>
            <pc:sldMk cId="6939002" sldId="288"/>
            <ac:spMk id="119" creationId="{D3DA4C89-2546-730E-D435-F7AED1C4E2DE}"/>
          </ac:spMkLst>
        </pc:spChg>
        <pc:spChg chg="mod">
          <ac:chgData name="Kendall Stephenson" userId="5b821848-39b7-4c1b-9fc1-53417b386efe" providerId="ADAL" clId="{44845D4F-13B8-4CF7-B8C2-080C69A3CED5}" dt="2025-09-13T05:42:04.500" v="779"/>
          <ac:spMkLst>
            <pc:docMk/>
            <pc:sldMk cId="6939002" sldId="288"/>
            <ac:spMk id="120" creationId="{4BFBA109-9C4F-7658-47B1-E8C255DABCA1}"/>
          </ac:spMkLst>
        </pc:spChg>
        <pc:spChg chg="mod">
          <ac:chgData name="Kendall Stephenson" userId="5b821848-39b7-4c1b-9fc1-53417b386efe" providerId="ADAL" clId="{44845D4F-13B8-4CF7-B8C2-080C69A3CED5}" dt="2025-09-13T05:42:04.500" v="779"/>
          <ac:spMkLst>
            <pc:docMk/>
            <pc:sldMk cId="6939002" sldId="288"/>
            <ac:spMk id="122" creationId="{C6B096FF-48BB-4983-1F68-0E7D74498D29}"/>
          </ac:spMkLst>
        </pc:spChg>
        <pc:spChg chg="add mod">
          <ac:chgData name="Kendall Stephenson" userId="5b821848-39b7-4c1b-9fc1-53417b386efe" providerId="ADAL" clId="{44845D4F-13B8-4CF7-B8C2-080C69A3CED5}" dt="2025-09-13T06:12:38.843" v="1030" actId="14100"/>
          <ac:spMkLst>
            <pc:docMk/>
            <pc:sldMk cId="6939002" sldId="288"/>
            <ac:spMk id="124" creationId="{4B41A75F-F869-1ABB-187E-2740375A5E39}"/>
          </ac:spMkLst>
        </pc:spChg>
        <pc:spChg chg="add mod">
          <ac:chgData name="Kendall Stephenson" userId="5b821848-39b7-4c1b-9fc1-53417b386efe" providerId="ADAL" clId="{44845D4F-13B8-4CF7-B8C2-080C69A3CED5}" dt="2025-09-13T05:49:56.808" v="1023" actId="20577"/>
          <ac:spMkLst>
            <pc:docMk/>
            <pc:sldMk cId="6939002" sldId="288"/>
            <ac:spMk id="125" creationId="{775B187F-4CEB-6A7A-522A-84FA5C7C6EF2}"/>
          </ac:spMkLst>
        </pc:spChg>
        <pc:spChg chg="add mod">
          <ac:chgData name="Kendall Stephenson" userId="5b821848-39b7-4c1b-9fc1-53417b386efe" providerId="ADAL" clId="{44845D4F-13B8-4CF7-B8C2-080C69A3CED5}" dt="2025-09-15T15:56:48.115" v="1486" actId="1076"/>
          <ac:spMkLst>
            <pc:docMk/>
            <pc:sldMk cId="6939002" sldId="288"/>
            <ac:spMk id="126" creationId="{B66F8FE8-68BF-6410-EDB7-97C1AA6B42F0}"/>
          </ac:spMkLst>
        </pc:spChg>
        <pc:spChg chg="add mod">
          <ac:chgData name="Kendall Stephenson" userId="5b821848-39b7-4c1b-9fc1-53417b386efe" providerId="ADAL" clId="{44845D4F-13B8-4CF7-B8C2-080C69A3CED5}" dt="2025-09-13T16:20:07.128" v="1117" actId="14100"/>
          <ac:spMkLst>
            <pc:docMk/>
            <pc:sldMk cId="6939002" sldId="288"/>
            <ac:spMk id="127" creationId="{C97DFDE7-3B13-60AF-CFE1-8D954D870B3A}"/>
          </ac:spMkLst>
        </pc:spChg>
        <pc:spChg chg="add mod">
          <ac:chgData name="Kendall Stephenson" userId="5b821848-39b7-4c1b-9fc1-53417b386efe" providerId="ADAL" clId="{44845D4F-13B8-4CF7-B8C2-080C69A3CED5}" dt="2025-09-13T16:22:01.666" v="1125" actId="692"/>
          <ac:spMkLst>
            <pc:docMk/>
            <pc:sldMk cId="6939002" sldId="288"/>
            <ac:spMk id="128" creationId="{428242D3-5B1F-7698-9C41-E95FF6D21DF5}"/>
          </ac:spMkLst>
        </pc:spChg>
        <pc:grpChg chg="add mod">
          <ac:chgData name="Kendall Stephenson" userId="5b821848-39b7-4c1b-9fc1-53417b386efe" providerId="ADAL" clId="{44845D4F-13B8-4CF7-B8C2-080C69A3CED5}" dt="2025-09-13T05:34:31.221" v="720" actId="164"/>
          <ac:grpSpMkLst>
            <pc:docMk/>
            <pc:sldMk cId="6939002" sldId="288"/>
            <ac:grpSpMk id="5" creationId="{CEED9C2B-7731-0F8E-C17C-4EF601BA114C}"/>
          </ac:grpSpMkLst>
        </pc:grpChg>
        <pc:grpChg chg="add mod">
          <ac:chgData name="Kendall Stephenson" userId="5b821848-39b7-4c1b-9fc1-53417b386efe" providerId="ADAL" clId="{44845D4F-13B8-4CF7-B8C2-080C69A3CED5}" dt="2025-09-13T05:34:31.221" v="720" actId="164"/>
          <ac:grpSpMkLst>
            <pc:docMk/>
            <pc:sldMk cId="6939002" sldId="288"/>
            <ac:grpSpMk id="7" creationId="{43A50E7B-E1EF-E765-3756-8DCBD1A82B48}"/>
          </ac:grpSpMkLst>
        </pc:grpChg>
        <pc:grpChg chg="add mod">
          <ac:chgData name="Kendall Stephenson" userId="5b821848-39b7-4c1b-9fc1-53417b386efe" providerId="ADAL" clId="{44845D4F-13B8-4CF7-B8C2-080C69A3CED5}" dt="2025-09-13T05:34:31.221" v="720" actId="164"/>
          <ac:grpSpMkLst>
            <pc:docMk/>
            <pc:sldMk cId="6939002" sldId="288"/>
            <ac:grpSpMk id="16" creationId="{65B0A62C-E3F0-075B-D51E-A806B28DC2C0}"/>
          </ac:grpSpMkLst>
        </pc:grpChg>
        <pc:grpChg chg="add mod">
          <ac:chgData name="Kendall Stephenson" userId="5b821848-39b7-4c1b-9fc1-53417b386efe" providerId="ADAL" clId="{44845D4F-13B8-4CF7-B8C2-080C69A3CED5}" dt="2025-09-13T05:34:31.221" v="720" actId="164"/>
          <ac:grpSpMkLst>
            <pc:docMk/>
            <pc:sldMk cId="6939002" sldId="288"/>
            <ac:grpSpMk id="19" creationId="{EB13D353-DF2C-1070-035D-436E38F924DE}"/>
          </ac:grpSpMkLst>
        </pc:grpChg>
        <pc:grpChg chg="add mod">
          <ac:chgData name="Kendall Stephenson" userId="5b821848-39b7-4c1b-9fc1-53417b386efe" providerId="ADAL" clId="{44845D4F-13B8-4CF7-B8C2-080C69A3CED5}" dt="2025-09-13T05:34:31.221" v="720" actId="164"/>
          <ac:grpSpMkLst>
            <pc:docMk/>
            <pc:sldMk cId="6939002" sldId="288"/>
            <ac:grpSpMk id="22" creationId="{3BCEC6AE-B3E4-8571-4F89-E7F2119E8C36}"/>
          </ac:grpSpMkLst>
        </pc:grpChg>
        <pc:grpChg chg="add mod">
          <ac:chgData name="Kendall Stephenson" userId="5b821848-39b7-4c1b-9fc1-53417b386efe" providerId="ADAL" clId="{44845D4F-13B8-4CF7-B8C2-080C69A3CED5}" dt="2025-09-13T05:34:31.221" v="720" actId="164"/>
          <ac:grpSpMkLst>
            <pc:docMk/>
            <pc:sldMk cId="6939002" sldId="288"/>
            <ac:grpSpMk id="25" creationId="{15C3AC39-22EF-FDE6-EC22-BCE1323F1D87}"/>
          </ac:grpSpMkLst>
        </pc:grpChg>
        <pc:grpChg chg="add mod">
          <ac:chgData name="Kendall Stephenson" userId="5b821848-39b7-4c1b-9fc1-53417b386efe" providerId="ADAL" clId="{44845D4F-13B8-4CF7-B8C2-080C69A3CED5}" dt="2025-09-13T05:34:31.221" v="720" actId="164"/>
          <ac:grpSpMkLst>
            <pc:docMk/>
            <pc:sldMk cId="6939002" sldId="288"/>
            <ac:grpSpMk id="28" creationId="{6BEA0AB0-0065-35E1-0122-B972367EC2B0}"/>
          </ac:grpSpMkLst>
        </pc:grpChg>
        <pc:grpChg chg="add mod">
          <ac:chgData name="Kendall Stephenson" userId="5b821848-39b7-4c1b-9fc1-53417b386efe" providerId="ADAL" clId="{44845D4F-13B8-4CF7-B8C2-080C69A3CED5}" dt="2025-09-13T05:34:31.221" v="720" actId="164"/>
          <ac:grpSpMkLst>
            <pc:docMk/>
            <pc:sldMk cId="6939002" sldId="288"/>
            <ac:grpSpMk id="31" creationId="{B83D57C2-15B9-04BE-B1F2-837F54AE2BCD}"/>
          </ac:grpSpMkLst>
        </pc:grpChg>
        <pc:grpChg chg="add mod">
          <ac:chgData name="Kendall Stephenson" userId="5b821848-39b7-4c1b-9fc1-53417b386efe" providerId="ADAL" clId="{44845D4F-13B8-4CF7-B8C2-080C69A3CED5}" dt="2025-09-13T05:34:31.221" v="720" actId="164"/>
          <ac:grpSpMkLst>
            <pc:docMk/>
            <pc:sldMk cId="6939002" sldId="288"/>
            <ac:grpSpMk id="34" creationId="{71D1F74C-A571-D67D-5601-71AB7A5CBA37}"/>
          </ac:grpSpMkLst>
        </pc:grpChg>
        <pc:grpChg chg="add mod">
          <ac:chgData name="Kendall Stephenson" userId="5b821848-39b7-4c1b-9fc1-53417b386efe" providerId="ADAL" clId="{44845D4F-13B8-4CF7-B8C2-080C69A3CED5}" dt="2025-09-13T05:33:58.500" v="719" actId="1076"/>
          <ac:grpSpMkLst>
            <pc:docMk/>
            <pc:sldMk cId="6939002" sldId="288"/>
            <ac:grpSpMk id="37" creationId="{04D7A63D-A8A1-1628-852C-C46243CC671E}"/>
          </ac:grpSpMkLst>
        </pc:grpChg>
        <pc:grpChg chg="add mod">
          <ac:chgData name="Kendall Stephenson" userId="5b821848-39b7-4c1b-9fc1-53417b386efe" providerId="ADAL" clId="{44845D4F-13B8-4CF7-B8C2-080C69A3CED5}" dt="2025-09-13T05:33:58.500" v="719" actId="1076"/>
          <ac:grpSpMkLst>
            <pc:docMk/>
            <pc:sldMk cId="6939002" sldId="288"/>
            <ac:grpSpMk id="40" creationId="{ECA82047-8D3B-6715-4DF9-A33F9D3C146B}"/>
          </ac:grpSpMkLst>
        </pc:grpChg>
        <pc:grpChg chg="add mod">
          <ac:chgData name="Kendall Stephenson" userId="5b821848-39b7-4c1b-9fc1-53417b386efe" providerId="ADAL" clId="{44845D4F-13B8-4CF7-B8C2-080C69A3CED5}" dt="2025-09-13T05:34:31.221" v="720" actId="164"/>
          <ac:grpSpMkLst>
            <pc:docMk/>
            <pc:sldMk cId="6939002" sldId="288"/>
            <ac:grpSpMk id="43" creationId="{A0DC57E9-DC8C-3B89-593C-14A0BA22B488}"/>
          </ac:grpSpMkLst>
        </pc:grpChg>
        <pc:grpChg chg="mod">
          <ac:chgData name="Kendall Stephenson" userId="5b821848-39b7-4c1b-9fc1-53417b386efe" providerId="ADAL" clId="{44845D4F-13B8-4CF7-B8C2-080C69A3CED5}" dt="2025-09-13T05:42:50.735" v="782" actId="164"/>
          <ac:grpSpMkLst>
            <pc:docMk/>
            <pc:sldMk cId="6939002" sldId="288"/>
            <ac:grpSpMk id="46" creationId="{01E42CFF-AE5A-35E9-D9EE-5327167EE6A4}"/>
          </ac:grpSpMkLst>
        </pc:grpChg>
        <pc:grpChg chg="mod">
          <ac:chgData name="Kendall Stephenson" userId="5b821848-39b7-4c1b-9fc1-53417b386efe" providerId="ADAL" clId="{44845D4F-13B8-4CF7-B8C2-080C69A3CED5}" dt="2025-09-13T05:42:50.735" v="782" actId="164"/>
          <ac:grpSpMkLst>
            <pc:docMk/>
            <pc:sldMk cId="6939002" sldId="288"/>
            <ac:grpSpMk id="47" creationId="{4E1C6E69-5588-AE9A-D863-1188D106EC6D}"/>
          </ac:grpSpMkLst>
        </pc:grpChg>
        <pc:grpChg chg="add mod">
          <ac:chgData name="Kendall Stephenson" userId="5b821848-39b7-4c1b-9fc1-53417b386efe" providerId="ADAL" clId="{44845D4F-13B8-4CF7-B8C2-080C69A3CED5}" dt="2025-09-13T05:40:09.477" v="759" actId="164"/>
          <ac:grpSpMkLst>
            <pc:docMk/>
            <pc:sldMk cId="6939002" sldId="288"/>
            <ac:grpSpMk id="88" creationId="{75473FFB-2041-0248-F1D2-F192F6A3B18D}"/>
          </ac:grpSpMkLst>
        </pc:grpChg>
        <pc:grpChg chg="add mod">
          <ac:chgData name="Kendall Stephenson" userId="5b821848-39b7-4c1b-9fc1-53417b386efe" providerId="ADAL" clId="{44845D4F-13B8-4CF7-B8C2-080C69A3CED5}" dt="2025-09-13T05:40:09.477" v="759" actId="164"/>
          <ac:grpSpMkLst>
            <pc:docMk/>
            <pc:sldMk cId="6939002" sldId="288"/>
            <ac:grpSpMk id="89" creationId="{E8F66E2E-E021-F18D-6F13-3BFBDBA25FEA}"/>
          </ac:grpSpMkLst>
        </pc:grpChg>
        <pc:grpChg chg="add mod">
          <ac:chgData name="Kendall Stephenson" userId="5b821848-39b7-4c1b-9fc1-53417b386efe" providerId="ADAL" clId="{44845D4F-13B8-4CF7-B8C2-080C69A3CED5}" dt="2025-09-13T05:42:00.551" v="778" actId="164"/>
          <ac:grpSpMkLst>
            <pc:docMk/>
            <pc:sldMk cId="6939002" sldId="288"/>
            <ac:grpSpMk id="93" creationId="{C90ED2BB-D5A5-F659-73CE-FFBEA76004B0}"/>
          </ac:grpSpMkLst>
        </pc:grpChg>
        <pc:grpChg chg="add mod">
          <ac:chgData name="Kendall Stephenson" userId="5b821848-39b7-4c1b-9fc1-53417b386efe" providerId="ADAL" clId="{44845D4F-13B8-4CF7-B8C2-080C69A3CED5}" dt="2025-09-13T05:42:00.551" v="778" actId="164"/>
          <ac:grpSpMkLst>
            <pc:docMk/>
            <pc:sldMk cId="6939002" sldId="288"/>
            <ac:grpSpMk id="94" creationId="{102D6901-4468-5339-C567-F0A73304BC04}"/>
          </ac:grpSpMkLst>
        </pc:grpChg>
        <pc:grpChg chg="mod">
          <ac:chgData name="Kendall Stephenson" userId="5b821848-39b7-4c1b-9fc1-53417b386efe" providerId="ADAL" clId="{44845D4F-13B8-4CF7-B8C2-080C69A3CED5}" dt="2025-09-13T05:41:10.436" v="760"/>
          <ac:grpSpMkLst>
            <pc:docMk/>
            <pc:sldMk cId="6939002" sldId="288"/>
            <ac:grpSpMk id="95" creationId="{B4EF4ADB-3150-7A99-DCE0-926061E17935}"/>
          </ac:grpSpMkLst>
        </pc:grpChg>
        <pc:grpChg chg="mod">
          <ac:chgData name="Kendall Stephenson" userId="5b821848-39b7-4c1b-9fc1-53417b386efe" providerId="ADAL" clId="{44845D4F-13B8-4CF7-B8C2-080C69A3CED5}" dt="2025-09-13T05:41:10.436" v="760"/>
          <ac:grpSpMkLst>
            <pc:docMk/>
            <pc:sldMk cId="6939002" sldId="288"/>
            <ac:grpSpMk id="96" creationId="{73BECF2D-7132-0395-1349-7981035B24DB}"/>
          </ac:grpSpMkLst>
        </pc:grpChg>
        <pc:grpChg chg="add mod">
          <ac:chgData name="Kendall Stephenson" userId="5b821848-39b7-4c1b-9fc1-53417b386efe" providerId="ADAL" clId="{44845D4F-13B8-4CF7-B8C2-080C69A3CED5}" dt="2025-09-13T05:42:50.735" v="782" actId="164"/>
          <ac:grpSpMkLst>
            <pc:docMk/>
            <pc:sldMk cId="6939002" sldId="288"/>
            <ac:grpSpMk id="103" creationId="{AC645413-877A-FF12-4145-1EAC6019577A}"/>
          </ac:grpSpMkLst>
        </pc:grpChg>
        <pc:grpChg chg="mod">
          <ac:chgData name="Kendall Stephenson" userId="5b821848-39b7-4c1b-9fc1-53417b386efe" providerId="ADAL" clId="{44845D4F-13B8-4CF7-B8C2-080C69A3CED5}" dt="2025-09-13T05:42:50.735" v="782" actId="164"/>
          <ac:grpSpMkLst>
            <pc:docMk/>
            <pc:sldMk cId="6939002" sldId="288"/>
            <ac:grpSpMk id="104" creationId="{7A995DFB-BB17-9FC4-F11A-54D788D45B72}"/>
          </ac:grpSpMkLst>
        </pc:grpChg>
        <pc:grpChg chg="add mod">
          <ac:chgData name="Kendall Stephenson" userId="5b821848-39b7-4c1b-9fc1-53417b386efe" providerId="ADAL" clId="{44845D4F-13B8-4CF7-B8C2-080C69A3CED5}" dt="2025-09-13T05:42:50.735" v="782" actId="164"/>
          <ac:grpSpMkLst>
            <pc:docMk/>
            <pc:sldMk cId="6939002" sldId="288"/>
            <ac:grpSpMk id="123" creationId="{BEB22C02-F26C-4464-79C0-78159106D84D}"/>
          </ac:grpSpMkLst>
        </pc:grpChg>
      </pc:sldChg>
      <pc:sldChg chg="add del">
        <pc:chgData name="Kendall Stephenson" userId="5b821848-39b7-4c1b-9fc1-53417b386efe" providerId="ADAL" clId="{44845D4F-13B8-4CF7-B8C2-080C69A3CED5}" dt="2025-09-12T01:58:42.938" v="146"/>
        <pc:sldMkLst>
          <pc:docMk/>
          <pc:sldMk cId="1197942723" sldId="288"/>
        </pc:sldMkLst>
      </pc:sldChg>
      <pc:sldChg chg="addSp modSp add del mod modAnim">
        <pc:chgData name="Kendall Stephenson" userId="5b821848-39b7-4c1b-9fc1-53417b386efe" providerId="ADAL" clId="{44845D4F-13B8-4CF7-B8C2-080C69A3CED5}" dt="2025-09-15T15:55:26.990" v="1452" actId="47"/>
        <pc:sldMkLst>
          <pc:docMk/>
          <pc:sldMk cId="2688374015" sldId="289"/>
        </pc:sldMkLst>
      </pc:sldChg>
      <pc:sldChg chg="addSp modSp add mod modAnim">
        <pc:chgData name="Kendall Stephenson" userId="5b821848-39b7-4c1b-9fc1-53417b386efe" providerId="ADAL" clId="{44845D4F-13B8-4CF7-B8C2-080C69A3CED5}" dt="2025-09-15T16:36:25.521" v="1501" actId="1076"/>
        <pc:sldMkLst>
          <pc:docMk/>
          <pc:sldMk cId="914763006" sldId="290"/>
        </pc:sldMkLst>
        <pc:spChg chg="mod">
          <ac:chgData name="Kendall Stephenson" userId="5b821848-39b7-4c1b-9fc1-53417b386efe" providerId="ADAL" clId="{44845D4F-13B8-4CF7-B8C2-080C69A3CED5}" dt="2025-09-15T14:18:59.990" v="1309" actId="1076"/>
          <ac:spMkLst>
            <pc:docMk/>
            <pc:sldMk cId="914763006" sldId="290"/>
            <ac:spMk id="6" creationId="{F2241E6C-DFE8-3C68-EEF4-04469778F091}"/>
          </ac:spMkLst>
        </pc:spChg>
        <pc:spChg chg="mod">
          <ac:chgData name="Kendall Stephenson" userId="5b821848-39b7-4c1b-9fc1-53417b386efe" providerId="ADAL" clId="{44845D4F-13B8-4CF7-B8C2-080C69A3CED5}" dt="2025-09-15T14:17:32.959" v="1302" actId="1076"/>
          <ac:spMkLst>
            <pc:docMk/>
            <pc:sldMk cId="914763006" sldId="290"/>
            <ac:spMk id="8" creationId="{813E0990-5FA3-502C-17F0-8DD52ACB133B}"/>
          </ac:spMkLst>
        </pc:spChg>
        <pc:spChg chg="mod">
          <ac:chgData name="Kendall Stephenson" userId="5b821848-39b7-4c1b-9fc1-53417b386efe" providerId="ADAL" clId="{44845D4F-13B8-4CF7-B8C2-080C69A3CED5}" dt="2025-09-15T14:37:07.712" v="1451" actId="1076"/>
          <ac:spMkLst>
            <pc:docMk/>
            <pc:sldMk cId="914763006" sldId="290"/>
            <ac:spMk id="9" creationId="{03E47107-911C-7509-3C08-6F0AC0F97A32}"/>
          </ac:spMkLst>
        </pc:spChg>
        <pc:spChg chg="mod">
          <ac:chgData name="Kendall Stephenson" userId="5b821848-39b7-4c1b-9fc1-53417b386efe" providerId="ADAL" clId="{44845D4F-13B8-4CF7-B8C2-080C69A3CED5}" dt="2025-09-15T14:19:06.125" v="1310" actId="1076"/>
          <ac:spMkLst>
            <pc:docMk/>
            <pc:sldMk cId="914763006" sldId="290"/>
            <ac:spMk id="10" creationId="{FB561809-1F2E-4C9C-942F-34F8B8D64DFF}"/>
          </ac:spMkLst>
        </pc:spChg>
        <pc:spChg chg="mod">
          <ac:chgData name="Kendall Stephenson" userId="5b821848-39b7-4c1b-9fc1-53417b386efe" providerId="ADAL" clId="{44845D4F-13B8-4CF7-B8C2-080C69A3CED5}" dt="2025-09-15T14:19:16.211" v="1312" actId="1076"/>
          <ac:spMkLst>
            <pc:docMk/>
            <pc:sldMk cId="914763006" sldId="290"/>
            <ac:spMk id="11" creationId="{58238B7A-33C4-E44F-C46A-FC3554230497}"/>
          </ac:spMkLst>
        </pc:spChg>
        <pc:spChg chg="mod">
          <ac:chgData name="Kendall Stephenson" userId="5b821848-39b7-4c1b-9fc1-53417b386efe" providerId="ADAL" clId="{44845D4F-13B8-4CF7-B8C2-080C69A3CED5}" dt="2025-09-15T16:36:20.867" v="1500" actId="1076"/>
          <ac:spMkLst>
            <pc:docMk/>
            <pc:sldMk cId="914763006" sldId="290"/>
            <ac:spMk id="12" creationId="{270EA37F-BCB3-D6ED-A991-4DB445CB248C}"/>
          </ac:spMkLst>
        </pc:spChg>
        <pc:spChg chg="mod">
          <ac:chgData name="Kendall Stephenson" userId="5b821848-39b7-4c1b-9fc1-53417b386efe" providerId="ADAL" clId="{44845D4F-13B8-4CF7-B8C2-080C69A3CED5}" dt="2025-09-15T16:36:17.590" v="1499" actId="1076"/>
          <ac:spMkLst>
            <pc:docMk/>
            <pc:sldMk cId="914763006" sldId="290"/>
            <ac:spMk id="13" creationId="{54EAB9EC-610B-F626-5A70-25B221442DEB}"/>
          </ac:spMkLst>
        </pc:spChg>
        <pc:spChg chg="mod">
          <ac:chgData name="Kendall Stephenson" userId="5b821848-39b7-4c1b-9fc1-53417b386efe" providerId="ADAL" clId="{44845D4F-13B8-4CF7-B8C2-080C69A3CED5}" dt="2025-09-15T14:19:12.542" v="1311" actId="1076"/>
          <ac:spMkLst>
            <pc:docMk/>
            <pc:sldMk cId="914763006" sldId="290"/>
            <ac:spMk id="84" creationId="{DC87FC77-B353-223D-25DC-551C55EC6BBD}"/>
          </ac:spMkLst>
        </pc:spChg>
        <pc:spChg chg="mod">
          <ac:chgData name="Kendall Stephenson" userId="5b821848-39b7-4c1b-9fc1-53417b386efe" providerId="ADAL" clId="{44845D4F-13B8-4CF7-B8C2-080C69A3CED5}" dt="2025-09-15T16:36:25.521" v="1501" actId="1076"/>
          <ac:spMkLst>
            <pc:docMk/>
            <pc:sldMk cId="914763006" sldId="290"/>
            <ac:spMk id="124" creationId="{114FB170-D537-5A88-1248-9429DBB0F842}"/>
          </ac:spMkLst>
        </pc:spChg>
        <pc:spChg chg="mod">
          <ac:chgData name="Kendall Stephenson" userId="5b821848-39b7-4c1b-9fc1-53417b386efe" providerId="ADAL" clId="{44845D4F-13B8-4CF7-B8C2-080C69A3CED5}" dt="2025-09-15T14:36:18.581" v="1447" actId="14100"/>
          <ac:spMkLst>
            <pc:docMk/>
            <pc:sldMk cId="914763006" sldId="290"/>
            <ac:spMk id="125" creationId="{682B9CCA-ED67-0683-C560-1F00C49C6D06}"/>
          </ac:spMkLst>
        </pc:spChg>
        <pc:spChg chg="mod">
          <ac:chgData name="Kendall Stephenson" userId="5b821848-39b7-4c1b-9fc1-53417b386efe" providerId="ADAL" clId="{44845D4F-13B8-4CF7-B8C2-080C69A3CED5}" dt="2025-09-15T14:36:39.911" v="1450" actId="14100"/>
          <ac:spMkLst>
            <pc:docMk/>
            <pc:sldMk cId="914763006" sldId="290"/>
            <ac:spMk id="127" creationId="{E7E0AF86-ABE1-8E01-7E59-A8CD990FB314}"/>
          </ac:spMkLst>
        </pc:spChg>
        <pc:spChg chg="mod">
          <ac:chgData name="Kendall Stephenson" userId="5b821848-39b7-4c1b-9fc1-53417b386efe" providerId="ADAL" clId="{44845D4F-13B8-4CF7-B8C2-080C69A3CED5}" dt="2025-09-15T14:36:32.206" v="1449" actId="14100"/>
          <ac:spMkLst>
            <pc:docMk/>
            <pc:sldMk cId="914763006" sldId="290"/>
            <ac:spMk id="128" creationId="{64204357-5095-A77B-FE2B-88088F9A8BE0}"/>
          </ac:spMkLst>
        </pc:spChg>
        <pc:spChg chg="mod">
          <ac:chgData name="Kendall Stephenson" userId="5b821848-39b7-4c1b-9fc1-53417b386efe" providerId="ADAL" clId="{44845D4F-13B8-4CF7-B8C2-080C69A3CED5}" dt="2025-09-15T14:19:29.768" v="1313" actId="1076"/>
          <ac:spMkLst>
            <pc:docMk/>
            <pc:sldMk cId="914763006" sldId="290"/>
            <ac:spMk id="129" creationId="{689238AC-E7E2-C782-01EF-38A572EE4B2F}"/>
          </ac:spMkLst>
        </pc:spChg>
        <pc:spChg chg="mod">
          <ac:chgData name="Kendall Stephenson" userId="5b821848-39b7-4c1b-9fc1-53417b386efe" providerId="ADAL" clId="{44845D4F-13B8-4CF7-B8C2-080C69A3CED5}" dt="2025-09-15T14:20:02.956" v="1317" actId="1076"/>
          <ac:spMkLst>
            <pc:docMk/>
            <pc:sldMk cId="914763006" sldId="290"/>
            <ac:spMk id="130" creationId="{AECDF456-8128-F107-A287-691319FBF890}"/>
          </ac:spMkLst>
        </pc:spChg>
        <pc:spChg chg="mod">
          <ac:chgData name="Kendall Stephenson" userId="5b821848-39b7-4c1b-9fc1-53417b386efe" providerId="ADAL" clId="{44845D4F-13B8-4CF7-B8C2-080C69A3CED5}" dt="2025-09-15T14:19:55.119" v="1315" actId="1076"/>
          <ac:spMkLst>
            <pc:docMk/>
            <pc:sldMk cId="914763006" sldId="290"/>
            <ac:spMk id="131" creationId="{CD49B937-8C93-0F6B-0B96-3A6A9AEA15E3}"/>
          </ac:spMkLst>
        </pc:spChg>
        <pc:spChg chg="mod">
          <ac:chgData name="Kendall Stephenson" userId="5b821848-39b7-4c1b-9fc1-53417b386efe" providerId="ADAL" clId="{44845D4F-13B8-4CF7-B8C2-080C69A3CED5}" dt="2025-09-15T14:20:12.087" v="1319" actId="1076"/>
          <ac:spMkLst>
            <pc:docMk/>
            <pc:sldMk cId="914763006" sldId="290"/>
            <ac:spMk id="132" creationId="{15DF376A-9F69-06B8-96C3-D3391FFFBD96}"/>
          </ac:spMkLst>
        </pc:spChg>
        <pc:spChg chg="mod">
          <ac:chgData name="Kendall Stephenson" userId="5b821848-39b7-4c1b-9fc1-53417b386efe" providerId="ADAL" clId="{44845D4F-13B8-4CF7-B8C2-080C69A3CED5}" dt="2025-09-15T14:21:02.038" v="1323" actId="1076"/>
          <ac:spMkLst>
            <pc:docMk/>
            <pc:sldMk cId="914763006" sldId="290"/>
            <ac:spMk id="133" creationId="{B62137FD-AAC3-34EE-3258-B967B0C07CFF}"/>
          </ac:spMkLst>
        </pc:spChg>
        <pc:spChg chg="mod">
          <ac:chgData name="Kendall Stephenson" userId="5b821848-39b7-4c1b-9fc1-53417b386efe" providerId="ADAL" clId="{44845D4F-13B8-4CF7-B8C2-080C69A3CED5}" dt="2025-09-15T14:20:29.804" v="1321" actId="1076"/>
          <ac:spMkLst>
            <pc:docMk/>
            <pc:sldMk cId="914763006" sldId="290"/>
            <ac:spMk id="134" creationId="{9E3A14D1-94CE-E4F6-48EB-C9B6D107B259}"/>
          </ac:spMkLst>
        </pc:spChg>
        <pc:spChg chg="mod">
          <ac:chgData name="Kendall Stephenson" userId="5b821848-39b7-4c1b-9fc1-53417b386efe" providerId="ADAL" clId="{44845D4F-13B8-4CF7-B8C2-080C69A3CED5}" dt="2025-09-15T14:21:07.213" v="1324" actId="1076"/>
          <ac:spMkLst>
            <pc:docMk/>
            <pc:sldMk cId="914763006" sldId="290"/>
            <ac:spMk id="135" creationId="{E1A82A35-BB6B-2AE7-0CE8-7480636B163E}"/>
          </ac:spMkLst>
        </pc:spChg>
        <pc:spChg chg="mod">
          <ac:chgData name="Kendall Stephenson" userId="5b821848-39b7-4c1b-9fc1-53417b386efe" providerId="ADAL" clId="{44845D4F-13B8-4CF7-B8C2-080C69A3CED5}" dt="2025-09-15T14:21:59.394" v="1331" actId="1076"/>
          <ac:spMkLst>
            <pc:docMk/>
            <pc:sldMk cId="914763006" sldId="290"/>
            <ac:spMk id="136" creationId="{0557D15C-674A-E005-761E-BD032ABA0B9E}"/>
          </ac:spMkLst>
        </pc:spChg>
        <pc:spChg chg="mod">
          <ac:chgData name="Kendall Stephenson" userId="5b821848-39b7-4c1b-9fc1-53417b386efe" providerId="ADAL" clId="{44845D4F-13B8-4CF7-B8C2-080C69A3CED5}" dt="2025-09-15T14:21:24.951" v="1325" actId="1076"/>
          <ac:spMkLst>
            <pc:docMk/>
            <pc:sldMk cId="914763006" sldId="290"/>
            <ac:spMk id="137" creationId="{EF82257E-B00E-EFBD-A6A4-D65F219BE09D}"/>
          </ac:spMkLst>
        </pc:spChg>
        <pc:spChg chg="mod">
          <ac:chgData name="Kendall Stephenson" userId="5b821848-39b7-4c1b-9fc1-53417b386efe" providerId="ADAL" clId="{44845D4F-13B8-4CF7-B8C2-080C69A3CED5}" dt="2025-09-15T14:22:05.924" v="1332" actId="1076"/>
          <ac:spMkLst>
            <pc:docMk/>
            <pc:sldMk cId="914763006" sldId="290"/>
            <ac:spMk id="138" creationId="{990117E5-FF77-CCB0-5B72-3B388219160F}"/>
          </ac:spMkLst>
        </pc:spChg>
        <pc:spChg chg="mod">
          <ac:chgData name="Kendall Stephenson" userId="5b821848-39b7-4c1b-9fc1-53417b386efe" providerId="ADAL" clId="{44845D4F-13B8-4CF7-B8C2-080C69A3CED5}" dt="2025-09-15T14:22:23.619" v="1334" actId="1076"/>
          <ac:spMkLst>
            <pc:docMk/>
            <pc:sldMk cId="914763006" sldId="290"/>
            <ac:spMk id="139" creationId="{88C984A6-45BA-9844-01AE-CC28DF61BFC5}"/>
          </ac:spMkLst>
        </pc:spChg>
        <pc:spChg chg="mod">
          <ac:chgData name="Kendall Stephenson" userId="5b821848-39b7-4c1b-9fc1-53417b386efe" providerId="ADAL" clId="{44845D4F-13B8-4CF7-B8C2-080C69A3CED5}" dt="2025-09-15T14:22:31.795" v="1335" actId="1076"/>
          <ac:spMkLst>
            <pc:docMk/>
            <pc:sldMk cId="914763006" sldId="290"/>
            <ac:spMk id="140" creationId="{266DD2EC-B1F7-374C-2A0A-4581D4A4E058}"/>
          </ac:spMkLst>
        </pc:spChg>
        <pc:spChg chg="mod">
          <ac:chgData name="Kendall Stephenson" userId="5b821848-39b7-4c1b-9fc1-53417b386efe" providerId="ADAL" clId="{44845D4F-13B8-4CF7-B8C2-080C69A3CED5}" dt="2025-09-15T14:22:36.955" v="1336" actId="1076"/>
          <ac:spMkLst>
            <pc:docMk/>
            <pc:sldMk cId="914763006" sldId="290"/>
            <ac:spMk id="141" creationId="{A38C5E0F-78DB-9D7C-6F9A-9CC2D97AEE6F}"/>
          </ac:spMkLst>
        </pc:spChg>
        <pc:spChg chg="add mod">
          <ac:chgData name="Kendall Stephenson" userId="5b821848-39b7-4c1b-9fc1-53417b386efe" providerId="ADAL" clId="{44845D4F-13B8-4CF7-B8C2-080C69A3CED5}" dt="2025-09-15T14:25:52.837" v="1347" actId="20577"/>
          <ac:spMkLst>
            <pc:docMk/>
            <pc:sldMk cId="914763006" sldId="290"/>
            <ac:spMk id="142" creationId="{DF229F88-C7FE-A15B-9C29-7BACFD2C87B4}"/>
          </ac:spMkLst>
        </pc:spChg>
        <pc:spChg chg="add mod">
          <ac:chgData name="Kendall Stephenson" userId="5b821848-39b7-4c1b-9fc1-53417b386efe" providerId="ADAL" clId="{44845D4F-13B8-4CF7-B8C2-080C69A3CED5}" dt="2025-09-15T14:26:03.095" v="1348" actId="20577"/>
          <ac:spMkLst>
            <pc:docMk/>
            <pc:sldMk cId="914763006" sldId="290"/>
            <ac:spMk id="143" creationId="{0EE8898F-53CC-00D0-A4EE-88C47172ED32}"/>
          </ac:spMkLst>
        </pc:spChg>
        <pc:spChg chg="add mod">
          <ac:chgData name="Kendall Stephenson" userId="5b821848-39b7-4c1b-9fc1-53417b386efe" providerId="ADAL" clId="{44845D4F-13B8-4CF7-B8C2-080C69A3CED5}" dt="2025-09-15T14:26:22.936" v="1353" actId="1076"/>
          <ac:spMkLst>
            <pc:docMk/>
            <pc:sldMk cId="914763006" sldId="290"/>
            <ac:spMk id="144" creationId="{094C5CB2-3EBF-899C-2AD5-8D9FE1FF284E}"/>
          </ac:spMkLst>
        </pc:spChg>
        <pc:spChg chg="add mod">
          <ac:chgData name="Kendall Stephenson" userId="5b821848-39b7-4c1b-9fc1-53417b386efe" providerId="ADAL" clId="{44845D4F-13B8-4CF7-B8C2-080C69A3CED5}" dt="2025-09-15T14:27:02.406" v="1355" actId="1076"/>
          <ac:spMkLst>
            <pc:docMk/>
            <pc:sldMk cId="914763006" sldId="290"/>
            <ac:spMk id="145" creationId="{1CEB575C-65E8-D870-9FA3-76A6F8F34C07}"/>
          </ac:spMkLst>
        </pc:spChg>
        <pc:spChg chg="add mod">
          <ac:chgData name="Kendall Stephenson" userId="5b821848-39b7-4c1b-9fc1-53417b386efe" providerId="ADAL" clId="{44845D4F-13B8-4CF7-B8C2-080C69A3CED5}" dt="2025-09-15T14:27:16.823" v="1357" actId="1076"/>
          <ac:spMkLst>
            <pc:docMk/>
            <pc:sldMk cId="914763006" sldId="290"/>
            <ac:spMk id="146" creationId="{AC2CEF62-7F21-7576-28EB-6F944E450EFF}"/>
          </ac:spMkLst>
        </pc:spChg>
        <pc:spChg chg="add mod">
          <ac:chgData name="Kendall Stephenson" userId="5b821848-39b7-4c1b-9fc1-53417b386efe" providerId="ADAL" clId="{44845D4F-13B8-4CF7-B8C2-080C69A3CED5}" dt="2025-09-15T14:27:32.939" v="1361" actId="20577"/>
          <ac:spMkLst>
            <pc:docMk/>
            <pc:sldMk cId="914763006" sldId="290"/>
            <ac:spMk id="147" creationId="{621BB163-79F4-AF9E-A267-304C32D42C63}"/>
          </ac:spMkLst>
        </pc:spChg>
        <pc:spChg chg="add mod">
          <ac:chgData name="Kendall Stephenson" userId="5b821848-39b7-4c1b-9fc1-53417b386efe" providerId="ADAL" clId="{44845D4F-13B8-4CF7-B8C2-080C69A3CED5}" dt="2025-09-15T14:28:33.903" v="1363" actId="1076"/>
          <ac:spMkLst>
            <pc:docMk/>
            <pc:sldMk cId="914763006" sldId="290"/>
            <ac:spMk id="148" creationId="{C64E21B6-5CAB-E228-D63B-89018128A660}"/>
          </ac:spMkLst>
        </pc:spChg>
        <pc:spChg chg="add mod">
          <ac:chgData name="Kendall Stephenson" userId="5b821848-39b7-4c1b-9fc1-53417b386efe" providerId="ADAL" clId="{44845D4F-13B8-4CF7-B8C2-080C69A3CED5}" dt="2025-09-15T14:28:52.245" v="1365" actId="1076"/>
          <ac:spMkLst>
            <pc:docMk/>
            <pc:sldMk cId="914763006" sldId="290"/>
            <ac:spMk id="149" creationId="{04BF87A1-FCED-0ECD-844F-6AEA21849EE2}"/>
          </ac:spMkLst>
        </pc:spChg>
        <pc:spChg chg="add mod">
          <ac:chgData name="Kendall Stephenson" userId="5b821848-39b7-4c1b-9fc1-53417b386efe" providerId="ADAL" clId="{44845D4F-13B8-4CF7-B8C2-080C69A3CED5}" dt="2025-09-15T14:29:10.539" v="1369" actId="20577"/>
          <ac:spMkLst>
            <pc:docMk/>
            <pc:sldMk cId="914763006" sldId="290"/>
            <ac:spMk id="150" creationId="{D77B8EA9-E9EF-E18B-F88B-7910E1FC74B6}"/>
          </ac:spMkLst>
        </pc:spChg>
        <pc:spChg chg="add mod">
          <ac:chgData name="Kendall Stephenson" userId="5b821848-39b7-4c1b-9fc1-53417b386efe" providerId="ADAL" clId="{44845D4F-13B8-4CF7-B8C2-080C69A3CED5}" dt="2025-09-15T14:30:26.844" v="1371" actId="1076"/>
          <ac:spMkLst>
            <pc:docMk/>
            <pc:sldMk cId="914763006" sldId="290"/>
            <ac:spMk id="151" creationId="{A57ACCCC-55A9-818C-7FE2-7F8A8197C2E6}"/>
          </ac:spMkLst>
        </pc:spChg>
        <pc:spChg chg="add mod">
          <ac:chgData name="Kendall Stephenson" userId="5b821848-39b7-4c1b-9fc1-53417b386efe" providerId="ADAL" clId="{44845D4F-13B8-4CF7-B8C2-080C69A3CED5}" dt="2025-09-15T14:30:41.838" v="1373" actId="1076"/>
          <ac:spMkLst>
            <pc:docMk/>
            <pc:sldMk cId="914763006" sldId="290"/>
            <ac:spMk id="152" creationId="{AED8622E-5125-F681-8766-C82E500912D8}"/>
          </ac:spMkLst>
        </pc:spChg>
        <pc:spChg chg="add mod">
          <ac:chgData name="Kendall Stephenson" userId="5b821848-39b7-4c1b-9fc1-53417b386efe" providerId="ADAL" clId="{44845D4F-13B8-4CF7-B8C2-080C69A3CED5}" dt="2025-09-15T14:30:55.809" v="1377" actId="20577"/>
          <ac:spMkLst>
            <pc:docMk/>
            <pc:sldMk cId="914763006" sldId="290"/>
            <ac:spMk id="153" creationId="{FA94E021-1B44-5ECF-0FD9-95788D427B0D}"/>
          </ac:spMkLst>
        </pc:spChg>
        <pc:spChg chg="add mod">
          <ac:chgData name="Kendall Stephenson" userId="5b821848-39b7-4c1b-9fc1-53417b386efe" providerId="ADAL" clId="{44845D4F-13B8-4CF7-B8C2-080C69A3CED5}" dt="2025-09-15T14:31:10.220" v="1379" actId="1076"/>
          <ac:spMkLst>
            <pc:docMk/>
            <pc:sldMk cId="914763006" sldId="290"/>
            <ac:spMk id="154" creationId="{14F47CC9-B50E-6581-508E-1B734C961776}"/>
          </ac:spMkLst>
        </pc:spChg>
        <pc:spChg chg="add mod">
          <ac:chgData name="Kendall Stephenson" userId="5b821848-39b7-4c1b-9fc1-53417b386efe" providerId="ADAL" clId="{44845D4F-13B8-4CF7-B8C2-080C69A3CED5}" dt="2025-09-15T14:31:22.504" v="1381" actId="1076"/>
          <ac:spMkLst>
            <pc:docMk/>
            <pc:sldMk cId="914763006" sldId="290"/>
            <ac:spMk id="155" creationId="{CA70DE12-AFC2-4E60-25ED-724290CCA248}"/>
          </ac:spMkLst>
        </pc:spChg>
        <pc:spChg chg="add mod">
          <ac:chgData name="Kendall Stephenson" userId="5b821848-39b7-4c1b-9fc1-53417b386efe" providerId="ADAL" clId="{44845D4F-13B8-4CF7-B8C2-080C69A3CED5}" dt="2025-09-15T14:31:38.971" v="1385" actId="20577"/>
          <ac:spMkLst>
            <pc:docMk/>
            <pc:sldMk cId="914763006" sldId="290"/>
            <ac:spMk id="156" creationId="{C10C588F-6A56-5B0A-26D2-30583969B5A5}"/>
          </ac:spMkLst>
        </pc:spChg>
        <pc:spChg chg="add mod">
          <ac:chgData name="Kendall Stephenson" userId="5b821848-39b7-4c1b-9fc1-53417b386efe" providerId="ADAL" clId="{44845D4F-13B8-4CF7-B8C2-080C69A3CED5}" dt="2025-09-15T14:34:05.832" v="1407" actId="1076"/>
          <ac:spMkLst>
            <pc:docMk/>
            <pc:sldMk cId="914763006" sldId="290"/>
            <ac:spMk id="157" creationId="{DD0BAC5F-C752-8D2C-3485-FAB0CF25F95A}"/>
          </ac:spMkLst>
        </pc:spChg>
        <pc:spChg chg="add mod">
          <ac:chgData name="Kendall Stephenson" userId="5b821848-39b7-4c1b-9fc1-53417b386efe" providerId="ADAL" clId="{44845D4F-13B8-4CF7-B8C2-080C69A3CED5}" dt="2025-09-15T14:34:23.500" v="1409" actId="1076"/>
          <ac:spMkLst>
            <pc:docMk/>
            <pc:sldMk cId="914763006" sldId="290"/>
            <ac:spMk id="158" creationId="{4A8B09E9-B6A2-4610-78CF-39D0649EF329}"/>
          </ac:spMkLst>
        </pc:spChg>
        <pc:spChg chg="add mod">
          <ac:chgData name="Kendall Stephenson" userId="5b821848-39b7-4c1b-9fc1-53417b386efe" providerId="ADAL" clId="{44845D4F-13B8-4CF7-B8C2-080C69A3CED5}" dt="2025-09-15T14:34:49.403" v="1416" actId="1076"/>
          <ac:spMkLst>
            <pc:docMk/>
            <pc:sldMk cId="914763006" sldId="290"/>
            <ac:spMk id="159" creationId="{95EB12D6-3551-0376-20A0-4DC1358B8520}"/>
          </ac:spMkLst>
        </pc:spChg>
        <pc:spChg chg="add mod">
          <ac:chgData name="Kendall Stephenson" userId="5b821848-39b7-4c1b-9fc1-53417b386efe" providerId="ADAL" clId="{44845D4F-13B8-4CF7-B8C2-080C69A3CED5}" dt="2025-09-15T14:35:06.687" v="1418" actId="1076"/>
          <ac:spMkLst>
            <pc:docMk/>
            <pc:sldMk cId="914763006" sldId="290"/>
            <ac:spMk id="160" creationId="{1C72EA31-69E8-8432-7746-5DD32E496A80}"/>
          </ac:spMkLst>
        </pc:spChg>
        <pc:spChg chg="add mod">
          <ac:chgData name="Kendall Stephenson" userId="5b821848-39b7-4c1b-9fc1-53417b386efe" providerId="ADAL" clId="{44845D4F-13B8-4CF7-B8C2-080C69A3CED5}" dt="2025-09-15T14:35:20.500" v="1420" actId="1076"/>
          <ac:spMkLst>
            <pc:docMk/>
            <pc:sldMk cId="914763006" sldId="290"/>
            <ac:spMk id="161" creationId="{5BF3C37A-220C-68B3-7CA3-FE4FBFF7077C}"/>
          </ac:spMkLst>
        </pc:spChg>
        <pc:spChg chg="add mod">
          <ac:chgData name="Kendall Stephenson" userId="5b821848-39b7-4c1b-9fc1-53417b386efe" providerId="ADAL" clId="{44845D4F-13B8-4CF7-B8C2-080C69A3CED5}" dt="2025-09-15T14:35:39.621" v="1425" actId="20577"/>
          <ac:spMkLst>
            <pc:docMk/>
            <pc:sldMk cId="914763006" sldId="290"/>
            <ac:spMk id="162" creationId="{1ACFFDEF-665B-9493-B05C-12A47B5F7E9E}"/>
          </ac:spMkLst>
        </pc:spChg>
        <pc:grpChg chg="mod">
          <ac:chgData name="Kendall Stephenson" userId="5b821848-39b7-4c1b-9fc1-53417b386efe" providerId="ADAL" clId="{44845D4F-13B8-4CF7-B8C2-080C69A3CED5}" dt="2025-09-15T14:36:23.096" v="1448" actId="1076"/>
          <ac:grpSpMkLst>
            <pc:docMk/>
            <pc:sldMk cId="914763006" sldId="290"/>
            <ac:grpSpMk id="123" creationId="{6609A11D-5B49-1DA5-8408-B032032C62F7}"/>
          </ac:grpSpMkLst>
        </pc:grpChg>
      </pc:sldChg>
      <pc:sldChg chg="addSp delSp modSp add mod delAnim modAnim">
        <pc:chgData name="Kendall Stephenson" userId="5b821848-39b7-4c1b-9fc1-53417b386efe" providerId="ADAL" clId="{44845D4F-13B8-4CF7-B8C2-080C69A3CED5}" dt="2025-09-19T01:25:35.484" v="1794"/>
        <pc:sldMkLst>
          <pc:docMk/>
          <pc:sldMk cId="3054797333" sldId="291"/>
        </pc:sldMkLst>
        <pc:spChg chg="mod">
          <ac:chgData name="Kendall Stephenson" userId="5b821848-39b7-4c1b-9fc1-53417b386efe" providerId="ADAL" clId="{44845D4F-13B8-4CF7-B8C2-080C69A3CED5}" dt="2025-09-15T16:36:50.153" v="1512" actId="1076"/>
          <ac:spMkLst>
            <pc:docMk/>
            <pc:sldMk cId="3054797333" sldId="291"/>
            <ac:spMk id="12" creationId="{573B0E1C-E177-C230-0CC8-85A30B48A61B}"/>
          </ac:spMkLst>
        </pc:spChg>
        <pc:spChg chg="mod">
          <ac:chgData name="Kendall Stephenson" userId="5b821848-39b7-4c1b-9fc1-53417b386efe" providerId="ADAL" clId="{44845D4F-13B8-4CF7-B8C2-080C69A3CED5}" dt="2025-09-15T16:36:46.099" v="1511" actId="1076"/>
          <ac:spMkLst>
            <pc:docMk/>
            <pc:sldMk cId="3054797333" sldId="291"/>
            <ac:spMk id="13" creationId="{3F91CDD4-6176-1CA5-3AFC-DCA2741C18D5}"/>
          </ac:spMkLst>
        </pc:spChg>
        <pc:spChg chg="mod">
          <ac:chgData name="Kendall Stephenson" userId="5b821848-39b7-4c1b-9fc1-53417b386efe" providerId="ADAL" clId="{44845D4F-13B8-4CF7-B8C2-080C69A3CED5}" dt="2025-09-15T16:39:07.432" v="1584" actId="207"/>
          <ac:spMkLst>
            <pc:docMk/>
            <pc:sldMk cId="3054797333" sldId="291"/>
            <ac:spMk id="126" creationId="{C7F1DF8E-2FFA-86F3-CBB1-20070C0E8AED}"/>
          </ac:spMkLst>
        </pc:spChg>
        <pc:spChg chg="add mod">
          <ac:chgData name="Kendall Stephenson" userId="5b821848-39b7-4c1b-9fc1-53417b386efe" providerId="ADAL" clId="{44845D4F-13B8-4CF7-B8C2-080C69A3CED5}" dt="2025-09-15T16:40:25.783" v="1598" actId="1076"/>
          <ac:spMkLst>
            <pc:docMk/>
            <pc:sldMk cId="3054797333" sldId="291"/>
            <ac:spMk id="163" creationId="{5EF639ED-7341-27AC-C661-A39A3D3F9903}"/>
          </ac:spMkLst>
        </pc:spChg>
        <pc:spChg chg="add mod">
          <ac:chgData name="Kendall Stephenson" userId="5b821848-39b7-4c1b-9fc1-53417b386efe" providerId="ADAL" clId="{44845D4F-13B8-4CF7-B8C2-080C69A3CED5}" dt="2025-09-15T16:41:24.050" v="1634" actId="1076"/>
          <ac:spMkLst>
            <pc:docMk/>
            <pc:sldMk cId="3054797333" sldId="291"/>
            <ac:spMk id="165" creationId="{DE7402A6-A1AC-3B78-9CE5-72105A063FE8}"/>
          </ac:spMkLst>
        </pc:spChg>
        <pc:spChg chg="add mod">
          <ac:chgData name="Kendall Stephenson" userId="5b821848-39b7-4c1b-9fc1-53417b386efe" providerId="ADAL" clId="{44845D4F-13B8-4CF7-B8C2-080C69A3CED5}" dt="2025-09-15T16:41:38.688" v="1638" actId="1076"/>
          <ac:spMkLst>
            <pc:docMk/>
            <pc:sldMk cId="3054797333" sldId="291"/>
            <ac:spMk id="166" creationId="{00C49937-D343-62A2-3FBE-C783A3D4C96C}"/>
          </ac:spMkLst>
        </pc:spChg>
        <pc:spChg chg="add mod">
          <ac:chgData name="Kendall Stephenson" userId="5b821848-39b7-4c1b-9fc1-53417b386efe" providerId="ADAL" clId="{44845D4F-13B8-4CF7-B8C2-080C69A3CED5}" dt="2025-09-15T16:41:57.770" v="1641" actId="20577"/>
          <ac:spMkLst>
            <pc:docMk/>
            <pc:sldMk cId="3054797333" sldId="291"/>
            <ac:spMk id="167" creationId="{B815C3D5-E580-061E-C523-14D5DB3F0E47}"/>
          </ac:spMkLst>
        </pc:spChg>
        <pc:spChg chg="add mod">
          <ac:chgData name="Kendall Stephenson" userId="5b821848-39b7-4c1b-9fc1-53417b386efe" providerId="ADAL" clId="{44845D4F-13B8-4CF7-B8C2-080C69A3CED5}" dt="2025-09-15T16:42:09.154" v="1644" actId="20577"/>
          <ac:spMkLst>
            <pc:docMk/>
            <pc:sldMk cId="3054797333" sldId="291"/>
            <ac:spMk id="168" creationId="{154DB0F7-0AA1-83E7-7509-5446C7E67B04}"/>
          </ac:spMkLst>
        </pc:spChg>
        <pc:spChg chg="add mod">
          <ac:chgData name="Kendall Stephenson" userId="5b821848-39b7-4c1b-9fc1-53417b386efe" providerId="ADAL" clId="{44845D4F-13B8-4CF7-B8C2-080C69A3CED5}" dt="2025-09-15T17:09:02.925" v="1774" actId="14100"/>
          <ac:spMkLst>
            <pc:docMk/>
            <pc:sldMk cId="3054797333" sldId="291"/>
            <ac:spMk id="174" creationId="{567B0703-BBDE-8145-39BC-75D3EDC18146}"/>
          </ac:spMkLst>
        </pc:spChg>
        <pc:spChg chg="add mod">
          <ac:chgData name="Kendall Stephenson" userId="5b821848-39b7-4c1b-9fc1-53417b386efe" providerId="ADAL" clId="{44845D4F-13B8-4CF7-B8C2-080C69A3CED5}" dt="2025-09-15T16:52:52.460" v="1711" actId="14100"/>
          <ac:spMkLst>
            <pc:docMk/>
            <pc:sldMk cId="3054797333" sldId="291"/>
            <ac:spMk id="175" creationId="{C263B0A0-8719-9DBA-31F3-AE51DB438EC9}"/>
          </ac:spMkLst>
        </pc:spChg>
        <pc:spChg chg="add mod">
          <ac:chgData name="Kendall Stephenson" userId="5b821848-39b7-4c1b-9fc1-53417b386efe" providerId="ADAL" clId="{44845D4F-13B8-4CF7-B8C2-080C69A3CED5}" dt="2025-09-15T17:08:55.179" v="1773" actId="14100"/>
          <ac:spMkLst>
            <pc:docMk/>
            <pc:sldMk cId="3054797333" sldId="291"/>
            <ac:spMk id="176" creationId="{905D60AE-6112-2485-F9D1-455AD54705E3}"/>
          </ac:spMkLst>
        </pc:spChg>
        <pc:spChg chg="add mod">
          <ac:chgData name="Kendall Stephenson" userId="5b821848-39b7-4c1b-9fc1-53417b386efe" providerId="ADAL" clId="{44845D4F-13B8-4CF7-B8C2-080C69A3CED5}" dt="2025-09-15T16:53:31.771" v="1720" actId="1076"/>
          <ac:spMkLst>
            <pc:docMk/>
            <pc:sldMk cId="3054797333" sldId="291"/>
            <ac:spMk id="177" creationId="{C3C0F8BD-F995-6337-5DE9-B50FF8E6CA28}"/>
          </ac:spMkLst>
        </pc:spChg>
        <pc:spChg chg="add mod">
          <ac:chgData name="Kendall Stephenson" userId="5b821848-39b7-4c1b-9fc1-53417b386efe" providerId="ADAL" clId="{44845D4F-13B8-4CF7-B8C2-080C69A3CED5}" dt="2025-09-15T17:08:15.237" v="1770" actId="14100"/>
          <ac:spMkLst>
            <pc:docMk/>
            <pc:sldMk cId="3054797333" sldId="291"/>
            <ac:spMk id="178" creationId="{4BF55715-B104-E895-4A3D-D72151C954E7}"/>
          </ac:spMkLst>
        </pc:spChg>
        <pc:spChg chg="add mod">
          <ac:chgData name="Kendall Stephenson" userId="5b821848-39b7-4c1b-9fc1-53417b386efe" providerId="ADAL" clId="{44845D4F-13B8-4CF7-B8C2-080C69A3CED5}" dt="2025-09-15T16:58:32.760" v="1751" actId="692"/>
          <ac:spMkLst>
            <pc:docMk/>
            <pc:sldMk cId="3054797333" sldId="291"/>
            <ac:spMk id="182" creationId="{B1956AF8-AC52-4940-2008-B66A9F881CB3}"/>
          </ac:spMkLst>
        </pc:spChg>
        <pc:spChg chg="add mod">
          <ac:chgData name="Kendall Stephenson" userId="5b821848-39b7-4c1b-9fc1-53417b386efe" providerId="ADAL" clId="{44845D4F-13B8-4CF7-B8C2-080C69A3CED5}" dt="2025-09-15T16:58:26.047" v="1749" actId="692"/>
          <ac:spMkLst>
            <pc:docMk/>
            <pc:sldMk cId="3054797333" sldId="291"/>
            <ac:spMk id="183" creationId="{03BC77BD-E97E-934D-0AE4-0ACD7F19BA0E}"/>
          </ac:spMkLst>
        </pc:spChg>
        <pc:spChg chg="add mod">
          <ac:chgData name="Kendall Stephenson" userId="5b821848-39b7-4c1b-9fc1-53417b386efe" providerId="ADAL" clId="{44845D4F-13B8-4CF7-B8C2-080C69A3CED5}" dt="2025-09-15T17:10:12.913" v="1782" actId="14100"/>
          <ac:spMkLst>
            <pc:docMk/>
            <pc:sldMk cId="3054797333" sldId="291"/>
            <ac:spMk id="184" creationId="{B0B28577-EDC3-E790-9952-EB57DC9BA8A4}"/>
          </ac:spMkLst>
        </pc:spChg>
        <pc:spChg chg="add mod">
          <ac:chgData name="Kendall Stephenson" userId="5b821848-39b7-4c1b-9fc1-53417b386efe" providerId="ADAL" clId="{44845D4F-13B8-4CF7-B8C2-080C69A3CED5}" dt="2025-09-15T17:10:53.116" v="1792" actId="14100"/>
          <ac:spMkLst>
            <pc:docMk/>
            <pc:sldMk cId="3054797333" sldId="291"/>
            <ac:spMk id="185" creationId="{FDF6B65F-D0BE-D506-19A9-3327ECB5A81B}"/>
          </ac:spMkLst>
        </pc:spChg>
        <pc:cxnChg chg="add mod">
          <ac:chgData name="Kendall Stephenson" userId="5b821848-39b7-4c1b-9fc1-53417b386efe" providerId="ADAL" clId="{44845D4F-13B8-4CF7-B8C2-080C69A3CED5}" dt="2025-09-15T16:45:43.201" v="1651" actId="692"/>
          <ac:cxnSpMkLst>
            <pc:docMk/>
            <pc:sldMk cId="3054797333" sldId="291"/>
            <ac:cxnSpMk id="170" creationId="{061EFBBB-B9AF-DF4E-FFA0-24264F18D7D7}"/>
          </ac:cxnSpMkLst>
        </pc:cxnChg>
        <pc:cxnChg chg="add mod">
          <ac:chgData name="Kendall Stephenson" userId="5b821848-39b7-4c1b-9fc1-53417b386efe" providerId="ADAL" clId="{44845D4F-13B8-4CF7-B8C2-080C69A3CED5}" dt="2025-09-15T16:46:22.773" v="1654" actId="1076"/>
          <ac:cxnSpMkLst>
            <pc:docMk/>
            <pc:sldMk cId="3054797333" sldId="291"/>
            <ac:cxnSpMk id="171" creationId="{BA363E29-F4BF-18AD-D2A7-38938E4BA221}"/>
          </ac:cxnSpMkLst>
        </pc:cxnChg>
        <pc:cxnChg chg="add mod">
          <ac:chgData name="Kendall Stephenson" userId="5b821848-39b7-4c1b-9fc1-53417b386efe" providerId="ADAL" clId="{44845D4F-13B8-4CF7-B8C2-080C69A3CED5}" dt="2025-09-15T16:46:43.815" v="1656" actId="1076"/>
          <ac:cxnSpMkLst>
            <pc:docMk/>
            <pc:sldMk cId="3054797333" sldId="291"/>
            <ac:cxnSpMk id="172" creationId="{C57408C5-705C-69C8-3211-BC0F20BA79EC}"/>
          </ac:cxnSpMkLst>
        </pc:cxnChg>
        <pc:cxnChg chg="add mod">
          <ac:chgData name="Kendall Stephenson" userId="5b821848-39b7-4c1b-9fc1-53417b386efe" providerId="ADAL" clId="{44845D4F-13B8-4CF7-B8C2-080C69A3CED5}" dt="2025-09-15T16:46:43.815" v="1656" actId="1076"/>
          <ac:cxnSpMkLst>
            <pc:docMk/>
            <pc:sldMk cId="3054797333" sldId="291"/>
            <ac:cxnSpMk id="173" creationId="{EB305B34-B8FC-6182-2BC2-B7C23D5AC4F1}"/>
          </ac:cxnSpMkLst>
        </pc:cxnChg>
      </pc:sldChg>
      <pc:sldChg chg="addSp delSp modSp add mod delAnim modAnim">
        <pc:chgData name="Kendall Stephenson" userId="5b821848-39b7-4c1b-9fc1-53417b386efe" providerId="ADAL" clId="{44845D4F-13B8-4CF7-B8C2-080C69A3CED5}" dt="2025-09-19T02:48:29.723" v="1965" actId="207"/>
        <pc:sldMkLst>
          <pc:docMk/>
          <pc:sldMk cId="4199319225" sldId="292"/>
        </pc:sldMkLst>
        <pc:spChg chg="del">
          <ac:chgData name="Kendall Stephenson" userId="5b821848-39b7-4c1b-9fc1-53417b386efe" providerId="ADAL" clId="{44845D4F-13B8-4CF7-B8C2-080C69A3CED5}" dt="2025-09-19T02:17:35.437" v="1796" actId="478"/>
          <ac:spMkLst>
            <pc:docMk/>
            <pc:sldMk cId="4199319225" sldId="292"/>
            <ac:spMk id="9" creationId="{DDA0D194-F7AD-EA93-4A92-A4F15FAEEE4C}"/>
          </ac:spMkLst>
        </pc:spChg>
        <pc:spChg chg="mod">
          <ac:chgData name="Kendall Stephenson" userId="5b821848-39b7-4c1b-9fc1-53417b386efe" providerId="ADAL" clId="{44845D4F-13B8-4CF7-B8C2-080C69A3CED5}" dt="2025-09-19T02:25:17.320" v="1859" actId="1076"/>
          <ac:spMkLst>
            <pc:docMk/>
            <pc:sldMk cId="4199319225" sldId="292"/>
            <ac:spMk id="84" creationId="{D6C2CAE5-8628-01E3-1940-4D1C6CB3E010}"/>
          </ac:spMkLst>
        </pc:spChg>
        <pc:spChg chg="mod">
          <ac:chgData name="Kendall Stephenson" userId="5b821848-39b7-4c1b-9fc1-53417b386efe" providerId="ADAL" clId="{44845D4F-13B8-4CF7-B8C2-080C69A3CED5}" dt="2025-09-19T02:24:04.454" v="1854" actId="207"/>
          <ac:spMkLst>
            <pc:docMk/>
            <pc:sldMk cId="4199319225" sldId="292"/>
            <ac:spMk id="126" creationId="{CDEE272E-0FEF-4C8F-37B4-A426EACA91CF}"/>
          </ac:spMkLst>
        </pc:spChg>
        <pc:spChg chg="del">
          <ac:chgData name="Kendall Stephenson" userId="5b821848-39b7-4c1b-9fc1-53417b386efe" providerId="ADAL" clId="{44845D4F-13B8-4CF7-B8C2-080C69A3CED5}" dt="2025-09-19T02:17:35.437" v="1796" actId="478"/>
          <ac:spMkLst>
            <pc:docMk/>
            <pc:sldMk cId="4199319225" sldId="292"/>
            <ac:spMk id="128" creationId="{66CB6A75-FDF9-C52A-D425-03DBD1586CA8}"/>
          </ac:spMkLst>
        </pc:spChg>
        <pc:spChg chg="mod">
          <ac:chgData name="Kendall Stephenson" userId="5b821848-39b7-4c1b-9fc1-53417b386efe" providerId="ADAL" clId="{44845D4F-13B8-4CF7-B8C2-080C69A3CED5}" dt="2025-09-19T02:25:17.320" v="1859" actId="1076"/>
          <ac:spMkLst>
            <pc:docMk/>
            <pc:sldMk cId="4199319225" sldId="292"/>
            <ac:spMk id="131" creationId="{B4401799-802F-37A1-79C9-6C5782C56F3B}"/>
          </ac:spMkLst>
        </pc:spChg>
        <pc:spChg chg="mod">
          <ac:chgData name="Kendall Stephenson" userId="5b821848-39b7-4c1b-9fc1-53417b386efe" providerId="ADAL" clId="{44845D4F-13B8-4CF7-B8C2-080C69A3CED5}" dt="2025-09-19T02:25:17.320" v="1859" actId="1076"/>
          <ac:spMkLst>
            <pc:docMk/>
            <pc:sldMk cId="4199319225" sldId="292"/>
            <ac:spMk id="139" creationId="{1D5B0202-446B-30C3-1417-890924C8CFDD}"/>
          </ac:spMkLst>
        </pc:spChg>
        <pc:spChg chg="mod">
          <ac:chgData name="Kendall Stephenson" userId="5b821848-39b7-4c1b-9fc1-53417b386efe" providerId="ADAL" clId="{44845D4F-13B8-4CF7-B8C2-080C69A3CED5}" dt="2025-09-19T02:25:17.320" v="1859" actId="1076"/>
          <ac:spMkLst>
            <pc:docMk/>
            <pc:sldMk cId="4199319225" sldId="292"/>
            <ac:spMk id="144" creationId="{6BD00394-0F0B-3350-6A26-8DEA94AD2A54}"/>
          </ac:spMkLst>
        </pc:spChg>
        <pc:spChg chg="mod">
          <ac:chgData name="Kendall Stephenson" userId="5b821848-39b7-4c1b-9fc1-53417b386efe" providerId="ADAL" clId="{44845D4F-13B8-4CF7-B8C2-080C69A3CED5}" dt="2025-09-19T02:25:17.320" v="1859" actId="1076"/>
          <ac:spMkLst>
            <pc:docMk/>
            <pc:sldMk cId="4199319225" sldId="292"/>
            <ac:spMk id="158" creationId="{C2238EBD-9703-DD6B-AB9A-BFBF60AD8C87}"/>
          </ac:spMkLst>
        </pc:spChg>
        <pc:spChg chg="mod">
          <ac:chgData name="Kendall Stephenson" userId="5b821848-39b7-4c1b-9fc1-53417b386efe" providerId="ADAL" clId="{44845D4F-13B8-4CF7-B8C2-080C69A3CED5}" dt="2025-09-19T02:25:17.320" v="1859" actId="1076"/>
          <ac:spMkLst>
            <pc:docMk/>
            <pc:sldMk cId="4199319225" sldId="292"/>
            <ac:spMk id="159" creationId="{8B332B49-3EF4-60BB-9D89-88D89D94BB73}"/>
          </ac:spMkLst>
        </pc:spChg>
        <pc:spChg chg="mod">
          <ac:chgData name="Kendall Stephenson" userId="5b821848-39b7-4c1b-9fc1-53417b386efe" providerId="ADAL" clId="{44845D4F-13B8-4CF7-B8C2-080C69A3CED5}" dt="2025-09-19T02:25:17.320" v="1859" actId="1076"/>
          <ac:spMkLst>
            <pc:docMk/>
            <pc:sldMk cId="4199319225" sldId="292"/>
            <ac:spMk id="160" creationId="{3240FF1D-98A6-DBD9-B89B-7079898B64E9}"/>
          </ac:spMkLst>
        </pc:spChg>
        <pc:spChg chg="mod">
          <ac:chgData name="Kendall Stephenson" userId="5b821848-39b7-4c1b-9fc1-53417b386efe" providerId="ADAL" clId="{44845D4F-13B8-4CF7-B8C2-080C69A3CED5}" dt="2025-09-19T02:25:17.320" v="1859" actId="1076"/>
          <ac:spMkLst>
            <pc:docMk/>
            <pc:sldMk cId="4199319225" sldId="292"/>
            <ac:spMk id="162" creationId="{FE953DE9-8954-C436-FFBC-AECA5BACF975}"/>
          </ac:spMkLst>
        </pc:spChg>
        <pc:spChg chg="mod">
          <ac:chgData name="Kendall Stephenson" userId="5b821848-39b7-4c1b-9fc1-53417b386efe" providerId="ADAL" clId="{44845D4F-13B8-4CF7-B8C2-080C69A3CED5}" dt="2025-09-19T02:24:39.829" v="1858" actId="207"/>
          <ac:spMkLst>
            <pc:docMk/>
            <pc:sldMk cId="4199319225" sldId="292"/>
            <ac:spMk id="163" creationId="{BDD4E99C-1973-46A5-9F99-81736A954134}"/>
          </ac:spMkLst>
        </pc:spChg>
        <pc:spChg chg="add mod">
          <ac:chgData name="Kendall Stephenson" userId="5b821848-39b7-4c1b-9fc1-53417b386efe" providerId="ADAL" clId="{44845D4F-13B8-4CF7-B8C2-080C69A3CED5}" dt="2025-09-19T02:24:04.454" v="1854" actId="207"/>
          <ac:spMkLst>
            <pc:docMk/>
            <pc:sldMk cId="4199319225" sldId="292"/>
            <ac:spMk id="164" creationId="{2CC040AB-A4EB-BFDD-9789-4655398A1AF3}"/>
          </ac:spMkLst>
        </pc:spChg>
        <pc:spChg chg="del">
          <ac:chgData name="Kendall Stephenson" userId="5b821848-39b7-4c1b-9fc1-53417b386efe" providerId="ADAL" clId="{44845D4F-13B8-4CF7-B8C2-080C69A3CED5}" dt="2025-09-19T02:27:56.442" v="1863" actId="478"/>
          <ac:spMkLst>
            <pc:docMk/>
            <pc:sldMk cId="4199319225" sldId="292"/>
            <ac:spMk id="167" creationId="{91880D5E-FE61-50E2-2E5B-F2C4625DAA95}"/>
          </ac:spMkLst>
        </pc:spChg>
        <pc:spChg chg="mod">
          <ac:chgData name="Kendall Stephenson" userId="5b821848-39b7-4c1b-9fc1-53417b386efe" providerId="ADAL" clId="{44845D4F-13B8-4CF7-B8C2-080C69A3CED5}" dt="2025-09-19T02:28:19.531" v="1865" actId="1076"/>
          <ac:spMkLst>
            <pc:docMk/>
            <pc:sldMk cId="4199319225" sldId="292"/>
            <ac:spMk id="168" creationId="{89905EF5-DF06-97A1-725B-73DE4FFC960C}"/>
          </ac:spMkLst>
        </pc:spChg>
        <pc:spChg chg="add mod">
          <ac:chgData name="Kendall Stephenson" userId="5b821848-39b7-4c1b-9fc1-53417b386efe" providerId="ADAL" clId="{44845D4F-13B8-4CF7-B8C2-080C69A3CED5}" dt="2025-09-19T02:24:04.454" v="1854" actId="207"/>
          <ac:spMkLst>
            <pc:docMk/>
            <pc:sldMk cId="4199319225" sldId="292"/>
            <ac:spMk id="169" creationId="{8AEB6628-027E-93E0-2781-A2281928A56A}"/>
          </ac:spMkLst>
        </pc:spChg>
        <pc:spChg chg="mod">
          <ac:chgData name="Kendall Stephenson" userId="5b821848-39b7-4c1b-9fc1-53417b386efe" providerId="ADAL" clId="{44845D4F-13B8-4CF7-B8C2-080C69A3CED5}" dt="2025-09-19T02:30:01.202" v="1879" actId="1076"/>
          <ac:spMkLst>
            <pc:docMk/>
            <pc:sldMk cId="4199319225" sldId="292"/>
            <ac:spMk id="174" creationId="{CB81B9DE-69E2-8230-E8BD-DE0BB191D3BC}"/>
          </ac:spMkLst>
        </pc:spChg>
        <pc:spChg chg="del">
          <ac:chgData name="Kendall Stephenson" userId="5b821848-39b7-4c1b-9fc1-53417b386efe" providerId="ADAL" clId="{44845D4F-13B8-4CF7-B8C2-080C69A3CED5}" dt="2025-09-19T02:31:41.862" v="1881" actId="478"/>
          <ac:spMkLst>
            <pc:docMk/>
            <pc:sldMk cId="4199319225" sldId="292"/>
            <ac:spMk id="175" creationId="{91054C17-CD47-8DA7-59D3-7359C613A723}"/>
          </ac:spMkLst>
        </pc:spChg>
        <pc:spChg chg="mod">
          <ac:chgData name="Kendall Stephenson" userId="5b821848-39b7-4c1b-9fc1-53417b386efe" providerId="ADAL" clId="{44845D4F-13B8-4CF7-B8C2-080C69A3CED5}" dt="2025-09-19T02:29:01.218" v="1868" actId="1076"/>
          <ac:spMkLst>
            <pc:docMk/>
            <pc:sldMk cId="4199319225" sldId="292"/>
            <ac:spMk id="176" creationId="{732DF86E-F51C-4A12-7DCB-47C235D9425B}"/>
          </ac:spMkLst>
        </pc:spChg>
        <pc:spChg chg="del">
          <ac:chgData name="Kendall Stephenson" userId="5b821848-39b7-4c1b-9fc1-53417b386efe" providerId="ADAL" clId="{44845D4F-13B8-4CF7-B8C2-080C69A3CED5}" dt="2025-09-19T02:31:41.862" v="1881" actId="478"/>
          <ac:spMkLst>
            <pc:docMk/>
            <pc:sldMk cId="4199319225" sldId="292"/>
            <ac:spMk id="177" creationId="{20767000-1DAE-467B-8AC9-65F6C11DD752}"/>
          </ac:spMkLst>
        </pc:spChg>
        <pc:spChg chg="del mod">
          <ac:chgData name="Kendall Stephenson" userId="5b821848-39b7-4c1b-9fc1-53417b386efe" providerId="ADAL" clId="{44845D4F-13B8-4CF7-B8C2-080C69A3CED5}" dt="2025-09-19T02:31:41.862" v="1881" actId="478"/>
          <ac:spMkLst>
            <pc:docMk/>
            <pc:sldMk cId="4199319225" sldId="292"/>
            <ac:spMk id="178" creationId="{BC6077EC-799D-A012-53DB-98A4CA7823F4}"/>
          </ac:spMkLst>
        </pc:spChg>
        <pc:spChg chg="add mod">
          <ac:chgData name="Kendall Stephenson" userId="5b821848-39b7-4c1b-9fc1-53417b386efe" providerId="ADAL" clId="{44845D4F-13B8-4CF7-B8C2-080C69A3CED5}" dt="2025-09-19T02:24:04.454" v="1854" actId="207"/>
          <ac:spMkLst>
            <pc:docMk/>
            <pc:sldMk cId="4199319225" sldId="292"/>
            <ac:spMk id="179" creationId="{A59D7DCD-21BD-948E-FF1C-FC2AC3E5E48C}"/>
          </ac:spMkLst>
        </pc:spChg>
        <pc:spChg chg="add mod">
          <ac:chgData name="Kendall Stephenson" userId="5b821848-39b7-4c1b-9fc1-53417b386efe" providerId="ADAL" clId="{44845D4F-13B8-4CF7-B8C2-080C69A3CED5}" dt="2025-09-19T02:27:07.792" v="1861" actId="1076"/>
          <ac:spMkLst>
            <pc:docMk/>
            <pc:sldMk cId="4199319225" sldId="292"/>
            <ac:spMk id="180" creationId="{D75D5B3F-2A73-9624-A432-07C365640E0A}"/>
          </ac:spMkLst>
        </pc:spChg>
        <pc:spChg chg="add mod">
          <ac:chgData name="Kendall Stephenson" userId="5b821848-39b7-4c1b-9fc1-53417b386efe" providerId="ADAL" clId="{44845D4F-13B8-4CF7-B8C2-080C69A3CED5}" dt="2025-09-19T02:29:57.275" v="1878" actId="1076"/>
          <ac:spMkLst>
            <pc:docMk/>
            <pc:sldMk cId="4199319225" sldId="292"/>
            <ac:spMk id="181" creationId="{D2BB422A-E6D8-06F6-EADB-A44590612E07}"/>
          </ac:spMkLst>
        </pc:spChg>
        <pc:spChg chg="del">
          <ac:chgData name="Kendall Stephenson" userId="5b821848-39b7-4c1b-9fc1-53417b386efe" providerId="ADAL" clId="{44845D4F-13B8-4CF7-B8C2-080C69A3CED5}" dt="2025-09-19T02:31:41.862" v="1881" actId="478"/>
          <ac:spMkLst>
            <pc:docMk/>
            <pc:sldMk cId="4199319225" sldId="292"/>
            <ac:spMk id="184" creationId="{BF7A2BB7-8985-103A-BF37-9A9156E10CF8}"/>
          </ac:spMkLst>
        </pc:spChg>
        <pc:spChg chg="mod">
          <ac:chgData name="Kendall Stephenson" userId="5b821848-39b7-4c1b-9fc1-53417b386efe" providerId="ADAL" clId="{44845D4F-13B8-4CF7-B8C2-080C69A3CED5}" dt="2025-09-19T02:27:02.421" v="1860" actId="1076"/>
          <ac:spMkLst>
            <pc:docMk/>
            <pc:sldMk cId="4199319225" sldId="292"/>
            <ac:spMk id="185" creationId="{85740CC3-C7A4-76E9-6DD1-11DEC528FE55}"/>
          </ac:spMkLst>
        </pc:spChg>
        <pc:spChg chg="add mod">
          <ac:chgData name="Kendall Stephenson" userId="5b821848-39b7-4c1b-9fc1-53417b386efe" providerId="ADAL" clId="{44845D4F-13B8-4CF7-B8C2-080C69A3CED5}" dt="2025-09-19T02:34:40.200" v="1894" actId="1036"/>
          <ac:spMkLst>
            <pc:docMk/>
            <pc:sldMk cId="4199319225" sldId="292"/>
            <ac:spMk id="186" creationId="{C3BDAC99-3753-7F5E-D2C9-2952000748F1}"/>
          </ac:spMkLst>
        </pc:spChg>
        <pc:spChg chg="add mod">
          <ac:chgData name="Kendall Stephenson" userId="5b821848-39b7-4c1b-9fc1-53417b386efe" providerId="ADAL" clId="{44845D4F-13B8-4CF7-B8C2-080C69A3CED5}" dt="2025-09-19T02:33:40.286" v="1890" actId="692"/>
          <ac:spMkLst>
            <pc:docMk/>
            <pc:sldMk cId="4199319225" sldId="292"/>
            <ac:spMk id="187" creationId="{95E0D3EF-7E05-0FAB-C501-F8A173CA930A}"/>
          </ac:spMkLst>
        </pc:spChg>
        <pc:spChg chg="add mod">
          <ac:chgData name="Kendall Stephenson" userId="5b821848-39b7-4c1b-9fc1-53417b386efe" providerId="ADAL" clId="{44845D4F-13B8-4CF7-B8C2-080C69A3CED5}" dt="2025-09-19T02:35:43.032" v="1904" actId="1037"/>
          <ac:spMkLst>
            <pc:docMk/>
            <pc:sldMk cId="4199319225" sldId="292"/>
            <ac:spMk id="188" creationId="{2429AC6C-E1A5-2725-C70C-9B50830E7114}"/>
          </ac:spMkLst>
        </pc:spChg>
        <pc:spChg chg="add mod">
          <ac:chgData name="Kendall Stephenson" userId="5b821848-39b7-4c1b-9fc1-53417b386efe" providerId="ADAL" clId="{44845D4F-13B8-4CF7-B8C2-080C69A3CED5}" dt="2025-09-19T02:38:51.164" v="1931" actId="206"/>
          <ac:spMkLst>
            <pc:docMk/>
            <pc:sldMk cId="4199319225" sldId="292"/>
            <ac:spMk id="189" creationId="{E14B362F-792A-CD46-1C3A-EB35E59C99D6}"/>
          </ac:spMkLst>
        </pc:spChg>
        <pc:spChg chg="add mod">
          <ac:chgData name="Kendall Stephenson" userId="5b821848-39b7-4c1b-9fc1-53417b386efe" providerId="ADAL" clId="{44845D4F-13B8-4CF7-B8C2-080C69A3CED5}" dt="2025-09-19T02:36:02.634" v="1906" actId="1076"/>
          <ac:spMkLst>
            <pc:docMk/>
            <pc:sldMk cId="4199319225" sldId="292"/>
            <ac:spMk id="190" creationId="{978E86FA-9F2F-CE07-2E6F-C02A2E023B5C}"/>
          </ac:spMkLst>
        </pc:spChg>
        <pc:spChg chg="add mod">
          <ac:chgData name="Kendall Stephenson" userId="5b821848-39b7-4c1b-9fc1-53417b386efe" providerId="ADAL" clId="{44845D4F-13B8-4CF7-B8C2-080C69A3CED5}" dt="2025-09-19T02:37:16.013" v="1918" actId="206"/>
          <ac:spMkLst>
            <pc:docMk/>
            <pc:sldMk cId="4199319225" sldId="292"/>
            <ac:spMk id="191" creationId="{5A73B3BB-00ED-A937-9571-E4ED63C9CF4C}"/>
          </ac:spMkLst>
        </pc:spChg>
        <pc:spChg chg="add mod">
          <ac:chgData name="Kendall Stephenson" userId="5b821848-39b7-4c1b-9fc1-53417b386efe" providerId="ADAL" clId="{44845D4F-13B8-4CF7-B8C2-080C69A3CED5}" dt="2025-09-19T02:46:14.795" v="1945" actId="207"/>
          <ac:spMkLst>
            <pc:docMk/>
            <pc:sldMk cId="4199319225" sldId="292"/>
            <ac:spMk id="192" creationId="{7CBDA309-2AAA-C073-B8DA-D09021C5945B}"/>
          </ac:spMkLst>
        </pc:spChg>
        <pc:spChg chg="add mod">
          <ac:chgData name="Kendall Stephenson" userId="5b821848-39b7-4c1b-9fc1-53417b386efe" providerId="ADAL" clId="{44845D4F-13B8-4CF7-B8C2-080C69A3CED5}" dt="2025-09-19T02:46:51.448" v="1956" actId="1076"/>
          <ac:spMkLst>
            <pc:docMk/>
            <pc:sldMk cId="4199319225" sldId="292"/>
            <ac:spMk id="193" creationId="{7C310242-9B39-9233-6D06-868FE0E6262D}"/>
          </ac:spMkLst>
        </pc:spChg>
        <pc:spChg chg="add mod">
          <ac:chgData name="Kendall Stephenson" userId="5b821848-39b7-4c1b-9fc1-53417b386efe" providerId="ADAL" clId="{44845D4F-13B8-4CF7-B8C2-080C69A3CED5}" dt="2025-09-19T02:48:29.723" v="1965" actId="207"/>
          <ac:spMkLst>
            <pc:docMk/>
            <pc:sldMk cId="4199319225" sldId="292"/>
            <ac:spMk id="194" creationId="{DB2C99C9-05D2-2028-21F3-A3261BC91262}"/>
          </ac:spMkLst>
        </pc:spChg>
        <pc:spChg chg="add mod">
          <ac:chgData name="Kendall Stephenson" userId="5b821848-39b7-4c1b-9fc1-53417b386efe" providerId="ADAL" clId="{44845D4F-13B8-4CF7-B8C2-080C69A3CED5}" dt="2025-09-19T02:48:29.723" v="1965" actId="207"/>
          <ac:spMkLst>
            <pc:docMk/>
            <pc:sldMk cId="4199319225" sldId="292"/>
            <ac:spMk id="195" creationId="{47AB0E3C-877D-DCA9-B4DC-A2524B18DEA3}"/>
          </ac:spMkLst>
        </pc:spChg>
        <pc:grpChg chg="del mod">
          <ac:chgData name="Kendall Stephenson" userId="5b821848-39b7-4c1b-9fc1-53417b386efe" providerId="ADAL" clId="{44845D4F-13B8-4CF7-B8C2-080C69A3CED5}" dt="2025-09-19T02:17:52.150" v="1799" actId="478"/>
          <ac:grpSpMkLst>
            <pc:docMk/>
            <pc:sldMk cId="4199319225" sldId="292"/>
            <ac:grpSpMk id="123" creationId="{F377DEE3-1184-2BE3-A1B4-254885315DBD}"/>
          </ac:grpSpMkLst>
        </pc:grpChg>
      </pc:sldChg>
      <pc:sldChg chg="addSp delSp modSp add mod delAnim modAnim">
        <pc:chgData name="Kendall Stephenson" userId="5b821848-39b7-4c1b-9fc1-53417b386efe" providerId="ADAL" clId="{44845D4F-13B8-4CF7-B8C2-080C69A3CED5}" dt="2025-09-19T02:57:33.848" v="2019" actId="20577"/>
        <pc:sldMkLst>
          <pc:docMk/>
          <pc:sldMk cId="2834008655" sldId="293"/>
        </pc:sldMkLst>
        <pc:spChg chg="add mod">
          <ac:chgData name="Kendall Stephenson" userId="5b821848-39b7-4c1b-9fc1-53417b386efe" providerId="ADAL" clId="{44845D4F-13B8-4CF7-B8C2-080C69A3CED5}" dt="2025-09-19T02:56:26.859" v="2007" actId="1076"/>
          <ac:spMkLst>
            <pc:docMk/>
            <pc:sldMk cId="2834008655" sldId="293"/>
            <ac:spMk id="3" creationId="{84D962BC-0486-D73B-D52B-7C12CFE6F67D}"/>
          </ac:spMkLst>
        </pc:spChg>
        <pc:spChg chg="add mod">
          <ac:chgData name="Kendall Stephenson" userId="5b821848-39b7-4c1b-9fc1-53417b386efe" providerId="ADAL" clId="{44845D4F-13B8-4CF7-B8C2-080C69A3CED5}" dt="2025-09-19T02:56:26.859" v="2007" actId="1076"/>
          <ac:spMkLst>
            <pc:docMk/>
            <pc:sldMk cId="2834008655" sldId="293"/>
            <ac:spMk id="4" creationId="{AA228E7E-1272-6402-4520-DCBDC2FD880D}"/>
          </ac:spMkLst>
        </pc:spChg>
        <pc:spChg chg="add mod">
          <ac:chgData name="Kendall Stephenson" userId="5b821848-39b7-4c1b-9fc1-53417b386efe" providerId="ADAL" clId="{44845D4F-13B8-4CF7-B8C2-080C69A3CED5}" dt="2025-09-19T02:56:26.859" v="2007" actId="1076"/>
          <ac:spMkLst>
            <pc:docMk/>
            <pc:sldMk cId="2834008655" sldId="293"/>
            <ac:spMk id="5" creationId="{B4FBB857-1B61-0E1C-7390-B249D3827D13}"/>
          </ac:spMkLst>
        </pc:spChg>
        <pc:spChg chg="add mod">
          <ac:chgData name="Kendall Stephenson" userId="5b821848-39b7-4c1b-9fc1-53417b386efe" providerId="ADAL" clId="{44845D4F-13B8-4CF7-B8C2-080C69A3CED5}" dt="2025-09-19T02:57:08.531" v="2012" actId="20577"/>
          <ac:spMkLst>
            <pc:docMk/>
            <pc:sldMk cId="2834008655" sldId="293"/>
            <ac:spMk id="7" creationId="{5059889D-BA88-DD3B-941F-C17467494009}"/>
          </ac:spMkLst>
        </pc:spChg>
        <pc:spChg chg="add mod">
          <ac:chgData name="Kendall Stephenson" userId="5b821848-39b7-4c1b-9fc1-53417b386efe" providerId="ADAL" clId="{44845D4F-13B8-4CF7-B8C2-080C69A3CED5}" dt="2025-09-19T02:57:17.647" v="2015" actId="20577"/>
          <ac:spMkLst>
            <pc:docMk/>
            <pc:sldMk cId="2834008655" sldId="293"/>
            <ac:spMk id="9" creationId="{B10FBB3C-9BD2-895B-F2E6-D7CCDE4FBF06}"/>
          </ac:spMkLst>
        </pc:spChg>
        <pc:spChg chg="add mod">
          <ac:chgData name="Kendall Stephenson" userId="5b821848-39b7-4c1b-9fc1-53417b386efe" providerId="ADAL" clId="{44845D4F-13B8-4CF7-B8C2-080C69A3CED5}" dt="2025-09-19T02:57:25.686" v="2017" actId="20577"/>
          <ac:spMkLst>
            <pc:docMk/>
            <pc:sldMk cId="2834008655" sldId="293"/>
            <ac:spMk id="14" creationId="{D6D199FC-58CE-025D-2E4E-0B07704D20EE}"/>
          </ac:spMkLst>
        </pc:spChg>
        <pc:spChg chg="add mod">
          <ac:chgData name="Kendall Stephenson" userId="5b821848-39b7-4c1b-9fc1-53417b386efe" providerId="ADAL" clId="{44845D4F-13B8-4CF7-B8C2-080C69A3CED5}" dt="2025-09-19T02:57:33.848" v="2019" actId="20577"/>
          <ac:spMkLst>
            <pc:docMk/>
            <pc:sldMk cId="2834008655" sldId="293"/>
            <ac:spMk id="15" creationId="{58C5BA95-D8EE-9BF5-150C-A85FE115ED36}"/>
          </ac:spMkLst>
        </pc:spChg>
        <pc:spChg chg="mod">
          <ac:chgData name="Kendall Stephenson" userId="5b821848-39b7-4c1b-9fc1-53417b386efe" providerId="ADAL" clId="{44845D4F-13B8-4CF7-B8C2-080C69A3CED5}" dt="2025-09-19T02:51:29.877" v="1967" actId="1076"/>
          <ac:spMkLst>
            <pc:docMk/>
            <pc:sldMk cId="2834008655" sldId="293"/>
            <ac:spMk id="126" creationId="{7BE47544-8FE1-AE64-C081-0747CA0E70B6}"/>
          </ac:spMkLst>
        </pc:spChg>
        <pc:spChg chg="del">
          <ac:chgData name="Kendall Stephenson" userId="5b821848-39b7-4c1b-9fc1-53417b386efe" providerId="ADAL" clId="{44845D4F-13B8-4CF7-B8C2-080C69A3CED5}" dt="2025-09-19T02:52:19.753" v="1973" actId="478"/>
          <ac:spMkLst>
            <pc:docMk/>
            <pc:sldMk cId="2834008655" sldId="293"/>
            <ac:spMk id="163" creationId="{E8CB470A-1523-1933-6D23-3747D6DD3AD7}"/>
          </ac:spMkLst>
        </pc:spChg>
        <pc:spChg chg="mod">
          <ac:chgData name="Kendall Stephenson" userId="5b821848-39b7-4c1b-9fc1-53417b386efe" providerId="ADAL" clId="{44845D4F-13B8-4CF7-B8C2-080C69A3CED5}" dt="2025-09-19T02:51:58.140" v="1972" actId="1076"/>
          <ac:spMkLst>
            <pc:docMk/>
            <pc:sldMk cId="2834008655" sldId="293"/>
            <ac:spMk id="164" creationId="{6F6AD07F-01D0-2A90-1260-A9FC15837B20}"/>
          </ac:spMkLst>
        </pc:spChg>
        <pc:spChg chg="mod">
          <ac:chgData name="Kendall Stephenson" userId="5b821848-39b7-4c1b-9fc1-53417b386efe" providerId="ADAL" clId="{44845D4F-13B8-4CF7-B8C2-080C69A3CED5}" dt="2025-09-19T02:52:25.500" v="1974" actId="1076"/>
          <ac:spMkLst>
            <pc:docMk/>
            <pc:sldMk cId="2834008655" sldId="293"/>
            <ac:spMk id="169" creationId="{8FA615A5-5BEE-EC7F-EA43-294BBE3D75CE}"/>
          </ac:spMkLst>
        </pc:spChg>
        <pc:spChg chg="del">
          <ac:chgData name="Kendall Stephenson" userId="5b821848-39b7-4c1b-9fc1-53417b386efe" providerId="ADAL" clId="{44845D4F-13B8-4CF7-B8C2-080C69A3CED5}" dt="2025-09-19T02:55:59.446" v="2004" actId="478"/>
          <ac:spMkLst>
            <pc:docMk/>
            <pc:sldMk cId="2834008655" sldId="293"/>
            <ac:spMk id="174" creationId="{FC254E4F-C0EE-5BF0-4DC4-C730941CA684}"/>
          </ac:spMkLst>
        </pc:spChg>
        <pc:spChg chg="del">
          <ac:chgData name="Kendall Stephenson" userId="5b821848-39b7-4c1b-9fc1-53417b386efe" providerId="ADAL" clId="{44845D4F-13B8-4CF7-B8C2-080C69A3CED5}" dt="2025-09-19T02:55:59.446" v="2004" actId="478"/>
          <ac:spMkLst>
            <pc:docMk/>
            <pc:sldMk cId="2834008655" sldId="293"/>
            <ac:spMk id="176" creationId="{E359BD07-3DA3-6A90-E437-2BA77953A1CD}"/>
          </ac:spMkLst>
        </pc:spChg>
        <pc:spChg chg="mod">
          <ac:chgData name="Kendall Stephenson" userId="5b821848-39b7-4c1b-9fc1-53417b386efe" providerId="ADAL" clId="{44845D4F-13B8-4CF7-B8C2-080C69A3CED5}" dt="2025-09-19T02:51:50.002" v="1971" actId="1076"/>
          <ac:spMkLst>
            <pc:docMk/>
            <pc:sldMk cId="2834008655" sldId="293"/>
            <ac:spMk id="179" creationId="{A774BF51-3FE5-9D31-32DD-F6975F00C079}"/>
          </ac:spMkLst>
        </pc:spChg>
        <pc:spChg chg="mod">
          <ac:chgData name="Kendall Stephenson" userId="5b821848-39b7-4c1b-9fc1-53417b386efe" providerId="ADAL" clId="{44845D4F-13B8-4CF7-B8C2-080C69A3CED5}" dt="2025-09-19T02:52:33.718" v="1975" actId="1076"/>
          <ac:spMkLst>
            <pc:docMk/>
            <pc:sldMk cId="2834008655" sldId="293"/>
            <ac:spMk id="180" creationId="{9B2E02A6-0C9F-CF85-1996-371A6748DCAB}"/>
          </ac:spMkLst>
        </pc:spChg>
        <pc:spChg chg="del">
          <ac:chgData name="Kendall Stephenson" userId="5b821848-39b7-4c1b-9fc1-53417b386efe" providerId="ADAL" clId="{44845D4F-13B8-4CF7-B8C2-080C69A3CED5}" dt="2025-09-19T02:55:59.446" v="2004" actId="478"/>
          <ac:spMkLst>
            <pc:docMk/>
            <pc:sldMk cId="2834008655" sldId="293"/>
            <ac:spMk id="181" creationId="{DE6A9781-CAF7-8EAA-783C-FF73D70EF0F6}"/>
          </ac:spMkLst>
        </pc:spChg>
        <pc:spChg chg="mod">
          <ac:chgData name="Kendall Stephenson" userId="5b821848-39b7-4c1b-9fc1-53417b386efe" providerId="ADAL" clId="{44845D4F-13B8-4CF7-B8C2-080C69A3CED5}" dt="2025-09-19T02:51:35.297" v="1968" actId="1076"/>
          <ac:spMkLst>
            <pc:docMk/>
            <pc:sldMk cId="2834008655" sldId="293"/>
            <ac:spMk id="185" creationId="{0F092A40-2552-BE7E-3E3B-9BCF4E001601}"/>
          </ac:spMkLst>
        </pc:spChg>
        <pc:spChg chg="del">
          <ac:chgData name="Kendall Stephenson" userId="5b821848-39b7-4c1b-9fc1-53417b386efe" providerId="ADAL" clId="{44845D4F-13B8-4CF7-B8C2-080C69A3CED5}" dt="2025-09-19T02:56:11.977" v="2005" actId="478"/>
          <ac:spMkLst>
            <pc:docMk/>
            <pc:sldMk cId="2834008655" sldId="293"/>
            <ac:spMk id="186" creationId="{6AEFD61F-4E81-7134-F32A-5043488EF55C}"/>
          </ac:spMkLst>
        </pc:spChg>
        <pc:spChg chg="del mod">
          <ac:chgData name="Kendall Stephenson" userId="5b821848-39b7-4c1b-9fc1-53417b386efe" providerId="ADAL" clId="{44845D4F-13B8-4CF7-B8C2-080C69A3CED5}" dt="2025-09-19T02:56:16.753" v="2006" actId="478"/>
          <ac:spMkLst>
            <pc:docMk/>
            <pc:sldMk cId="2834008655" sldId="293"/>
            <ac:spMk id="187" creationId="{566D21B4-81B7-1324-8A4F-550AD624167B}"/>
          </ac:spMkLst>
        </pc:spChg>
        <pc:spChg chg="del">
          <ac:chgData name="Kendall Stephenson" userId="5b821848-39b7-4c1b-9fc1-53417b386efe" providerId="ADAL" clId="{44845D4F-13B8-4CF7-B8C2-080C69A3CED5}" dt="2025-09-19T02:56:11.977" v="2005" actId="478"/>
          <ac:spMkLst>
            <pc:docMk/>
            <pc:sldMk cId="2834008655" sldId="293"/>
            <ac:spMk id="188" creationId="{FEF8D84F-BA3C-4B84-8C84-68FBD52B63C5}"/>
          </ac:spMkLst>
        </pc:spChg>
        <pc:spChg chg="del mod">
          <ac:chgData name="Kendall Stephenson" userId="5b821848-39b7-4c1b-9fc1-53417b386efe" providerId="ADAL" clId="{44845D4F-13B8-4CF7-B8C2-080C69A3CED5}" dt="2025-09-19T02:56:11.977" v="2005" actId="478"/>
          <ac:spMkLst>
            <pc:docMk/>
            <pc:sldMk cId="2834008655" sldId="293"/>
            <ac:spMk id="189" creationId="{3EA12BBA-F10C-032A-7E6A-D2203081E4C1}"/>
          </ac:spMkLst>
        </pc:spChg>
        <pc:spChg chg="del">
          <ac:chgData name="Kendall Stephenson" userId="5b821848-39b7-4c1b-9fc1-53417b386efe" providerId="ADAL" clId="{44845D4F-13B8-4CF7-B8C2-080C69A3CED5}" dt="2025-09-19T02:56:11.977" v="2005" actId="478"/>
          <ac:spMkLst>
            <pc:docMk/>
            <pc:sldMk cId="2834008655" sldId="293"/>
            <ac:spMk id="190" creationId="{4B7A7AD9-BC2C-E24E-D3F6-CBF67E6294F4}"/>
          </ac:spMkLst>
        </pc:spChg>
        <pc:spChg chg="del mod">
          <ac:chgData name="Kendall Stephenson" userId="5b821848-39b7-4c1b-9fc1-53417b386efe" providerId="ADAL" clId="{44845D4F-13B8-4CF7-B8C2-080C69A3CED5}" dt="2025-09-19T02:56:16.753" v="2006" actId="478"/>
          <ac:spMkLst>
            <pc:docMk/>
            <pc:sldMk cId="2834008655" sldId="293"/>
            <ac:spMk id="191" creationId="{5EE1A902-DECE-9F3B-AF62-048104F9E979}"/>
          </ac:spMkLst>
        </pc:spChg>
        <pc:spChg chg="del">
          <ac:chgData name="Kendall Stephenson" userId="5b821848-39b7-4c1b-9fc1-53417b386efe" providerId="ADAL" clId="{44845D4F-13B8-4CF7-B8C2-080C69A3CED5}" dt="2025-09-19T02:53:56.996" v="1983" actId="478"/>
          <ac:spMkLst>
            <pc:docMk/>
            <pc:sldMk cId="2834008655" sldId="293"/>
            <ac:spMk id="192" creationId="{6D73B784-F435-BE67-4496-2A034B4EF568}"/>
          </ac:spMkLst>
        </pc:spChg>
        <pc:spChg chg="mod">
          <ac:chgData name="Kendall Stephenson" userId="5b821848-39b7-4c1b-9fc1-53417b386efe" providerId="ADAL" clId="{44845D4F-13B8-4CF7-B8C2-080C69A3CED5}" dt="2025-09-19T02:52:56.981" v="1979" actId="1076"/>
          <ac:spMkLst>
            <pc:docMk/>
            <pc:sldMk cId="2834008655" sldId="293"/>
            <ac:spMk id="193" creationId="{F9B48388-6D63-47CB-4A9D-77D91332F640}"/>
          </ac:spMkLst>
        </pc:spChg>
        <pc:spChg chg="mod">
          <ac:chgData name="Kendall Stephenson" userId="5b821848-39b7-4c1b-9fc1-53417b386efe" providerId="ADAL" clId="{44845D4F-13B8-4CF7-B8C2-080C69A3CED5}" dt="2025-09-19T02:53:05.904" v="1980" actId="1076"/>
          <ac:spMkLst>
            <pc:docMk/>
            <pc:sldMk cId="2834008655" sldId="293"/>
            <ac:spMk id="194" creationId="{431DC27D-5383-EE6A-7250-73E60DFE34B7}"/>
          </ac:spMkLst>
        </pc:spChg>
        <pc:spChg chg="mod">
          <ac:chgData name="Kendall Stephenson" userId="5b821848-39b7-4c1b-9fc1-53417b386efe" providerId="ADAL" clId="{44845D4F-13B8-4CF7-B8C2-080C69A3CED5}" dt="2025-09-19T02:53:12.685" v="1981" actId="1076"/>
          <ac:spMkLst>
            <pc:docMk/>
            <pc:sldMk cId="2834008655" sldId="293"/>
            <ac:spMk id="195" creationId="{2E3FC4CF-8747-D603-A1C6-01730EE731FB}"/>
          </ac:spMkLst>
        </pc:spChg>
      </pc:sldChg>
      <pc:sldChg chg="addSp delSp modSp add mod delAnim">
        <pc:chgData name="Kendall Stephenson" userId="5b821848-39b7-4c1b-9fc1-53417b386efe" providerId="ADAL" clId="{44845D4F-13B8-4CF7-B8C2-080C69A3CED5}" dt="2025-09-19T04:29:34.011" v="2227" actId="20577"/>
        <pc:sldMkLst>
          <pc:docMk/>
          <pc:sldMk cId="4008292304" sldId="294"/>
        </pc:sldMkLst>
        <pc:spChg chg="del">
          <ac:chgData name="Kendall Stephenson" userId="5b821848-39b7-4c1b-9fc1-53417b386efe" providerId="ADAL" clId="{44845D4F-13B8-4CF7-B8C2-080C69A3CED5}" dt="2025-09-19T04:26:42.081" v="2058" actId="478"/>
          <ac:spMkLst>
            <pc:docMk/>
            <pc:sldMk cId="4008292304" sldId="294"/>
            <ac:spMk id="3" creationId="{8548C146-BE9F-B989-5AB3-51723222D83E}"/>
          </ac:spMkLst>
        </pc:spChg>
        <pc:spChg chg="del">
          <ac:chgData name="Kendall Stephenson" userId="5b821848-39b7-4c1b-9fc1-53417b386efe" providerId="ADAL" clId="{44845D4F-13B8-4CF7-B8C2-080C69A3CED5}" dt="2025-09-19T04:26:42.081" v="2058" actId="478"/>
          <ac:spMkLst>
            <pc:docMk/>
            <pc:sldMk cId="4008292304" sldId="294"/>
            <ac:spMk id="4" creationId="{B51DBD5A-C119-C899-382E-F7D25DCCDC93}"/>
          </ac:spMkLst>
        </pc:spChg>
        <pc:spChg chg="del">
          <ac:chgData name="Kendall Stephenson" userId="5b821848-39b7-4c1b-9fc1-53417b386efe" providerId="ADAL" clId="{44845D4F-13B8-4CF7-B8C2-080C69A3CED5}" dt="2025-09-19T04:26:42.081" v="2058" actId="478"/>
          <ac:spMkLst>
            <pc:docMk/>
            <pc:sldMk cId="4008292304" sldId="294"/>
            <ac:spMk id="5" creationId="{9B464D83-2D79-D376-A944-42759F185899}"/>
          </ac:spMkLst>
        </pc:spChg>
        <pc:spChg chg="del">
          <ac:chgData name="Kendall Stephenson" userId="5b821848-39b7-4c1b-9fc1-53417b386efe" providerId="ADAL" clId="{44845D4F-13B8-4CF7-B8C2-080C69A3CED5}" dt="2025-09-19T04:25:11.826" v="2033" actId="478"/>
          <ac:spMkLst>
            <pc:docMk/>
            <pc:sldMk cId="4008292304" sldId="294"/>
            <ac:spMk id="6" creationId="{E51784BB-F7E8-B634-7D5B-6FB6A1460EF7}"/>
          </ac:spMkLst>
        </pc:spChg>
        <pc:spChg chg="del">
          <ac:chgData name="Kendall Stephenson" userId="5b821848-39b7-4c1b-9fc1-53417b386efe" providerId="ADAL" clId="{44845D4F-13B8-4CF7-B8C2-080C69A3CED5}" dt="2025-09-19T04:26:42.081" v="2058" actId="478"/>
          <ac:spMkLst>
            <pc:docMk/>
            <pc:sldMk cId="4008292304" sldId="294"/>
            <ac:spMk id="7" creationId="{D001F69C-C3B9-A77D-2AB9-449FA82ED2E8}"/>
          </ac:spMkLst>
        </pc:spChg>
        <pc:spChg chg="del mod">
          <ac:chgData name="Kendall Stephenson" userId="5b821848-39b7-4c1b-9fc1-53417b386efe" providerId="ADAL" clId="{44845D4F-13B8-4CF7-B8C2-080C69A3CED5}" dt="2025-09-19T04:24:56.746" v="2032" actId="478"/>
          <ac:spMkLst>
            <pc:docMk/>
            <pc:sldMk cId="4008292304" sldId="294"/>
            <ac:spMk id="8" creationId="{77FDD1CC-677A-E76A-F689-0DDE7BCE79E0}"/>
          </ac:spMkLst>
        </pc:spChg>
        <pc:spChg chg="mod">
          <ac:chgData name="Kendall Stephenson" userId="5b821848-39b7-4c1b-9fc1-53417b386efe" providerId="ADAL" clId="{44845D4F-13B8-4CF7-B8C2-080C69A3CED5}" dt="2025-09-19T04:26:21.549" v="2055" actId="1076"/>
          <ac:spMkLst>
            <pc:docMk/>
            <pc:sldMk cId="4008292304" sldId="294"/>
            <ac:spMk id="9" creationId="{16374443-8DDA-79C9-C4D0-2F65D5BE0EC3}"/>
          </ac:spMkLst>
        </pc:spChg>
        <pc:spChg chg="del mod">
          <ac:chgData name="Kendall Stephenson" userId="5b821848-39b7-4c1b-9fc1-53417b386efe" providerId="ADAL" clId="{44845D4F-13B8-4CF7-B8C2-080C69A3CED5}" dt="2025-09-19T04:24:18.827" v="2024" actId="478"/>
          <ac:spMkLst>
            <pc:docMk/>
            <pc:sldMk cId="4008292304" sldId="294"/>
            <ac:spMk id="10" creationId="{15274FB5-E5DF-C3C9-0CC5-90150780221B}"/>
          </ac:spMkLst>
        </pc:spChg>
        <pc:spChg chg="del">
          <ac:chgData name="Kendall Stephenson" userId="5b821848-39b7-4c1b-9fc1-53417b386efe" providerId="ADAL" clId="{44845D4F-13B8-4CF7-B8C2-080C69A3CED5}" dt="2025-09-19T04:25:11.826" v="2033" actId="478"/>
          <ac:spMkLst>
            <pc:docMk/>
            <pc:sldMk cId="4008292304" sldId="294"/>
            <ac:spMk id="11" creationId="{28C0D4CD-2E37-B429-5786-8A2FDF99E380}"/>
          </ac:spMkLst>
        </pc:spChg>
        <pc:spChg chg="del">
          <ac:chgData name="Kendall Stephenson" userId="5b821848-39b7-4c1b-9fc1-53417b386efe" providerId="ADAL" clId="{44845D4F-13B8-4CF7-B8C2-080C69A3CED5}" dt="2025-09-19T04:25:11.826" v="2033" actId="478"/>
          <ac:spMkLst>
            <pc:docMk/>
            <pc:sldMk cId="4008292304" sldId="294"/>
            <ac:spMk id="12" creationId="{5D5065DA-6BF1-3783-8782-0E852637C6DD}"/>
          </ac:spMkLst>
        </pc:spChg>
        <pc:spChg chg="del mod">
          <ac:chgData name="Kendall Stephenson" userId="5b821848-39b7-4c1b-9fc1-53417b386efe" providerId="ADAL" clId="{44845D4F-13B8-4CF7-B8C2-080C69A3CED5}" dt="2025-09-19T04:24:56.746" v="2032" actId="478"/>
          <ac:spMkLst>
            <pc:docMk/>
            <pc:sldMk cId="4008292304" sldId="294"/>
            <ac:spMk id="13" creationId="{633E0866-D1E8-B7DA-DD60-7FD6BE412C79}"/>
          </ac:spMkLst>
        </pc:spChg>
        <pc:spChg chg="mod">
          <ac:chgData name="Kendall Stephenson" userId="5b821848-39b7-4c1b-9fc1-53417b386efe" providerId="ADAL" clId="{44845D4F-13B8-4CF7-B8C2-080C69A3CED5}" dt="2025-09-19T04:26:27.106" v="2056" actId="1076"/>
          <ac:spMkLst>
            <pc:docMk/>
            <pc:sldMk cId="4008292304" sldId="294"/>
            <ac:spMk id="14" creationId="{FCB5049D-6F62-4294-CBA3-3E0DB3789E56}"/>
          </ac:spMkLst>
        </pc:spChg>
        <pc:spChg chg="mod">
          <ac:chgData name="Kendall Stephenson" userId="5b821848-39b7-4c1b-9fc1-53417b386efe" providerId="ADAL" clId="{44845D4F-13B8-4CF7-B8C2-080C69A3CED5}" dt="2025-09-19T04:26:32.573" v="2057" actId="1076"/>
          <ac:spMkLst>
            <pc:docMk/>
            <pc:sldMk cId="4008292304" sldId="294"/>
            <ac:spMk id="15" creationId="{31E6FA38-01D8-7F59-33C5-D7FCF91CB0E0}"/>
          </ac:spMkLst>
        </pc:spChg>
        <pc:spChg chg="add mod">
          <ac:chgData name="Kendall Stephenson" userId="5b821848-39b7-4c1b-9fc1-53417b386efe" providerId="ADAL" clId="{44845D4F-13B8-4CF7-B8C2-080C69A3CED5}" dt="2025-09-19T04:26:02.389" v="2047" actId="1076"/>
          <ac:spMkLst>
            <pc:docMk/>
            <pc:sldMk cId="4008292304" sldId="294"/>
            <ac:spMk id="16" creationId="{3F2DED28-E111-F9C7-02E3-E8935AC2F1DA}"/>
          </ac:spMkLst>
        </pc:spChg>
        <pc:spChg chg="add mod">
          <ac:chgData name="Kendall Stephenson" userId="5b821848-39b7-4c1b-9fc1-53417b386efe" providerId="ADAL" clId="{44845D4F-13B8-4CF7-B8C2-080C69A3CED5}" dt="2025-09-19T04:26:15.744" v="2054" actId="20577"/>
          <ac:spMkLst>
            <pc:docMk/>
            <pc:sldMk cId="4008292304" sldId="294"/>
            <ac:spMk id="17" creationId="{7528CE3D-6467-DB4D-A951-E7EF0062A18B}"/>
          </ac:spMkLst>
        </pc:spChg>
        <pc:spChg chg="add mod">
          <ac:chgData name="Kendall Stephenson" userId="5b821848-39b7-4c1b-9fc1-53417b386efe" providerId="ADAL" clId="{44845D4F-13B8-4CF7-B8C2-080C69A3CED5}" dt="2025-09-19T04:27:53.718" v="2114" actId="1076"/>
          <ac:spMkLst>
            <pc:docMk/>
            <pc:sldMk cId="4008292304" sldId="294"/>
            <ac:spMk id="18" creationId="{A7883E89-22DF-97D4-A843-E27A9F44CC29}"/>
          </ac:spMkLst>
        </pc:spChg>
        <pc:spChg chg="add mod">
          <ac:chgData name="Kendall Stephenson" userId="5b821848-39b7-4c1b-9fc1-53417b386efe" providerId="ADAL" clId="{44845D4F-13B8-4CF7-B8C2-080C69A3CED5}" dt="2025-09-19T04:29:34.011" v="2227" actId="20577"/>
          <ac:spMkLst>
            <pc:docMk/>
            <pc:sldMk cId="4008292304" sldId="294"/>
            <ac:spMk id="19" creationId="{D17B9D6B-D063-0B79-45FF-9AD6A4D7E9D2}"/>
          </ac:spMkLst>
        </pc:spChg>
        <pc:spChg chg="mod">
          <ac:chgData name="Kendall Stephenson" userId="5b821848-39b7-4c1b-9fc1-53417b386efe" providerId="ADAL" clId="{44845D4F-13B8-4CF7-B8C2-080C69A3CED5}" dt="2025-09-19T04:24:47.420" v="2031" actId="1076"/>
          <ac:spMkLst>
            <pc:docMk/>
            <pc:sldMk cId="4008292304" sldId="294"/>
            <ac:spMk id="84" creationId="{F8BBE929-B458-931D-FA2F-83B56D2E5161}"/>
          </ac:spMkLst>
        </pc:spChg>
        <pc:spChg chg="del">
          <ac:chgData name="Kendall Stephenson" userId="5b821848-39b7-4c1b-9fc1-53417b386efe" providerId="ADAL" clId="{44845D4F-13B8-4CF7-B8C2-080C69A3CED5}" dt="2025-09-19T04:24:56.746" v="2032" actId="478"/>
          <ac:spMkLst>
            <pc:docMk/>
            <pc:sldMk cId="4008292304" sldId="294"/>
            <ac:spMk id="124" creationId="{77169363-4E68-D0BC-C165-1A59FFD6B88D}"/>
          </ac:spMkLst>
        </pc:spChg>
        <pc:spChg chg="del mod">
          <ac:chgData name="Kendall Stephenson" userId="5b821848-39b7-4c1b-9fc1-53417b386efe" providerId="ADAL" clId="{44845D4F-13B8-4CF7-B8C2-080C69A3CED5}" dt="2025-09-19T04:24:56.746" v="2032" actId="478"/>
          <ac:spMkLst>
            <pc:docMk/>
            <pc:sldMk cId="4008292304" sldId="294"/>
            <ac:spMk id="125" creationId="{5E2EF73D-CF6F-B8B5-AE95-B5428E580D2A}"/>
          </ac:spMkLst>
        </pc:spChg>
        <pc:spChg chg="del mod">
          <ac:chgData name="Kendall Stephenson" userId="5b821848-39b7-4c1b-9fc1-53417b386efe" providerId="ADAL" clId="{44845D4F-13B8-4CF7-B8C2-080C69A3CED5}" dt="2025-09-19T04:24:56.746" v="2032" actId="478"/>
          <ac:spMkLst>
            <pc:docMk/>
            <pc:sldMk cId="4008292304" sldId="294"/>
            <ac:spMk id="127" creationId="{07E0EE49-A841-1537-C9B3-36F9C2EFBE24}"/>
          </ac:spMkLst>
        </pc:spChg>
        <pc:spChg chg="del mod">
          <ac:chgData name="Kendall Stephenson" userId="5b821848-39b7-4c1b-9fc1-53417b386efe" providerId="ADAL" clId="{44845D4F-13B8-4CF7-B8C2-080C69A3CED5}" dt="2025-09-19T04:24:30.953" v="2026" actId="478"/>
          <ac:spMkLst>
            <pc:docMk/>
            <pc:sldMk cId="4008292304" sldId="294"/>
            <ac:spMk id="130" creationId="{6B7BF64C-8C28-3A84-B42E-A27B7FD7B870}"/>
          </ac:spMkLst>
        </pc:spChg>
        <pc:spChg chg="del mod">
          <ac:chgData name="Kendall Stephenson" userId="5b821848-39b7-4c1b-9fc1-53417b386efe" providerId="ADAL" clId="{44845D4F-13B8-4CF7-B8C2-080C69A3CED5}" dt="2025-09-19T04:24:56.746" v="2032" actId="478"/>
          <ac:spMkLst>
            <pc:docMk/>
            <pc:sldMk cId="4008292304" sldId="294"/>
            <ac:spMk id="131" creationId="{C1A6DC33-815D-ECD2-E1CA-C4F9CF73DB95}"/>
          </ac:spMkLst>
        </pc:spChg>
        <pc:spChg chg="del mod">
          <ac:chgData name="Kendall Stephenson" userId="5b821848-39b7-4c1b-9fc1-53417b386efe" providerId="ADAL" clId="{44845D4F-13B8-4CF7-B8C2-080C69A3CED5}" dt="2025-09-19T04:24:30.953" v="2026" actId="478"/>
          <ac:spMkLst>
            <pc:docMk/>
            <pc:sldMk cId="4008292304" sldId="294"/>
            <ac:spMk id="133" creationId="{63FE4E99-AFF2-0D53-0FA8-38F4684F4112}"/>
          </ac:spMkLst>
        </pc:spChg>
        <pc:spChg chg="del mod">
          <ac:chgData name="Kendall Stephenson" userId="5b821848-39b7-4c1b-9fc1-53417b386efe" providerId="ADAL" clId="{44845D4F-13B8-4CF7-B8C2-080C69A3CED5}" dt="2025-09-19T04:24:56.746" v="2032" actId="478"/>
          <ac:spMkLst>
            <pc:docMk/>
            <pc:sldMk cId="4008292304" sldId="294"/>
            <ac:spMk id="134" creationId="{14141994-ADF8-0F18-C33D-1A549AF3CA65}"/>
          </ac:spMkLst>
        </pc:spChg>
        <pc:spChg chg="del mod">
          <ac:chgData name="Kendall Stephenson" userId="5b821848-39b7-4c1b-9fc1-53417b386efe" providerId="ADAL" clId="{44845D4F-13B8-4CF7-B8C2-080C69A3CED5}" dt="2025-09-19T04:24:30.953" v="2026" actId="478"/>
          <ac:spMkLst>
            <pc:docMk/>
            <pc:sldMk cId="4008292304" sldId="294"/>
            <ac:spMk id="136" creationId="{252EFA7B-2063-F2C6-BB17-EC25F4CB5F9E}"/>
          </ac:spMkLst>
        </pc:spChg>
        <pc:spChg chg="mod">
          <ac:chgData name="Kendall Stephenson" userId="5b821848-39b7-4c1b-9fc1-53417b386efe" providerId="ADAL" clId="{44845D4F-13B8-4CF7-B8C2-080C69A3CED5}" dt="2025-09-19T04:24:47.420" v="2031" actId="1076"/>
          <ac:spMkLst>
            <pc:docMk/>
            <pc:sldMk cId="4008292304" sldId="294"/>
            <ac:spMk id="137" creationId="{195F534D-7826-8650-8DA0-B479790434D3}"/>
          </ac:spMkLst>
        </pc:spChg>
        <pc:spChg chg="del mod">
          <ac:chgData name="Kendall Stephenson" userId="5b821848-39b7-4c1b-9fc1-53417b386efe" providerId="ADAL" clId="{44845D4F-13B8-4CF7-B8C2-080C69A3CED5}" dt="2025-09-19T04:24:30.953" v="2026" actId="478"/>
          <ac:spMkLst>
            <pc:docMk/>
            <pc:sldMk cId="4008292304" sldId="294"/>
            <ac:spMk id="139" creationId="{D88893F9-AA57-97C7-CD5A-314AA495BABB}"/>
          </ac:spMkLst>
        </pc:spChg>
        <pc:spChg chg="mod">
          <ac:chgData name="Kendall Stephenson" userId="5b821848-39b7-4c1b-9fc1-53417b386efe" providerId="ADAL" clId="{44845D4F-13B8-4CF7-B8C2-080C69A3CED5}" dt="2025-09-19T04:24:47.420" v="2031" actId="1076"/>
          <ac:spMkLst>
            <pc:docMk/>
            <pc:sldMk cId="4008292304" sldId="294"/>
            <ac:spMk id="140" creationId="{C200B51D-F24B-FBC7-9AA8-28583721EB47}"/>
          </ac:spMkLst>
        </pc:spChg>
        <pc:spChg chg="del mod">
          <ac:chgData name="Kendall Stephenson" userId="5b821848-39b7-4c1b-9fc1-53417b386efe" providerId="ADAL" clId="{44845D4F-13B8-4CF7-B8C2-080C69A3CED5}" dt="2025-09-19T04:24:18.827" v="2024" actId="478"/>
          <ac:spMkLst>
            <pc:docMk/>
            <pc:sldMk cId="4008292304" sldId="294"/>
            <ac:spMk id="144" creationId="{EDD0A638-C7E0-E799-A0A1-76B24EBE52FA}"/>
          </ac:spMkLst>
        </pc:spChg>
        <pc:spChg chg="del mod">
          <ac:chgData name="Kendall Stephenson" userId="5b821848-39b7-4c1b-9fc1-53417b386efe" providerId="ADAL" clId="{44845D4F-13B8-4CF7-B8C2-080C69A3CED5}" dt="2025-09-19T04:24:18.827" v="2024" actId="478"/>
          <ac:spMkLst>
            <pc:docMk/>
            <pc:sldMk cId="4008292304" sldId="294"/>
            <ac:spMk id="146" creationId="{E0986257-8CB4-1518-BA13-CA1608C49AA9}"/>
          </ac:spMkLst>
        </pc:spChg>
        <pc:spChg chg="del mod">
          <ac:chgData name="Kendall Stephenson" userId="5b821848-39b7-4c1b-9fc1-53417b386efe" providerId="ADAL" clId="{44845D4F-13B8-4CF7-B8C2-080C69A3CED5}" dt="2025-09-19T04:24:18.827" v="2024" actId="478"/>
          <ac:spMkLst>
            <pc:docMk/>
            <pc:sldMk cId="4008292304" sldId="294"/>
            <ac:spMk id="147" creationId="{8455194F-8FF6-20B1-2516-E14C18FC74CF}"/>
          </ac:spMkLst>
        </pc:spChg>
        <pc:spChg chg="del mod">
          <ac:chgData name="Kendall Stephenson" userId="5b821848-39b7-4c1b-9fc1-53417b386efe" providerId="ADAL" clId="{44845D4F-13B8-4CF7-B8C2-080C69A3CED5}" dt="2025-09-19T04:24:30.953" v="2026" actId="478"/>
          <ac:spMkLst>
            <pc:docMk/>
            <pc:sldMk cId="4008292304" sldId="294"/>
            <ac:spMk id="148" creationId="{F490E0CA-C107-865B-B47E-1F77E0894996}"/>
          </ac:spMkLst>
        </pc:spChg>
        <pc:spChg chg="del mod">
          <ac:chgData name="Kendall Stephenson" userId="5b821848-39b7-4c1b-9fc1-53417b386efe" providerId="ADAL" clId="{44845D4F-13B8-4CF7-B8C2-080C69A3CED5}" dt="2025-09-19T04:24:18.827" v="2024" actId="478"/>
          <ac:spMkLst>
            <pc:docMk/>
            <pc:sldMk cId="4008292304" sldId="294"/>
            <ac:spMk id="149" creationId="{778403AB-8C21-D6AF-4C98-6F5994A29692}"/>
          </ac:spMkLst>
        </pc:spChg>
        <pc:spChg chg="del mod">
          <ac:chgData name="Kendall Stephenson" userId="5b821848-39b7-4c1b-9fc1-53417b386efe" providerId="ADAL" clId="{44845D4F-13B8-4CF7-B8C2-080C69A3CED5}" dt="2025-09-19T04:24:18.827" v="2024" actId="478"/>
          <ac:spMkLst>
            <pc:docMk/>
            <pc:sldMk cId="4008292304" sldId="294"/>
            <ac:spMk id="150" creationId="{5CB6D32D-7F32-DFA0-85D7-7597F4075E63}"/>
          </ac:spMkLst>
        </pc:spChg>
        <pc:spChg chg="del mod">
          <ac:chgData name="Kendall Stephenson" userId="5b821848-39b7-4c1b-9fc1-53417b386efe" providerId="ADAL" clId="{44845D4F-13B8-4CF7-B8C2-080C69A3CED5}" dt="2025-09-19T04:24:18.827" v="2024" actId="478"/>
          <ac:spMkLst>
            <pc:docMk/>
            <pc:sldMk cId="4008292304" sldId="294"/>
            <ac:spMk id="151" creationId="{FAF00008-6834-0BD8-7BD7-61FE5930B59C}"/>
          </ac:spMkLst>
        </pc:spChg>
        <pc:spChg chg="mod">
          <ac:chgData name="Kendall Stephenson" userId="5b821848-39b7-4c1b-9fc1-53417b386efe" providerId="ADAL" clId="{44845D4F-13B8-4CF7-B8C2-080C69A3CED5}" dt="2025-09-19T04:24:03.273" v="2022" actId="1076"/>
          <ac:spMkLst>
            <pc:docMk/>
            <pc:sldMk cId="4008292304" sldId="294"/>
            <ac:spMk id="152" creationId="{599DF00A-2509-7E8A-21E3-6B4E888EA832}"/>
          </ac:spMkLst>
        </pc:spChg>
        <pc:spChg chg="del mod">
          <ac:chgData name="Kendall Stephenson" userId="5b821848-39b7-4c1b-9fc1-53417b386efe" providerId="ADAL" clId="{44845D4F-13B8-4CF7-B8C2-080C69A3CED5}" dt="2025-09-19T04:24:30.953" v="2026" actId="478"/>
          <ac:spMkLst>
            <pc:docMk/>
            <pc:sldMk cId="4008292304" sldId="294"/>
            <ac:spMk id="154" creationId="{27E2263C-ABE2-0788-E37C-1767B5F62A13}"/>
          </ac:spMkLst>
        </pc:spChg>
        <pc:spChg chg="del mod">
          <ac:chgData name="Kendall Stephenson" userId="5b821848-39b7-4c1b-9fc1-53417b386efe" providerId="ADAL" clId="{44845D4F-13B8-4CF7-B8C2-080C69A3CED5}" dt="2025-09-19T04:24:18.827" v="2024" actId="478"/>
          <ac:spMkLst>
            <pc:docMk/>
            <pc:sldMk cId="4008292304" sldId="294"/>
            <ac:spMk id="155" creationId="{3A99252E-4898-D5BF-7D2A-18AB07BA97D8}"/>
          </ac:spMkLst>
        </pc:spChg>
        <pc:spChg chg="del mod">
          <ac:chgData name="Kendall Stephenson" userId="5b821848-39b7-4c1b-9fc1-53417b386efe" providerId="ADAL" clId="{44845D4F-13B8-4CF7-B8C2-080C69A3CED5}" dt="2025-09-19T04:24:18.827" v="2024" actId="478"/>
          <ac:spMkLst>
            <pc:docMk/>
            <pc:sldMk cId="4008292304" sldId="294"/>
            <ac:spMk id="156" creationId="{A7723B63-08E3-C0A0-232C-30FE89B8F21C}"/>
          </ac:spMkLst>
        </pc:spChg>
        <pc:spChg chg="del mod">
          <ac:chgData name="Kendall Stephenson" userId="5b821848-39b7-4c1b-9fc1-53417b386efe" providerId="ADAL" clId="{44845D4F-13B8-4CF7-B8C2-080C69A3CED5}" dt="2025-09-19T04:24:30.953" v="2026" actId="478"/>
          <ac:spMkLst>
            <pc:docMk/>
            <pc:sldMk cId="4008292304" sldId="294"/>
            <ac:spMk id="157" creationId="{F7A83325-F73D-0BD4-8650-2DFE4D6B4E61}"/>
          </ac:spMkLst>
        </pc:spChg>
        <pc:spChg chg="mod">
          <ac:chgData name="Kendall Stephenson" userId="5b821848-39b7-4c1b-9fc1-53417b386efe" providerId="ADAL" clId="{44845D4F-13B8-4CF7-B8C2-080C69A3CED5}" dt="2025-09-19T04:24:03.273" v="2022" actId="1076"/>
          <ac:spMkLst>
            <pc:docMk/>
            <pc:sldMk cId="4008292304" sldId="294"/>
            <ac:spMk id="158" creationId="{94E9DE94-814F-667E-C15A-2B3572CF4514}"/>
          </ac:spMkLst>
        </pc:spChg>
        <pc:spChg chg="del mod">
          <ac:chgData name="Kendall Stephenson" userId="5b821848-39b7-4c1b-9fc1-53417b386efe" providerId="ADAL" clId="{44845D4F-13B8-4CF7-B8C2-080C69A3CED5}" dt="2025-09-19T04:24:30.953" v="2026" actId="478"/>
          <ac:spMkLst>
            <pc:docMk/>
            <pc:sldMk cId="4008292304" sldId="294"/>
            <ac:spMk id="160" creationId="{666D10DF-6F16-E2CB-10E1-951EE43490AB}"/>
          </ac:spMkLst>
        </pc:spChg>
        <pc:spChg chg="del mod">
          <ac:chgData name="Kendall Stephenson" userId="5b821848-39b7-4c1b-9fc1-53417b386efe" providerId="ADAL" clId="{44845D4F-13B8-4CF7-B8C2-080C69A3CED5}" dt="2025-09-19T04:24:30.953" v="2026" actId="478"/>
          <ac:spMkLst>
            <pc:docMk/>
            <pc:sldMk cId="4008292304" sldId="294"/>
            <ac:spMk id="161" creationId="{55A5D987-2F30-FE45-1945-4C45015B46A0}"/>
          </ac:spMkLst>
        </pc:spChg>
        <pc:spChg chg="del mod">
          <ac:chgData name="Kendall Stephenson" userId="5b821848-39b7-4c1b-9fc1-53417b386efe" providerId="ADAL" clId="{44845D4F-13B8-4CF7-B8C2-080C69A3CED5}" dt="2025-09-19T04:24:18.827" v="2024" actId="478"/>
          <ac:spMkLst>
            <pc:docMk/>
            <pc:sldMk cId="4008292304" sldId="294"/>
            <ac:spMk id="162" creationId="{93F14638-D420-25EE-1CBC-2BBEC048021F}"/>
          </ac:spMkLst>
        </pc:spChg>
        <pc:spChg chg="del">
          <ac:chgData name="Kendall Stephenson" userId="5b821848-39b7-4c1b-9fc1-53417b386efe" providerId="ADAL" clId="{44845D4F-13B8-4CF7-B8C2-080C69A3CED5}" dt="2025-09-19T04:24:56.746" v="2032" actId="478"/>
          <ac:spMkLst>
            <pc:docMk/>
            <pc:sldMk cId="4008292304" sldId="294"/>
            <ac:spMk id="165" creationId="{8B29CF7F-1B88-AB0F-9DFD-7A82AE3F3223}"/>
          </ac:spMkLst>
        </pc:spChg>
        <pc:spChg chg="del">
          <ac:chgData name="Kendall Stephenson" userId="5b821848-39b7-4c1b-9fc1-53417b386efe" providerId="ADAL" clId="{44845D4F-13B8-4CF7-B8C2-080C69A3CED5}" dt="2025-09-19T04:24:56.746" v="2032" actId="478"/>
          <ac:spMkLst>
            <pc:docMk/>
            <pc:sldMk cId="4008292304" sldId="294"/>
            <ac:spMk id="166" creationId="{B6B2187E-9F89-E907-0A55-1EC013021078}"/>
          </ac:spMkLst>
        </pc:spChg>
        <pc:spChg chg="del">
          <ac:chgData name="Kendall Stephenson" userId="5b821848-39b7-4c1b-9fc1-53417b386efe" providerId="ADAL" clId="{44845D4F-13B8-4CF7-B8C2-080C69A3CED5}" dt="2025-09-19T04:24:56.746" v="2032" actId="478"/>
          <ac:spMkLst>
            <pc:docMk/>
            <pc:sldMk cId="4008292304" sldId="294"/>
            <ac:spMk id="168" creationId="{B88795AE-2F35-0AF4-A003-7A16DF8E69F9}"/>
          </ac:spMkLst>
        </pc:spChg>
        <pc:spChg chg="mod">
          <ac:chgData name="Kendall Stephenson" userId="5b821848-39b7-4c1b-9fc1-53417b386efe" providerId="ADAL" clId="{44845D4F-13B8-4CF7-B8C2-080C69A3CED5}" dt="2025-09-19T04:25:36.759" v="2034" actId="1076"/>
          <ac:spMkLst>
            <pc:docMk/>
            <pc:sldMk cId="4008292304" sldId="294"/>
            <ac:spMk id="180" creationId="{98506F0A-B54D-8B9B-B8E8-26032DADFBC4}"/>
          </ac:spMkLst>
        </pc:spChg>
        <pc:spChg chg="del">
          <ac:chgData name="Kendall Stephenson" userId="5b821848-39b7-4c1b-9fc1-53417b386efe" providerId="ADAL" clId="{44845D4F-13B8-4CF7-B8C2-080C69A3CED5}" dt="2025-09-19T04:25:11.826" v="2033" actId="478"/>
          <ac:spMkLst>
            <pc:docMk/>
            <pc:sldMk cId="4008292304" sldId="294"/>
            <ac:spMk id="182" creationId="{8A2CECB6-AE50-CB81-08DA-4A47E9CFDDAF}"/>
          </ac:spMkLst>
        </pc:spChg>
        <pc:spChg chg="del mod">
          <ac:chgData name="Kendall Stephenson" userId="5b821848-39b7-4c1b-9fc1-53417b386efe" providerId="ADAL" clId="{44845D4F-13B8-4CF7-B8C2-080C69A3CED5}" dt="2025-09-19T04:24:39.322" v="2028" actId="478"/>
          <ac:spMkLst>
            <pc:docMk/>
            <pc:sldMk cId="4008292304" sldId="294"/>
            <ac:spMk id="183" creationId="{113E374F-CEF5-610D-DBD2-5657BD22D3AA}"/>
          </ac:spMkLst>
        </pc:spChg>
        <pc:cxnChg chg="del mod">
          <ac:chgData name="Kendall Stephenson" userId="5b821848-39b7-4c1b-9fc1-53417b386efe" providerId="ADAL" clId="{44845D4F-13B8-4CF7-B8C2-080C69A3CED5}" dt="2025-09-19T04:24:39.322" v="2028" actId="478"/>
          <ac:cxnSpMkLst>
            <pc:docMk/>
            <pc:sldMk cId="4008292304" sldId="294"/>
            <ac:cxnSpMk id="170" creationId="{EBE4E852-21D7-7B00-511A-39F4B5931E8F}"/>
          </ac:cxnSpMkLst>
        </pc:cxnChg>
        <pc:cxnChg chg="del mod">
          <ac:chgData name="Kendall Stephenson" userId="5b821848-39b7-4c1b-9fc1-53417b386efe" providerId="ADAL" clId="{44845D4F-13B8-4CF7-B8C2-080C69A3CED5}" dt="2025-09-19T04:24:39.322" v="2028" actId="478"/>
          <ac:cxnSpMkLst>
            <pc:docMk/>
            <pc:sldMk cId="4008292304" sldId="294"/>
            <ac:cxnSpMk id="171" creationId="{E5742312-78DC-E7CE-5B78-C5445DF428BA}"/>
          </ac:cxnSpMkLst>
        </pc:cxnChg>
        <pc:cxnChg chg="del mod">
          <ac:chgData name="Kendall Stephenson" userId="5b821848-39b7-4c1b-9fc1-53417b386efe" providerId="ADAL" clId="{44845D4F-13B8-4CF7-B8C2-080C69A3CED5}" dt="2025-09-19T04:24:39.322" v="2028" actId="478"/>
          <ac:cxnSpMkLst>
            <pc:docMk/>
            <pc:sldMk cId="4008292304" sldId="294"/>
            <ac:cxnSpMk id="172" creationId="{B3D12E7F-ADE6-D6E1-AF00-A777D1FDD699}"/>
          </ac:cxnSpMkLst>
        </pc:cxnChg>
        <pc:cxnChg chg="del mod">
          <ac:chgData name="Kendall Stephenson" userId="5b821848-39b7-4c1b-9fc1-53417b386efe" providerId="ADAL" clId="{44845D4F-13B8-4CF7-B8C2-080C69A3CED5}" dt="2025-09-19T04:24:39.322" v="2028" actId="478"/>
          <ac:cxnSpMkLst>
            <pc:docMk/>
            <pc:sldMk cId="4008292304" sldId="294"/>
            <ac:cxnSpMk id="173" creationId="{8B97A65C-A6C9-5E13-A031-EA24F0474540}"/>
          </ac:cxnSpMkLst>
        </pc:cxn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Sheet1!$C$9:$C$34</c:f>
              <c:numCache>
                <c:formatCode>General</c:formatCode>
                <c:ptCount val="2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0.60000000000000009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1.5999999999999999</c:v>
                </c:pt>
                <c:pt idx="9">
                  <c:v>1.7999999999999998</c:v>
                </c:pt>
                <c:pt idx="10">
                  <c:v>1.9999999999999998</c:v>
                </c:pt>
                <c:pt idx="11">
                  <c:v>2.1999999999999997</c:v>
                </c:pt>
                <c:pt idx="12">
                  <c:v>2.4</c:v>
                </c:pt>
                <c:pt idx="13">
                  <c:v>2.6</c:v>
                </c:pt>
                <c:pt idx="14">
                  <c:v>2.8000000000000003</c:v>
                </c:pt>
                <c:pt idx="15">
                  <c:v>3.0000000000000004</c:v>
                </c:pt>
                <c:pt idx="16">
                  <c:v>3.2000000000000006</c:v>
                </c:pt>
                <c:pt idx="17">
                  <c:v>3.4000000000000008</c:v>
                </c:pt>
                <c:pt idx="18">
                  <c:v>3.600000000000001</c:v>
                </c:pt>
                <c:pt idx="19">
                  <c:v>3.8000000000000012</c:v>
                </c:pt>
                <c:pt idx="20">
                  <c:v>4.0000000000000009</c:v>
                </c:pt>
                <c:pt idx="21">
                  <c:v>4.2000000000000011</c:v>
                </c:pt>
                <c:pt idx="22">
                  <c:v>4.4000000000000012</c:v>
                </c:pt>
                <c:pt idx="23">
                  <c:v>4.6000000000000014</c:v>
                </c:pt>
                <c:pt idx="24">
                  <c:v>4.8000000000000016</c:v>
                </c:pt>
                <c:pt idx="25">
                  <c:v>5.0000000000000018</c:v>
                </c:pt>
              </c:numCache>
            </c:numRef>
          </c:xVal>
          <c:yVal>
            <c:numRef>
              <c:f>Sheet1!$D$9:$D$34</c:f>
              <c:numCache>
                <c:formatCode>General</c:formatCode>
                <c:ptCount val="26"/>
                <c:pt idx="0">
                  <c:v>2</c:v>
                </c:pt>
                <c:pt idx="1">
                  <c:v>5.4039999999999999</c:v>
                </c:pt>
                <c:pt idx="2">
                  <c:v>8.4159999999999986</c:v>
                </c:pt>
                <c:pt idx="3">
                  <c:v>11.036</c:v>
                </c:pt>
                <c:pt idx="4">
                  <c:v>13.263999999999998</c:v>
                </c:pt>
                <c:pt idx="5">
                  <c:v>15.1</c:v>
                </c:pt>
                <c:pt idx="6">
                  <c:v>16.543999999999997</c:v>
                </c:pt>
                <c:pt idx="7">
                  <c:v>17.596</c:v>
                </c:pt>
                <c:pt idx="8">
                  <c:v>18.256</c:v>
                </c:pt>
                <c:pt idx="9">
                  <c:v>18.524000000000001</c:v>
                </c:pt>
                <c:pt idx="10">
                  <c:v>18.399999999999995</c:v>
                </c:pt>
                <c:pt idx="11">
                  <c:v>17.883999999999997</c:v>
                </c:pt>
                <c:pt idx="12">
                  <c:v>16.975999999999996</c:v>
                </c:pt>
                <c:pt idx="13">
                  <c:v>15.676000000000002</c:v>
                </c:pt>
                <c:pt idx="14">
                  <c:v>13.983999999999995</c:v>
                </c:pt>
                <c:pt idx="15">
                  <c:v>11.899999999999984</c:v>
                </c:pt>
                <c:pt idx="16">
                  <c:v>9.4239999999999853</c:v>
                </c:pt>
                <c:pt idx="17">
                  <c:v>6.5559999999999832</c:v>
                </c:pt>
                <c:pt idx="18">
                  <c:v>3.2959999999999781</c:v>
                </c:pt>
                <c:pt idx="19">
                  <c:v>-0.35600000000002296</c:v>
                </c:pt>
                <c:pt idx="20">
                  <c:v>-4.4000000000000199</c:v>
                </c:pt>
                <c:pt idx="21">
                  <c:v>-8.8360000000000269</c:v>
                </c:pt>
                <c:pt idx="22">
                  <c:v>-13.664000000000044</c:v>
                </c:pt>
                <c:pt idx="23">
                  <c:v>-18.884000000000057</c:v>
                </c:pt>
                <c:pt idx="24">
                  <c:v>-24.496000000000052</c:v>
                </c:pt>
                <c:pt idx="25">
                  <c:v>-30.500000000000071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378-4C5F-BD22-6C30786445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47124959"/>
        <c:axId val="2047125919"/>
      </c:scatterChart>
      <c:valAx>
        <c:axId val="2047124959"/>
        <c:scaling>
          <c:orientation val="minMax"/>
          <c:max val="5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47125919"/>
        <c:crosses val="autoZero"/>
        <c:crossBetween val="midCat"/>
      </c:valAx>
      <c:valAx>
        <c:axId val="2047125919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4712495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Object in Free Fall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none"/>
          </c:marker>
          <c:xVal>
            <c:numRef>
              <c:f>Sheet1!$C$9:$C$34</c:f>
              <c:numCache>
                <c:formatCode>General</c:formatCode>
                <c:ptCount val="2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0.60000000000000009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1.5999999999999999</c:v>
                </c:pt>
                <c:pt idx="9">
                  <c:v>1.7999999999999998</c:v>
                </c:pt>
                <c:pt idx="10">
                  <c:v>1.9999999999999998</c:v>
                </c:pt>
                <c:pt idx="11">
                  <c:v>2.1999999999999997</c:v>
                </c:pt>
                <c:pt idx="12">
                  <c:v>2.4</c:v>
                </c:pt>
                <c:pt idx="13">
                  <c:v>2.6</c:v>
                </c:pt>
                <c:pt idx="14">
                  <c:v>2.8000000000000003</c:v>
                </c:pt>
                <c:pt idx="15">
                  <c:v>3.0000000000000004</c:v>
                </c:pt>
                <c:pt idx="16">
                  <c:v>3.2000000000000006</c:v>
                </c:pt>
                <c:pt idx="17">
                  <c:v>3.4000000000000008</c:v>
                </c:pt>
                <c:pt idx="18">
                  <c:v>3.600000000000001</c:v>
                </c:pt>
                <c:pt idx="19">
                  <c:v>3.8000000000000012</c:v>
                </c:pt>
                <c:pt idx="20">
                  <c:v>4.0000000000000009</c:v>
                </c:pt>
                <c:pt idx="21">
                  <c:v>4.2000000000000011</c:v>
                </c:pt>
                <c:pt idx="22">
                  <c:v>4.4000000000000012</c:v>
                </c:pt>
                <c:pt idx="23">
                  <c:v>4.6000000000000014</c:v>
                </c:pt>
                <c:pt idx="24">
                  <c:v>4.8000000000000016</c:v>
                </c:pt>
                <c:pt idx="25">
                  <c:v>5.0000000000000018</c:v>
                </c:pt>
              </c:numCache>
            </c:numRef>
          </c:xVal>
          <c:yVal>
            <c:numRef>
              <c:f>Sheet1!$D$9:$D$34</c:f>
              <c:numCache>
                <c:formatCode>General</c:formatCode>
                <c:ptCount val="26"/>
                <c:pt idx="0">
                  <c:v>2</c:v>
                </c:pt>
                <c:pt idx="1">
                  <c:v>5.4039999999999999</c:v>
                </c:pt>
                <c:pt idx="2">
                  <c:v>8.4159999999999986</c:v>
                </c:pt>
                <c:pt idx="3">
                  <c:v>11.036</c:v>
                </c:pt>
                <c:pt idx="4">
                  <c:v>13.263999999999998</c:v>
                </c:pt>
                <c:pt idx="5">
                  <c:v>15.1</c:v>
                </c:pt>
                <c:pt idx="6">
                  <c:v>16.543999999999997</c:v>
                </c:pt>
                <c:pt idx="7">
                  <c:v>17.596</c:v>
                </c:pt>
                <c:pt idx="8">
                  <c:v>18.256</c:v>
                </c:pt>
                <c:pt idx="9">
                  <c:v>18.524000000000001</c:v>
                </c:pt>
                <c:pt idx="10">
                  <c:v>18.399999999999995</c:v>
                </c:pt>
                <c:pt idx="11">
                  <c:v>17.883999999999997</c:v>
                </c:pt>
                <c:pt idx="12">
                  <c:v>16.975999999999996</c:v>
                </c:pt>
                <c:pt idx="13">
                  <c:v>15.676000000000002</c:v>
                </c:pt>
                <c:pt idx="14">
                  <c:v>13.983999999999995</c:v>
                </c:pt>
                <c:pt idx="15">
                  <c:v>11.899999999999984</c:v>
                </c:pt>
                <c:pt idx="16">
                  <c:v>9.4239999999999853</c:v>
                </c:pt>
                <c:pt idx="17">
                  <c:v>6.5559999999999832</c:v>
                </c:pt>
                <c:pt idx="18">
                  <c:v>3.2959999999999781</c:v>
                </c:pt>
                <c:pt idx="19">
                  <c:v>-0.35600000000002296</c:v>
                </c:pt>
                <c:pt idx="20">
                  <c:v>-4.4000000000000199</c:v>
                </c:pt>
                <c:pt idx="21">
                  <c:v>-8.8360000000000269</c:v>
                </c:pt>
                <c:pt idx="22">
                  <c:v>-13.664000000000044</c:v>
                </c:pt>
                <c:pt idx="23">
                  <c:v>-18.884000000000057</c:v>
                </c:pt>
                <c:pt idx="24">
                  <c:v>-24.496000000000052</c:v>
                </c:pt>
                <c:pt idx="25">
                  <c:v>-30.500000000000071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C9A-4F07-B23D-752B89545E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47124959"/>
        <c:axId val="2047125919"/>
      </c:scatterChart>
      <c:valAx>
        <c:axId val="2047124959"/>
        <c:scaling>
          <c:orientation val="minMax"/>
          <c:max val="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time [s]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7125919"/>
        <c:crosses val="autoZero"/>
        <c:crossBetween val="midCat"/>
      </c:valAx>
      <c:valAx>
        <c:axId val="20471259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Height [m]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712495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15192-7943-4A42-A379-7CD6D577F8FF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C58C5-865D-4E33-9E63-56463C558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DE7DA-0640-2144-8BAA-3CBEAAAC34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1DA76-D636-3B00-080F-2B5246C06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476B5-6DD8-58AB-CF25-29988DE9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C32DC-2B92-ECA3-8788-654E2171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D184B-0987-6B39-BB25-F24A4187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8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37A0-2CF1-7539-3E1A-B924F1032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3B3F8-BEE0-8F3C-F4CA-E51FAF17EA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4B0A8-B04E-41BE-12F8-8C856A8A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19E42-4E4C-CF4A-2FA5-1182008AC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51D32-89DE-D2D4-BA9F-AB777F555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3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A413A5-0DD4-83D2-6ACA-281B49319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0B4F2-40B4-77E5-AAA5-841A8E457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087B-86D1-DE9D-91F5-C1B70D699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9A91A-DC93-C907-8277-A0223CB6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A6BA2-CC28-45A7-B73F-7A61A93D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85F89-DBFA-8F07-0864-40107D6F3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C301D-71B9-4B0D-E5FB-5FBFB5B92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9744F-A093-FB39-5BAD-34BC46AD9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F1787-BE9C-6C15-3745-198C27B7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0C829-AB9B-C47E-6C7D-4114862A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8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54D6-CC7B-03FD-7084-B849BC68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BFAE6-0CC1-5E8A-B8E5-2ACE25746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23A43-7F50-B435-29AF-119356A7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3A4E5-63CC-B61A-BAE7-C079D5FC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44574-1B00-C8FC-D732-F8E8C1A7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2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3AB51-A1FA-343F-1D2D-3170A0B5F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5FE4F-4AE1-1B23-ED97-DF264D696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7DF80-66D1-16B8-4F55-1FD0B54C2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9105E-4F6E-009E-8C44-8B245922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50E43-2B2C-1B77-52AE-97066C22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54F31-16BC-616D-3E91-D6191E33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65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9C69D-744B-BF46-9F88-5126B29B9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E5890-A3C4-B0F2-51B2-C6CD64E35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7491C-8AD0-75D5-1AF9-FAE89C8BA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8B89D3-45C6-96DF-6414-705EFDC7B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8D206-1B1D-4E15-A99B-4592AAAA2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5F6ED-6ACB-D959-FF74-724925F4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783E3-39CF-F53B-A12B-77321C24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DEDB74-2B07-EE0E-65E1-2BEFC18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7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0369-908F-36A8-B536-A6EEDD8E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08F3-345D-71FA-ACF9-DD994A49B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0C2B6-DD96-F909-3D61-5B42195C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740E2-43F1-CFD5-B3B9-B486D952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B56811-506F-E771-EF27-D56D82FD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B47C6-850E-BD6A-1302-3212A132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165D2A-5F0E-1A65-ACA5-BC3112C7D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8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F0410-A84C-E8C5-8EEE-1D9C8F08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8751D-1EA7-489A-4A4F-C401BCB76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99C26-127B-711F-2590-2DD087F82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6DD3B-0B5F-5E10-CA26-334EC9D0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1A5D5-AD0E-51C8-F8DE-AD1EF8B8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0C019-B586-5F99-A40C-CD35703E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1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80068-1439-1DD6-682A-BD435A76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FE24A1-0298-5189-B96A-0F559CF39A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F308F-C9BB-58BE-BA21-F914ED27D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8D647-789A-0185-4AA1-8739AAFCC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03A0A-CE21-D900-FFA3-DAA061CB1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D9159-F98D-FFBD-3CA7-FCB91AE98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1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F6691A-E557-28FA-1D4E-F7386E773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D14BD-3641-4540-4286-575565E6D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282F9-631E-312F-D602-EA82124D1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69152-41B9-49EC-A3C2-544729AC2B5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CBF1E-D302-7BA0-F828-FC7D2AD28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F856B-BD38-586B-D30C-C473D06EC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5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0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11" Type="http://schemas.openxmlformats.org/officeDocument/2006/relationships/image" Target="../media/image610.png"/><Relationship Id="rId5" Type="http://schemas.openxmlformats.org/officeDocument/2006/relationships/image" Target="../media/image58.png"/><Relationship Id="rId10" Type="http://schemas.openxmlformats.org/officeDocument/2006/relationships/image" Target="../media/image61.png"/><Relationship Id="rId4" Type="http://schemas.openxmlformats.org/officeDocument/2006/relationships/image" Target="../media/image57.png"/><Relationship Id="rId9" Type="http://schemas.openxmlformats.org/officeDocument/2006/relationships/image" Target="../media/image59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3" Type="http://schemas.openxmlformats.org/officeDocument/2006/relationships/image" Target="../media/image29.png"/><Relationship Id="rId7" Type="http://schemas.openxmlformats.org/officeDocument/2006/relationships/image" Target="../media/image75.png"/><Relationship Id="rId12" Type="http://schemas.openxmlformats.org/officeDocument/2006/relationships/image" Target="../media/image80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png"/><Relationship Id="rId11" Type="http://schemas.openxmlformats.org/officeDocument/2006/relationships/image" Target="../media/image79.png"/><Relationship Id="rId5" Type="http://schemas.openxmlformats.org/officeDocument/2006/relationships/image" Target="../media/image73.png"/><Relationship Id="rId10" Type="http://schemas.openxmlformats.org/officeDocument/2006/relationships/image" Target="../media/image78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82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3" Type="http://schemas.openxmlformats.org/officeDocument/2006/relationships/image" Target="../media/image84.png"/><Relationship Id="rId7" Type="http://schemas.openxmlformats.org/officeDocument/2006/relationships/image" Target="../media/image88.png"/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7.png"/><Relationship Id="rId5" Type="http://schemas.openxmlformats.org/officeDocument/2006/relationships/image" Target="../media/image86.png"/><Relationship Id="rId4" Type="http://schemas.openxmlformats.org/officeDocument/2006/relationships/image" Target="../media/image85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hart" Target="../charts/chart2.xml"/><Relationship Id="rId7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png"/><Relationship Id="rId5" Type="http://schemas.openxmlformats.org/officeDocument/2006/relationships/image" Target="../media/image93.png"/><Relationship Id="rId4" Type="http://schemas.openxmlformats.org/officeDocument/2006/relationships/image" Target="../media/image9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6.png"/><Relationship Id="rId2" Type="http://schemas.openxmlformats.org/officeDocument/2006/relationships/image" Target="../media/image9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9.png"/><Relationship Id="rId5" Type="http://schemas.openxmlformats.org/officeDocument/2006/relationships/image" Target="../media/image98.png"/><Relationship Id="rId4" Type="http://schemas.openxmlformats.org/officeDocument/2006/relationships/image" Target="../media/image97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2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png"/><Relationship Id="rId3" Type="http://schemas.openxmlformats.org/officeDocument/2006/relationships/image" Target="../media/image104.png"/><Relationship Id="rId7" Type="http://schemas.openxmlformats.org/officeDocument/2006/relationships/image" Target="../media/image108.png"/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7.png"/><Relationship Id="rId5" Type="http://schemas.openxmlformats.org/officeDocument/2006/relationships/image" Target="../media/image106.png"/><Relationship Id="rId4" Type="http://schemas.openxmlformats.org/officeDocument/2006/relationships/image" Target="../media/image105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png"/><Relationship Id="rId13" Type="http://schemas.openxmlformats.org/officeDocument/2006/relationships/image" Target="../media/image139.png"/><Relationship Id="rId18" Type="http://schemas.openxmlformats.org/officeDocument/2006/relationships/image" Target="../media/image144.png"/><Relationship Id="rId3" Type="http://schemas.openxmlformats.org/officeDocument/2006/relationships/image" Target="../media/image129.png"/><Relationship Id="rId21" Type="http://schemas.openxmlformats.org/officeDocument/2006/relationships/image" Target="../media/image147.png"/><Relationship Id="rId7" Type="http://schemas.openxmlformats.org/officeDocument/2006/relationships/image" Target="../media/image133.png"/><Relationship Id="rId12" Type="http://schemas.openxmlformats.org/officeDocument/2006/relationships/image" Target="../media/image138.png"/><Relationship Id="rId17" Type="http://schemas.openxmlformats.org/officeDocument/2006/relationships/image" Target="../media/image143.png"/><Relationship Id="rId2" Type="http://schemas.openxmlformats.org/officeDocument/2006/relationships/image" Target="../media/image128.png"/><Relationship Id="rId16" Type="http://schemas.openxmlformats.org/officeDocument/2006/relationships/image" Target="../media/image142.png"/><Relationship Id="rId20" Type="http://schemas.openxmlformats.org/officeDocument/2006/relationships/image" Target="../media/image1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2.png"/><Relationship Id="rId11" Type="http://schemas.openxmlformats.org/officeDocument/2006/relationships/image" Target="../media/image137.png"/><Relationship Id="rId24" Type="http://schemas.openxmlformats.org/officeDocument/2006/relationships/image" Target="../media/image150.png"/><Relationship Id="rId5" Type="http://schemas.openxmlformats.org/officeDocument/2006/relationships/image" Target="../media/image131.png"/><Relationship Id="rId15" Type="http://schemas.openxmlformats.org/officeDocument/2006/relationships/image" Target="../media/image141.png"/><Relationship Id="rId23" Type="http://schemas.openxmlformats.org/officeDocument/2006/relationships/image" Target="../media/image149.png"/><Relationship Id="rId10" Type="http://schemas.openxmlformats.org/officeDocument/2006/relationships/image" Target="../media/image136.png"/><Relationship Id="rId19" Type="http://schemas.openxmlformats.org/officeDocument/2006/relationships/image" Target="../media/image145.png"/><Relationship Id="rId4" Type="http://schemas.openxmlformats.org/officeDocument/2006/relationships/image" Target="../media/image130.png"/><Relationship Id="rId9" Type="http://schemas.openxmlformats.org/officeDocument/2006/relationships/image" Target="../media/image135.png"/><Relationship Id="rId14" Type="http://schemas.openxmlformats.org/officeDocument/2006/relationships/image" Target="../media/image140.png"/><Relationship Id="rId22" Type="http://schemas.openxmlformats.org/officeDocument/2006/relationships/image" Target="../media/image148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4.png"/><Relationship Id="rId5" Type="http://schemas.openxmlformats.org/officeDocument/2006/relationships/image" Target="../media/image153.png"/><Relationship Id="rId4" Type="http://schemas.openxmlformats.org/officeDocument/2006/relationships/image" Target="../media/image15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6.png"/><Relationship Id="rId2" Type="http://schemas.openxmlformats.org/officeDocument/2006/relationships/image" Target="../media/image15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8.png"/><Relationship Id="rId4" Type="http://schemas.openxmlformats.org/officeDocument/2006/relationships/image" Target="../media/image157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image" Target="../media/image15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2.png"/><Relationship Id="rId4" Type="http://schemas.openxmlformats.org/officeDocument/2006/relationships/image" Target="../media/image16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4.png"/><Relationship Id="rId7" Type="http://schemas.openxmlformats.org/officeDocument/2006/relationships/image" Target="../media/image168.png"/><Relationship Id="rId2" Type="http://schemas.openxmlformats.org/officeDocument/2006/relationships/image" Target="../media/image1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7.png"/><Relationship Id="rId5" Type="http://schemas.openxmlformats.org/officeDocument/2006/relationships/image" Target="../media/image166.png"/><Relationship Id="rId4" Type="http://schemas.openxmlformats.org/officeDocument/2006/relationships/image" Target="../media/image16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69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2.png"/><Relationship Id="rId2" Type="http://schemas.openxmlformats.org/officeDocument/2006/relationships/image" Target="../media/image17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0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5.png"/><Relationship Id="rId7" Type="http://schemas.openxmlformats.org/officeDocument/2006/relationships/image" Target="../media/image179.png"/><Relationship Id="rId2" Type="http://schemas.openxmlformats.org/officeDocument/2006/relationships/image" Target="../media/image17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8.png"/><Relationship Id="rId5" Type="http://schemas.openxmlformats.org/officeDocument/2006/relationships/image" Target="../media/image177.png"/><Relationship Id="rId4" Type="http://schemas.openxmlformats.org/officeDocument/2006/relationships/image" Target="../media/image176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6.png"/><Relationship Id="rId13" Type="http://schemas.openxmlformats.org/officeDocument/2006/relationships/image" Target="../media/image191.png"/><Relationship Id="rId3" Type="http://schemas.openxmlformats.org/officeDocument/2006/relationships/image" Target="../media/image181.png"/><Relationship Id="rId7" Type="http://schemas.openxmlformats.org/officeDocument/2006/relationships/image" Target="../media/image185.png"/><Relationship Id="rId12" Type="http://schemas.openxmlformats.org/officeDocument/2006/relationships/image" Target="../media/image190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4.png"/><Relationship Id="rId11" Type="http://schemas.openxmlformats.org/officeDocument/2006/relationships/image" Target="../media/image189.png"/><Relationship Id="rId5" Type="http://schemas.openxmlformats.org/officeDocument/2006/relationships/image" Target="../media/image183.png"/><Relationship Id="rId10" Type="http://schemas.openxmlformats.org/officeDocument/2006/relationships/image" Target="../media/image112.png"/><Relationship Id="rId4" Type="http://schemas.openxmlformats.org/officeDocument/2006/relationships/image" Target="../media/image182.png"/><Relationship Id="rId9" Type="http://schemas.openxmlformats.org/officeDocument/2006/relationships/image" Target="../media/image187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2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C184-1D81-A86B-31DF-68BF7F01B6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Digital Signal Processing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093E6-FFCF-CF12-D725-5C6D35641F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1809593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D23B8-ECA1-08F4-C8C1-3A088F898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AAAC9-0084-2CC1-B83E-69CCCBCAC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BA82135-3F1E-49E6-2FD5-F18DEC6BC9BD}"/>
              </a:ext>
            </a:extLst>
          </p:cNvPr>
          <p:cNvSpPr txBox="1"/>
          <p:nvPr/>
        </p:nvSpPr>
        <p:spPr>
          <a:xfrm>
            <a:off x="161545" y="2030979"/>
            <a:ext cx="4939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Total number of rabbits each month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86D837AC-9F72-9C31-69A0-8F4236DEE625}"/>
              </a:ext>
            </a:extLst>
          </p:cNvPr>
          <p:cNvSpPr txBox="1"/>
          <p:nvPr/>
        </p:nvSpPr>
        <p:spPr>
          <a:xfrm>
            <a:off x="5229424" y="2028192"/>
            <a:ext cx="3454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n ] = y[ n - 2 ] + y[ n - 1 ]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6141B752-D73E-F72C-0F16-38867D42C796}"/>
              </a:ext>
            </a:extLst>
          </p:cNvPr>
          <p:cNvSpPr txBox="1"/>
          <p:nvPr/>
        </p:nvSpPr>
        <p:spPr>
          <a:xfrm>
            <a:off x="8931350" y="2053105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0EC9D09-50F1-2D28-A972-1F9B223FC34D}"/>
              </a:ext>
            </a:extLst>
          </p:cNvPr>
          <p:cNvSpPr txBox="1"/>
          <p:nvPr/>
        </p:nvSpPr>
        <p:spPr>
          <a:xfrm>
            <a:off x="8851419" y="1487507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E9A636A5-DFE0-02B2-8F37-71FB3C6872EA}"/>
              </a:ext>
            </a:extLst>
          </p:cNvPr>
          <p:cNvSpPr txBox="1"/>
          <p:nvPr/>
        </p:nvSpPr>
        <p:spPr>
          <a:xfrm>
            <a:off x="10309966" y="2039280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98506F0A-B54D-8B9B-B8E8-26032DADFBC4}"/>
              </a:ext>
            </a:extLst>
          </p:cNvPr>
          <p:cNvSpPr txBox="1"/>
          <p:nvPr/>
        </p:nvSpPr>
        <p:spPr>
          <a:xfrm>
            <a:off x="8961173" y="1023835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4F05B683-1554-BF3D-01CF-AEE3516D9BC6}"/>
              </a:ext>
            </a:extLst>
          </p:cNvPr>
          <p:cNvSpPr txBox="1"/>
          <p:nvPr/>
        </p:nvSpPr>
        <p:spPr>
          <a:xfrm>
            <a:off x="5196061" y="2732266"/>
            <a:ext cx="3571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n ] = a[ n - 2 ] + a[ n - 1 ]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F35E195E-D3F6-7C7E-0B83-376D3BA47236}"/>
              </a:ext>
            </a:extLst>
          </p:cNvPr>
          <p:cNvSpPr txBox="1"/>
          <p:nvPr/>
        </p:nvSpPr>
        <p:spPr>
          <a:xfrm>
            <a:off x="8961173" y="2726649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a[ 0 ] = 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8FF5688E-94A9-C361-B575-0E0EC8D01285}"/>
              </a:ext>
            </a:extLst>
          </p:cNvPr>
          <p:cNvSpPr txBox="1"/>
          <p:nvPr/>
        </p:nvSpPr>
        <p:spPr>
          <a:xfrm>
            <a:off x="10280142" y="2722635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a[ 1 ]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374443-8DDA-79C9-C4D0-2F65D5BE0EC3}"/>
              </a:ext>
            </a:extLst>
          </p:cNvPr>
          <p:cNvSpPr txBox="1"/>
          <p:nvPr/>
        </p:nvSpPr>
        <p:spPr>
          <a:xfrm>
            <a:off x="5178844" y="3429000"/>
            <a:ext cx="3571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n ] = c[ n - 2 ] + c[ n - 1 ]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CB5049D-6F62-4294-CBA3-3E0DB3789E56}"/>
              </a:ext>
            </a:extLst>
          </p:cNvPr>
          <p:cNvSpPr txBox="1"/>
          <p:nvPr/>
        </p:nvSpPr>
        <p:spPr>
          <a:xfrm>
            <a:off x="8828296" y="3419816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c[ 0 ] =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E6FA38-01D8-7F59-33C5-D7FCF91CB0E0}"/>
              </a:ext>
            </a:extLst>
          </p:cNvPr>
          <p:cNvSpPr txBox="1"/>
          <p:nvPr/>
        </p:nvSpPr>
        <p:spPr>
          <a:xfrm>
            <a:off x="10280143" y="3419815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c[ 1 ] = 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2DED28-E111-F9C7-02E3-E8935AC2F1DA}"/>
              </a:ext>
            </a:extLst>
          </p:cNvPr>
          <p:cNvSpPr txBox="1"/>
          <p:nvPr/>
        </p:nvSpPr>
        <p:spPr>
          <a:xfrm>
            <a:off x="161545" y="2752370"/>
            <a:ext cx="51618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Number of adult rabbits each month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28CE3D-6467-DB4D-A951-E7EF0062A18B}"/>
              </a:ext>
            </a:extLst>
          </p:cNvPr>
          <p:cNvSpPr txBox="1"/>
          <p:nvPr/>
        </p:nvSpPr>
        <p:spPr>
          <a:xfrm>
            <a:off x="161545" y="3442911"/>
            <a:ext cx="51618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Number of child rabbits each month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7883E89-22DF-97D4-A843-E27A9F44CC29}"/>
              </a:ext>
            </a:extLst>
          </p:cNvPr>
          <p:cNvSpPr txBox="1"/>
          <p:nvPr/>
        </p:nvSpPr>
        <p:spPr>
          <a:xfrm>
            <a:off x="272890" y="4258381"/>
            <a:ext cx="6942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We can find closed form solutions for each of these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17B9D6B-D063-0B79-45FF-9AD6A4D7E9D2}"/>
              </a:ext>
            </a:extLst>
          </p:cNvPr>
          <p:cNvSpPr txBox="1"/>
          <p:nvPr/>
        </p:nvSpPr>
        <p:spPr>
          <a:xfrm>
            <a:off x="1515125" y="4981538"/>
            <a:ext cx="99995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expressions that only involve constants and the variable n instead of using previous values like y[ n-1 ] </a:t>
            </a:r>
          </a:p>
        </p:txBody>
      </p:sp>
    </p:spTree>
    <p:extLst>
      <p:ext uri="{BB962C8B-B14F-4D97-AF65-F5344CB8AC3E}">
        <p14:creationId xmlns:p14="http://schemas.microsoft.com/office/powerpoint/2010/main" val="4008292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F07DC-BD6C-1F8B-D1DA-89B59796C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340" y="365125"/>
            <a:ext cx="10659319" cy="1325563"/>
          </a:xfrm>
        </p:spPr>
        <p:txBody>
          <a:bodyPr>
            <a:normAutofit/>
          </a:bodyPr>
          <a:lstStyle/>
          <a:p>
            <a:r>
              <a:rPr lang="en-US" sz="3600" dirty="0"/>
              <a:t>Eigenfunctions of Linear Time Invariant Discrete Systems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A8A39B-7B9F-2CB5-0F72-67E3576B7854}"/>
              </a:ext>
            </a:extLst>
          </p:cNvPr>
          <p:cNvSpPr txBox="1"/>
          <p:nvPr/>
        </p:nvSpPr>
        <p:spPr>
          <a:xfrm>
            <a:off x="766340" y="1934054"/>
            <a:ext cx="361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What is an eigenfunction?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C2BA39-479B-FC2C-23ED-320E907EB0F6}"/>
              </a:ext>
            </a:extLst>
          </p:cNvPr>
          <p:cNvSpPr txBox="1"/>
          <p:nvPr/>
        </p:nvSpPr>
        <p:spPr>
          <a:xfrm>
            <a:off x="1944547" y="2510441"/>
            <a:ext cx="9481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An eigenfunction of an operator results in an output that is proportional to the input to the function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BDA8CBD-42B9-5805-F1FA-819A35BD3966}"/>
              </a:ext>
            </a:extLst>
          </p:cNvPr>
          <p:cNvCxnSpPr/>
          <p:nvPr/>
        </p:nvCxnSpPr>
        <p:spPr>
          <a:xfrm>
            <a:off x="5061857" y="2891661"/>
            <a:ext cx="103414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FD720D7-4E58-BDB6-2173-A0FC2C1AFE06}"/>
              </a:ext>
            </a:extLst>
          </p:cNvPr>
          <p:cNvSpPr txBox="1"/>
          <p:nvPr/>
        </p:nvSpPr>
        <p:spPr>
          <a:xfrm>
            <a:off x="4257457" y="1223079"/>
            <a:ext cx="15446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examples: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72AA2B-C1A3-B38B-7407-DEE10804CED5}"/>
              </a:ext>
            </a:extLst>
          </p:cNvPr>
          <p:cNvSpPr txBox="1"/>
          <p:nvPr/>
        </p:nvSpPr>
        <p:spPr>
          <a:xfrm>
            <a:off x="5999173" y="1238766"/>
            <a:ext cx="2074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differentiation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148758-8759-F689-859C-8B1181C1F23A}"/>
                  </a:ext>
                </a:extLst>
              </p:cNvPr>
              <p:cNvSpPr txBox="1"/>
              <p:nvPr/>
            </p:nvSpPr>
            <p:spPr>
              <a:xfrm>
                <a:off x="8271091" y="1238766"/>
                <a:ext cx="276551" cy="5259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148758-8759-F689-859C-8B1181C1F2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1091" y="1238766"/>
                <a:ext cx="276551" cy="52591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0270DB91-09EE-3EA5-582C-BCB34D61B529}"/>
              </a:ext>
            </a:extLst>
          </p:cNvPr>
          <p:cNvSpPr txBox="1"/>
          <p:nvPr/>
        </p:nvSpPr>
        <p:spPr>
          <a:xfrm>
            <a:off x="5999171" y="1655528"/>
            <a:ext cx="2074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integration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92AAAA-173B-D742-71EA-B3803820A8BF}"/>
              </a:ext>
            </a:extLst>
          </p:cNvPr>
          <p:cNvSpPr txBox="1"/>
          <p:nvPr/>
        </p:nvSpPr>
        <p:spPr>
          <a:xfrm>
            <a:off x="6002614" y="2072290"/>
            <a:ext cx="2074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delay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A7ED67-AA66-AEC2-5074-826145C2F2E0}"/>
              </a:ext>
            </a:extLst>
          </p:cNvPr>
          <p:cNvSpPr txBox="1"/>
          <p:nvPr/>
        </p:nvSpPr>
        <p:spPr>
          <a:xfrm>
            <a:off x="766339" y="3455910"/>
            <a:ext cx="5329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Why are eigenfunctions important?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92368D-488D-6099-87A8-48E6AA4347D5}"/>
              </a:ext>
            </a:extLst>
          </p:cNvPr>
          <p:cNvSpPr txBox="1"/>
          <p:nvPr/>
        </p:nvSpPr>
        <p:spPr>
          <a:xfrm>
            <a:off x="1935830" y="4032047"/>
            <a:ext cx="9481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For difference equations, the delay operator is used with the results of differing delays being added together to sum to zero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AAFE683-FE71-4D0D-E1FE-52A2979D8A00}"/>
              </a:ext>
            </a:extLst>
          </p:cNvPr>
          <p:cNvSpPr txBox="1"/>
          <p:nvPr/>
        </p:nvSpPr>
        <p:spPr>
          <a:xfrm>
            <a:off x="1935830" y="5101981"/>
            <a:ext cx="9481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For the sum to equal zero and have a nontrivial solution we need eigenfunctions of the delay operator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4EE3C95-BEDD-7A00-4868-61FD66740E45}"/>
                  </a:ext>
                </a:extLst>
              </p:cNvPr>
              <p:cNvSpPr txBox="1"/>
              <p:nvPr/>
            </p:nvSpPr>
            <p:spPr>
              <a:xfrm>
                <a:off x="8810440" y="1518216"/>
                <a:ext cx="482761" cy="7265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/>
                      </m:nary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4EE3C95-BEDD-7A00-4868-61FD66740E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0440" y="1518216"/>
                <a:ext cx="482761" cy="7265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295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DC7CF-6AFA-0C96-807F-06F0FCF3A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D129C-A057-1C96-4330-D5024C229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340" y="365125"/>
            <a:ext cx="10659319" cy="1325563"/>
          </a:xfrm>
        </p:spPr>
        <p:txBody>
          <a:bodyPr>
            <a:normAutofit/>
          </a:bodyPr>
          <a:lstStyle/>
          <a:p>
            <a:r>
              <a:rPr lang="en-US" sz="3600" dirty="0"/>
              <a:t>Eigenfunctions of Linear Time Invariant Discrete Systems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A7A7E7-4ED4-11D3-4EE4-8D25B3307C84}"/>
              </a:ext>
            </a:extLst>
          </p:cNvPr>
          <p:cNvSpPr txBox="1"/>
          <p:nvPr/>
        </p:nvSpPr>
        <p:spPr>
          <a:xfrm>
            <a:off x="5651854" y="1729570"/>
            <a:ext cx="549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is an eigenfunction of the delay operator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4EAE7D-BEBC-8037-8924-2D3225D8293C}"/>
              </a:ext>
            </a:extLst>
          </p:cNvPr>
          <p:cNvSpPr txBox="1"/>
          <p:nvPr/>
        </p:nvSpPr>
        <p:spPr>
          <a:xfrm>
            <a:off x="1694412" y="2338628"/>
            <a:ext cx="9481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Consider a delay of </a:t>
            </a:r>
            <a:r>
              <a:rPr lang="en-US" sz="2400" b="1" i="1" dirty="0">
                <a:solidFill>
                  <a:srgbClr val="0070C0"/>
                </a:solidFill>
              </a:rPr>
              <a:t>k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878705-5747-9D4D-CFF9-AA978F0F473C}"/>
              </a:ext>
            </a:extLst>
          </p:cNvPr>
          <p:cNvCxnSpPr>
            <a:cxnSpLocks/>
          </p:cNvCxnSpPr>
          <p:nvPr/>
        </p:nvCxnSpPr>
        <p:spPr>
          <a:xfrm flipV="1">
            <a:off x="8535130" y="2583873"/>
            <a:ext cx="314143" cy="311727"/>
          </a:xfrm>
          <a:prstGeom prst="line">
            <a:avLst/>
          </a:prstGeom>
          <a:ln>
            <a:solidFill>
              <a:srgbClr val="FF0000"/>
            </a:solidFill>
            <a:headEnd type="stealt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F0953BE-F42D-64EB-8D7B-EACB342DB600}"/>
              </a:ext>
            </a:extLst>
          </p:cNvPr>
          <p:cNvSpPr txBox="1"/>
          <p:nvPr/>
        </p:nvSpPr>
        <p:spPr>
          <a:xfrm>
            <a:off x="1694412" y="3039230"/>
            <a:ext cx="2953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The result would be: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4D3FAD-4C01-22E8-27E2-38F6659AD1FB}"/>
              </a:ext>
            </a:extLst>
          </p:cNvPr>
          <p:cNvSpPr txBox="1"/>
          <p:nvPr/>
        </p:nvSpPr>
        <p:spPr>
          <a:xfrm>
            <a:off x="8849273" y="2338628"/>
            <a:ext cx="1427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constant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C0B652B-5755-A8AE-2043-F0C5570F84C3}"/>
              </a:ext>
            </a:extLst>
          </p:cNvPr>
          <p:cNvSpPr txBox="1"/>
          <p:nvPr/>
        </p:nvSpPr>
        <p:spPr>
          <a:xfrm>
            <a:off x="1540825" y="4057708"/>
            <a:ext cx="9481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We can expect closed form solutions of difference equations to involve terms of the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A7AE99B-D6C4-C23B-C2F2-86778522EB92}"/>
                  </a:ext>
                </a:extLst>
              </p:cNvPr>
              <p:cNvSpPr txBox="1"/>
              <p:nvPr/>
            </p:nvSpPr>
            <p:spPr>
              <a:xfrm>
                <a:off x="3989613" y="1698792"/>
                <a:ext cx="51514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A7AE99B-D6C4-C23B-C2F2-86778522EB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9613" y="1698792"/>
                <a:ext cx="515141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C4863D9-D904-1E9D-9872-7C5188DBEA27}"/>
                  </a:ext>
                </a:extLst>
              </p:cNvPr>
              <p:cNvSpPr txBox="1"/>
              <p:nvPr/>
            </p:nvSpPr>
            <p:spPr>
              <a:xfrm>
                <a:off x="5580858" y="3027807"/>
                <a:ext cx="1132874" cy="5266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C4863D9-D904-1E9D-9872-7C5188DBEA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858" y="3027807"/>
                <a:ext cx="1132874" cy="5266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905558-6542-B62F-53F9-103AF5EF89E4}"/>
                  </a:ext>
                </a:extLst>
              </p:cNvPr>
              <p:cNvSpPr txBox="1"/>
              <p:nvPr/>
            </p:nvSpPr>
            <p:spPr>
              <a:xfrm>
                <a:off x="6930687" y="3004014"/>
                <a:ext cx="2034403" cy="5266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905558-6542-B62F-53F9-103AF5EF89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0687" y="3004014"/>
                <a:ext cx="2034403" cy="5266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980F2AB-0FC6-3B97-F8A4-B87F08D8250C}"/>
                  </a:ext>
                </a:extLst>
              </p:cNvPr>
              <p:cNvSpPr txBox="1"/>
              <p:nvPr/>
            </p:nvSpPr>
            <p:spPr>
              <a:xfrm>
                <a:off x="9182045" y="3004014"/>
                <a:ext cx="1498167" cy="5266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980F2AB-0FC6-3B97-F8A4-B87F08D825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2045" y="3004014"/>
                <a:ext cx="1498167" cy="52661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FBE7E7EC-34D0-FDF8-C398-53DB9F9045BC}"/>
              </a:ext>
            </a:extLst>
          </p:cNvPr>
          <p:cNvSpPr/>
          <p:nvPr/>
        </p:nvSpPr>
        <p:spPr>
          <a:xfrm>
            <a:off x="8003233" y="3004014"/>
            <a:ext cx="937633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5859A49-8E01-F8EB-FB12-C7EB1C58D3B3}"/>
                  </a:ext>
                </a:extLst>
              </p:cNvPr>
              <p:cNvSpPr txBox="1"/>
              <p:nvPr/>
            </p:nvSpPr>
            <p:spPr>
              <a:xfrm>
                <a:off x="5356981" y="4811841"/>
                <a:ext cx="1077987" cy="5266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5859A49-8E01-F8EB-FB12-C7EB1C58D3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6981" y="4811841"/>
                <a:ext cx="1077987" cy="52661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D4643C-4DD1-B21E-3084-8ED7A80C33F6}"/>
              </a:ext>
            </a:extLst>
          </p:cNvPr>
          <p:cNvCxnSpPr>
            <a:cxnSpLocks/>
          </p:cNvCxnSpPr>
          <p:nvPr/>
        </p:nvCxnSpPr>
        <p:spPr>
          <a:xfrm flipH="1">
            <a:off x="4833257" y="5093520"/>
            <a:ext cx="523724" cy="153394"/>
          </a:xfrm>
          <a:prstGeom prst="line">
            <a:avLst/>
          </a:prstGeom>
          <a:ln>
            <a:solidFill>
              <a:srgbClr val="FF0000"/>
            </a:solidFill>
            <a:headEnd type="stealt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85EF98-293D-88EA-B32E-A9564223C204}"/>
              </a:ext>
            </a:extLst>
          </p:cNvPr>
          <p:cNvSpPr txBox="1"/>
          <p:nvPr/>
        </p:nvSpPr>
        <p:spPr>
          <a:xfrm>
            <a:off x="3522369" y="5015670"/>
            <a:ext cx="1427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 constant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398295A-9842-2E10-C218-9ADA519CA1CF}"/>
              </a:ext>
            </a:extLst>
          </p:cNvPr>
          <p:cNvCxnSpPr>
            <a:cxnSpLocks/>
          </p:cNvCxnSpPr>
          <p:nvPr/>
        </p:nvCxnSpPr>
        <p:spPr>
          <a:xfrm>
            <a:off x="5842720" y="5324764"/>
            <a:ext cx="155309" cy="421246"/>
          </a:xfrm>
          <a:prstGeom prst="line">
            <a:avLst/>
          </a:prstGeom>
          <a:ln>
            <a:solidFill>
              <a:srgbClr val="FF0000"/>
            </a:solidFill>
            <a:headEnd type="stealt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EA68C60-41AC-6A97-B5B0-493D806A3BB1}"/>
              </a:ext>
            </a:extLst>
          </p:cNvPr>
          <p:cNvSpPr txBox="1"/>
          <p:nvPr/>
        </p:nvSpPr>
        <p:spPr>
          <a:xfrm>
            <a:off x="5721040" y="5746010"/>
            <a:ext cx="1427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 different constant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9D711F9-1625-C8A7-0932-424DE0D9BF16}"/>
              </a:ext>
            </a:extLst>
          </p:cNvPr>
          <p:cNvCxnSpPr>
            <a:cxnSpLocks/>
          </p:cNvCxnSpPr>
          <p:nvPr/>
        </p:nvCxnSpPr>
        <p:spPr>
          <a:xfrm flipV="1">
            <a:off x="6434968" y="4889999"/>
            <a:ext cx="638458" cy="24416"/>
          </a:xfrm>
          <a:prstGeom prst="line">
            <a:avLst/>
          </a:prstGeom>
          <a:ln>
            <a:solidFill>
              <a:srgbClr val="FF0000"/>
            </a:solidFill>
            <a:headEnd type="stealt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F6B18818-C204-42C9-6514-80C775385CBD}"/>
              </a:ext>
            </a:extLst>
          </p:cNvPr>
          <p:cNvSpPr txBox="1"/>
          <p:nvPr/>
        </p:nvSpPr>
        <p:spPr>
          <a:xfrm>
            <a:off x="7148896" y="4664154"/>
            <a:ext cx="23107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index of the series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51205A8-4361-F80A-7F22-B9F1974B1134}"/>
              </a:ext>
            </a:extLst>
          </p:cNvPr>
          <p:cNvSpPr txBox="1"/>
          <p:nvPr/>
        </p:nvSpPr>
        <p:spPr>
          <a:xfrm>
            <a:off x="7719288" y="5545955"/>
            <a:ext cx="4080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roots of the characteristic equation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D427B5B-61C2-47A9-EE94-2E551F044303}"/>
              </a:ext>
            </a:extLst>
          </p:cNvPr>
          <p:cNvSpPr txBox="1"/>
          <p:nvPr/>
        </p:nvSpPr>
        <p:spPr>
          <a:xfrm>
            <a:off x="7719288" y="6020713"/>
            <a:ext cx="4080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eigenvalues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790C5E5-72F7-2892-40A7-40A2E4A55809}"/>
              </a:ext>
            </a:extLst>
          </p:cNvPr>
          <p:cNvSpPr txBox="1"/>
          <p:nvPr/>
        </p:nvSpPr>
        <p:spPr>
          <a:xfrm>
            <a:off x="166357" y="5355139"/>
            <a:ext cx="4080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determined from initial conditions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FC4A412-C8BC-7149-F965-227B8C056D8D}"/>
              </a:ext>
            </a:extLst>
          </p:cNvPr>
          <p:cNvCxnSpPr/>
          <p:nvPr/>
        </p:nvCxnSpPr>
        <p:spPr>
          <a:xfrm>
            <a:off x="2465408" y="4811841"/>
            <a:ext cx="142368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20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20" grpId="0"/>
      <p:bldP spid="8" grpId="0"/>
      <p:bldP spid="19" grpId="0"/>
      <p:bldP spid="23" grpId="0"/>
      <p:bldP spid="25" grpId="0"/>
      <p:bldP spid="26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855B5BD-7DFA-4629-BF62-055F8AFC0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88C05-38A3-630B-1152-BFF2AF0DA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4A1C022-EE01-37E1-0302-F4D7C324B649}"/>
              </a:ext>
            </a:extLst>
          </p:cNvPr>
          <p:cNvSpPr txBox="1"/>
          <p:nvPr/>
        </p:nvSpPr>
        <p:spPr>
          <a:xfrm>
            <a:off x="279204" y="1321694"/>
            <a:ext cx="4939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Total number of rabbits each month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F84AEC49-AA14-B96A-D7C3-D0653E141948}"/>
              </a:ext>
            </a:extLst>
          </p:cNvPr>
          <p:cNvSpPr txBox="1"/>
          <p:nvPr/>
        </p:nvSpPr>
        <p:spPr>
          <a:xfrm>
            <a:off x="5355266" y="1343820"/>
            <a:ext cx="3454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n ] = y[ n - 2 ] + y[ n - 1 ]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951CC836-A60A-A845-E7E4-DB2EBA34C0C1}"/>
              </a:ext>
            </a:extLst>
          </p:cNvPr>
          <p:cNvSpPr txBox="1"/>
          <p:nvPr/>
        </p:nvSpPr>
        <p:spPr>
          <a:xfrm>
            <a:off x="9049009" y="1343820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443D9F5F-6E8B-2E31-4C4A-E8C794185FFF}"/>
              </a:ext>
            </a:extLst>
          </p:cNvPr>
          <p:cNvSpPr txBox="1"/>
          <p:nvPr/>
        </p:nvSpPr>
        <p:spPr>
          <a:xfrm>
            <a:off x="8945955" y="930651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0B00F5F1-C161-AE7B-0F1D-238B568B03F0}"/>
              </a:ext>
            </a:extLst>
          </p:cNvPr>
          <p:cNvSpPr txBox="1"/>
          <p:nvPr/>
        </p:nvSpPr>
        <p:spPr>
          <a:xfrm>
            <a:off x="10427625" y="1329995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9E221B62-9C04-89C3-566D-4D5D14CA5C26}"/>
              </a:ext>
            </a:extLst>
          </p:cNvPr>
          <p:cNvSpPr txBox="1"/>
          <p:nvPr/>
        </p:nvSpPr>
        <p:spPr>
          <a:xfrm>
            <a:off x="9078832" y="33618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678E9161-C0E4-C03A-4EBC-19FBC48DAC52}"/>
              </a:ext>
            </a:extLst>
          </p:cNvPr>
          <p:cNvSpPr txBox="1"/>
          <p:nvPr/>
        </p:nvSpPr>
        <p:spPr>
          <a:xfrm>
            <a:off x="5343225" y="1860190"/>
            <a:ext cx="3571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n ] = a[ n - 2 ] + a[ n - 1 ]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A859121E-6025-D8D5-F355-C7D161FBE16E}"/>
              </a:ext>
            </a:extLst>
          </p:cNvPr>
          <p:cNvSpPr txBox="1"/>
          <p:nvPr/>
        </p:nvSpPr>
        <p:spPr>
          <a:xfrm>
            <a:off x="9078832" y="1878558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a[ 0 ] = 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0587D3FE-0ED7-7F22-D634-F8ED2E63DE07}"/>
              </a:ext>
            </a:extLst>
          </p:cNvPr>
          <p:cNvSpPr txBox="1"/>
          <p:nvPr/>
        </p:nvSpPr>
        <p:spPr>
          <a:xfrm>
            <a:off x="10427625" y="1860190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a[ 1 ]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487AFD-8D4D-444F-4C6F-EDEF10F55822}"/>
              </a:ext>
            </a:extLst>
          </p:cNvPr>
          <p:cNvSpPr txBox="1"/>
          <p:nvPr/>
        </p:nvSpPr>
        <p:spPr>
          <a:xfrm>
            <a:off x="5296503" y="2719715"/>
            <a:ext cx="3571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n ] = c[ n - 2 ] + c[ n - 1 ]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7FFBB8-D817-63D6-7902-EBC51CAD906E}"/>
              </a:ext>
            </a:extLst>
          </p:cNvPr>
          <p:cNvSpPr txBox="1"/>
          <p:nvPr/>
        </p:nvSpPr>
        <p:spPr>
          <a:xfrm>
            <a:off x="8945955" y="2710531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c[ 0 ] =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4DC0948-241E-77CB-40C0-E6AFEA1974AA}"/>
              </a:ext>
            </a:extLst>
          </p:cNvPr>
          <p:cNvSpPr txBox="1"/>
          <p:nvPr/>
        </p:nvSpPr>
        <p:spPr>
          <a:xfrm>
            <a:off x="10397802" y="2710530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c[ 1 ] = 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13D7769-1416-34C9-8953-0A77B51DD05C}"/>
              </a:ext>
            </a:extLst>
          </p:cNvPr>
          <p:cNvSpPr txBox="1"/>
          <p:nvPr/>
        </p:nvSpPr>
        <p:spPr>
          <a:xfrm>
            <a:off x="279204" y="1890334"/>
            <a:ext cx="51618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Number of adult rabbits each month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7E37ADA-E1D6-739D-AFDB-26EB70D2A04D}"/>
              </a:ext>
            </a:extLst>
          </p:cNvPr>
          <p:cNvSpPr txBox="1"/>
          <p:nvPr/>
        </p:nvSpPr>
        <p:spPr>
          <a:xfrm>
            <a:off x="263550" y="2639005"/>
            <a:ext cx="51618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Number of child rabbits each month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7F31000-61F1-603A-BE51-166F00A14915}"/>
              </a:ext>
            </a:extLst>
          </p:cNvPr>
          <p:cNvSpPr txBox="1"/>
          <p:nvPr/>
        </p:nvSpPr>
        <p:spPr>
          <a:xfrm>
            <a:off x="492149" y="3956316"/>
            <a:ext cx="6942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We can find closed form solutions for each of these</a:t>
            </a:r>
          </a:p>
        </p:txBody>
      </p:sp>
    </p:spTree>
    <p:extLst>
      <p:ext uri="{BB962C8B-B14F-4D97-AF65-F5344CB8AC3E}">
        <p14:creationId xmlns:p14="http://schemas.microsoft.com/office/powerpoint/2010/main" val="295302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/>
      <p:bldP spid="169" grpId="0"/>
      <p:bldP spid="179" grpId="0"/>
      <p:bldP spid="180" grpId="0"/>
      <p:bldP spid="193" grpId="0"/>
      <p:bldP spid="194" grpId="0"/>
      <p:bldP spid="195" grpId="0"/>
      <p:bldP spid="9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91850-5469-04C7-7085-3F4A630B8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13047-6F05-BE2A-0DB7-69BF5672E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BB7A9356-653E-0AFB-8FD3-42921AA34BB8}"/>
              </a:ext>
            </a:extLst>
          </p:cNvPr>
          <p:cNvSpPr txBox="1"/>
          <p:nvPr/>
        </p:nvSpPr>
        <p:spPr>
          <a:xfrm>
            <a:off x="344518" y="2133126"/>
            <a:ext cx="4939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Total number of rabbits each month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46C2A056-B2D1-A567-2B10-D863FA2651AF}"/>
              </a:ext>
            </a:extLst>
          </p:cNvPr>
          <p:cNvSpPr txBox="1"/>
          <p:nvPr/>
        </p:nvSpPr>
        <p:spPr>
          <a:xfrm>
            <a:off x="5420580" y="2155252"/>
            <a:ext cx="3454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n ] = y[ n - 2 ] + y[ n - 1 ]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1819D10F-987B-F3CC-FFD1-4F82738A7EF8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57A5FB41-2E8D-A7CD-225D-EEEEF2FB5CDB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5137335C-412F-A65B-AC89-F046D9A6B853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54CEBF3C-AC7D-9D7D-3AE8-51C22F29DF33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7C45BB9-0BBA-BA72-6158-D272799A360F}"/>
              </a:ext>
            </a:extLst>
          </p:cNvPr>
          <p:cNvSpPr txBox="1"/>
          <p:nvPr/>
        </p:nvSpPr>
        <p:spPr>
          <a:xfrm>
            <a:off x="344519" y="1439179"/>
            <a:ext cx="826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Find the closed form solution for the total number of rabbits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66C6AE-CFC8-D4F8-296C-0C614039B074}"/>
              </a:ext>
            </a:extLst>
          </p:cNvPr>
          <p:cNvSpPr txBox="1"/>
          <p:nvPr/>
        </p:nvSpPr>
        <p:spPr>
          <a:xfrm>
            <a:off x="344518" y="2974898"/>
            <a:ext cx="4939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Rearrange the equation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CC39AE-AF4D-CC6C-B4BB-D72D57563836}"/>
              </a:ext>
            </a:extLst>
          </p:cNvPr>
          <p:cNvSpPr txBox="1"/>
          <p:nvPr/>
        </p:nvSpPr>
        <p:spPr>
          <a:xfrm>
            <a:off x="5420580" y="2997024"/>
            <a:ext cx="4082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n ] – y[ n - 1 ] –  y[ n - 2 ]  = 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BEB567-4556-EC0F-7B0B-C818AEFD886B}"/>
              </a:ext>
            </a:extLst>
          </p:cNvPr>
          <p:cNvSpPr txBox="1"/>
          <p:nvPr/>
        </p:nvSpPr>
        <p:spPr>
          <a:xfrm>
            <a:off x="344518" y="3796616"/>
            <a:ext cx="2474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Assume the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252E2E1-6193-F0B2-BCEE-0F355F7BD497}"/>
                  </a:ext>
                </a:extLst>
              </p:cNvPr>
              <p:cNvSpPr txBox="1"/>
              <p:nvPr/>
            </p:nvSpPr>
            <p:spPr>
              <a:xfrm>
                <a:off x="4327015" y="3787120"/>
                <a:ext cx="2378408" cy="5266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252E2E1-6193-F0B2-BCEE-0F355F7BD4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7015" y="3787120"/>
                <a:ext cx="2378408" cy="5266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FF49CF5-B351-95C6-278F-7CA18B84FE4D}"/>
                  </a:ext>
                </a:extLst>
              </p:cNvPr>
              <p:cNvSpPr txBox="1"/>
              <p:nvPr/>
            </p:nvSpPr>
            <p:spPr>
              <a:xfrm>
                <a:off x="3060505" y="4502255"/>
                <a:ext cx="6262424" cy="5266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FF49CF5-B351-95C6-278F-7CA18B84FE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0505" y="4502255"/>
                <a:ext cx="6262424" cy="5266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9634A048-948C-C3E7-9516-FCE23BC54655}"/>
              </a:ext>
            </a:extLst>
          </p:cNvPr>
          <p:cNvSpPr/>
          <p:nvPr/>
        </p:nvSpPr>
        <p:spPr>
          <a:xfrm>
            <a:off x="3265840" y="4496875"/>
            <a:ext cx="356996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E7B6B7A-B362-4ED9-D944-6F57874BC334}"/>
              </a:ext>
            </a:extLst>
          </p:cNvPr>
          <p:cNvSpPr/>
          <p:nvPr/>
        </p:nvSpPr>
        <p:spPr>
          <a:xfrm>
            <a:off x="4829169" y="4567705"/>
            <a:ext cx="356996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B8C46F-0D52-EDE7-647A-9AC90DDEAEB1}"/>
              </a:ext>
            </a:extLst>
          </p:cNvPr>
          <p:cNvSpPr/>
          <p:nvPr/>
        </p:nvSpPr>
        <p:spPr>
          <a:xfrm>
            <a:off x="6790766" y="4531993"/>
            <a:ext cx="356996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C552A72-62E6-61BC-8DAB-AD7CA5A201D0}"/>
                  </a:ext>
                </a:extLst>
              </p:cNvPr>
              <p:cNvSpPr txBox="1"/>
              <p:nvPr/>
            </p:nvSpPr>
            <p:spPr>
              <a:xfrm>
                <a:off x="3060505" y="5374051"/>
                <a:ext cx="6262424" cy="5266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 − 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C552A72-62E6-61BC-8DAB-AD7CA5A201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0505" y="5374051"/>
                <a:ext cx="6262424" cy="5266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4187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85" grpId="0"/>
      <p:bldP spid="164" grpId="0"/>
      <p:bldP spid="169" grpId="0"/>
      <p:bldP spid="179" grpId="0"/>
      <p:bldP spid="180" grpId="0"/>
      <p:bldP spid="3" grpId="0"/>
      <p:bldP spid="4" grpId="0"/>
      <p:bldP spid="5" grpId="0"/>
      <p:bldP spid="6" grpId="0"/>
      <p:bldP spid="7" grpId="0"/>
      <p:bldP spid="11" grpId="0" animBg="1"/>
      <p:bldP spid="12" grpId="0" animBg="1"/>
      <p:bldP spid="13" grpId="0" animBg="1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9FFB1-FEC3-BB4F-15F7-00CEC9BE0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B1FBF-2078-EA0C-1624-E4F936B3F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B731C634-9C6F-EAA2-0F00-7ADD011D1825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FA9FB3A9-FECD-AFE0-693C-80FEF1A58C2F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2BD5F8A4-0D37-38DA-7CA0-0090ED3D1187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38AA6419-FEC7-D54D-8857-57B1A4D753CE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6D218A-329F-6D4F-EBBC-14FC48851015}"/>
              </a:ext>
            </a:extLst>
          </p:cNvPr>
          <p:cNvSpPr txBox="1"/>
          <p:nvPr/>
        </p:nvSpPr>
        <p:spPr>
          <a:xfrm>
            <a:off x="344519" y="1439179"/>
            <a:ext cx="826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Find the closed form solution for the total number of rabbits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F8FA06-874B-ADC8-6369-528156ED725F}"/>
              </a:ext>
            </a:extLst>
          </p:cNvPr>
          <p:cNvSpPr txBox="1"/>
          <p:nvPr/>
        </p:nvSpPr>
        <p:spPr>
          <a:xfrm>
            <a:off x="687516" y="2982045"/>
            <a:ext cx="1758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Rearrange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58E15A3-1687-E27F-EAF3-3F22445E442F}"/>
                  </a:ext>
                </a:extLst>
              </p:cNvPr>
              <p:cNvSpPr txBox="1"/>
              <p:nvPr/>
            </p:nvSpPr>
            <p:spPr>
              <a:xfrm>
                <a:off x="2446147" y="2155252"/>
                <a:ext cx="6262424" cy="5266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 − 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58E15A3-1687-E27F-EAF3-3F22445E44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6147" y="2155252"/>
                <a:ext cx="6262424" cy="5266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BE9603D4-AB45-3F6E-3E8C-61DF43B9B078}"/>
              </a:ext>
            </a:extLst>
          </p:cNvPr>
          <p:cNvSpPr/>
          <p:nvPr/>
        </p:nvSpPr>
        <p:spPr>
          <a:xfrm>
            <a:off x="3037240" y="2960315"/>
            <a:ext cx="683860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35216AE-B012-DFE6-0E91-049E95F44FEE}"/>
              </a:ext>
            </a:extLst>
          </p:cNvPr>
          <p:cNvSpPr/>
          <p:nvPr/>
        </p:nvSpPr>
        <p:spPr>
          <a:xfrm>
            <a:off x="4299062" y="2960314"/>
            <a:ext cx="683860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1FC66F2-2CC8-3C44-AD13-DD7555D9CEF2}"/>
              </a:ext>
            </a:extLst>
          </p:cNvPr>
          <p:cNvSpPr/>
          <p:nvPr/>
        </p:nvSpPr>
        <p:spPr>
          <a:xfrm>
            <a:off x="6291152" y="2960313"/>
            <a:ext cx="683860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55B9E3-0A56-72B0-4E28-D2770D3CC7D9}"/>
                  </a:ext>
                </a:extLst>
              </p:cNvPr>
              <p:cNvSpPr txBox="1"/>
              <p:nvPr/>
            </p:nvSpPr>
            <p:spPr>
              <a:xfrm>
                <a:off x="2352742" y="2979073"/>
                <a:ext cx="6918258" cy="5266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55B9E3-0A56-72B0-4E28-D2770D3CC7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2742" y="2979073"/>
                <a:ext cx="6918258" cy="5266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5752693-6138-CB75-6B1E-7F0EBECF07FD}"/>
                  </a:ext>
                </a:extLst>
              </p:cNvPr>
              <p:cNvSpPr txBox="1"/>
              <p:nvPr/>
            </p:nvSpPr>
            <p:spPr>
              <a:xfrm>
                <a:off x="3257132" y="4057302"/>
                <a:ext cx="4640453" cy="5266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1 −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5752693-6138-CB75-6B1E-7F0EBECF07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7132" y="4057302"/>
                <a:ext cx="4640453" cy="5266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615F336-D7E4-8606-9C17-CEEFD8E1266C}"/>
                  </a:ext>
                </a:extLst>
              </p:cNvPr>
              <p:cNvSpPr txBox="1"/>
              <p:nvPr/>
            </p:nvSpPr>
            <p:spPr>
              <a:xfrm>
                <a:off x="3257132" y="4872221"/>
                <a:ext cx="4640453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615F336-D7E4-8606-9C17-CEEFD8E126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7132" y="4872221"/>
                <a:ext cx="4640453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1B229D11-4F07-0FDC-38CD-700A94F10CB3}"/>
              </a:ext>
            </a:extLst>
          </p:cNvPr>
          <p:cNvSpPr txBox="1"/>
          <p:nvPr/>
        </p:nvSpPr>
        <p:spPr>
          <a:xfrm>
            <a:off x="594111" y="4353088"/>
            <a:ext cx="2352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Multiply by r</a:t>
            </a:r>
            <a:r>
              <a:rPr lang="en-US" sz="2400" baseline="300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2988BB8-4C97-BCB5-D34B-A15FA3959C0A}"/>
              </a:ext>
            </a:extLst>
          </p:cNvPr>
          <p:cNvSpPr txBox="1"/>
          <p:nvPr/>
        </p:nvSpPr>
        <p:spPr>
          <a:xfrm>
            <a:off x="712916" y="5496271"/>
            <a:ext cx="5981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Find the roots of the quadratic equation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81DD01-A850-3484-DC63-F5759DF992C9}"/>
              </a:ext>
            </a:extLst>
          </p:cNvPr>
          <p:cNvSpPr txBox="1"/>
          <p:nvPr/>
        </p:nvSpPr>
        <p:spPr>
          <a:xfrm>
            <a:off x="7534230" y="4895601"/>
            <a:ext cx="4080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characteristic equation</a:t>
            </a:r>
          </a:p>
        </p:txBody>
      </p:sp>
    </p:spTree>
    <p:extLst>
      <p:ext uri="{BB962C8B-B14F-4D97-AF65-F5344CB8AC3E}">
        <p14:creationId xmlns:p14="http://schemas.microsoft.com/office/powerpoint/2010/main" val="86521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animBg="1"/>
      <p:bldP spid="12" grpId="0" animBg="1"/>
      <p:bldP spid="13" grpId="0" animBg="1"/>
      <p:bldP spid="9" grpId="0"/>
      <p:bldP spid="14" grpId="0"/>
      <p:bldP spid="15" grpId="0"/>
      <p:bldP spid="16" grpId="0"/>
      <p:bldP spid="17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48DA0-39D2-5525-F8BB-4874D8804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09967-8E4C-90B8-F3E6-090D465C2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84BC5684-0B41-032C-4128-63FB9D39E2D9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B70EAA8D-E499-2442-74DC-5ECBA8529485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81F1A141-F873-ED4B-E7DE-198C6598D4A5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C3EAD641-9E05-AFC5-4DC0-7791ECE0E878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F5EC922-737E-9D2A-E1F6-4A5C4B1B5874}"/>
                  </a:ext>
                </a:extLst>
              </p:cNvPr>
              <p:cNvSpPr txBox="1"/>
              <p:nvPr/>
            </p:nvSpPr>
            <p:spPr>
              <a:xfrm>
                <a:off x="350268" y="2303832"/>
                <a:ext cx="464045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F5EC922-737E-9D2A-E1F6-4A5C4B1B58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268" y="2303832"/>
                <a:ext cx="4640453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C0A4263F-E4CE-E27E-2286-00A60B0D7FAD}"/>
              </a:ext>
            </a:extLst>
          </p:cNvPr>
          <p:cNvSpPr txBox="1"/>
          <p:nvPr/>
        </p:nvSpPr>
        <p:spPr>
          <a:xfrm>
            <a:off x="838200" y="3932214"/>
            <a:ext cx="2352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Two roots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F329E44-B44C-A9E6-85F2-AA96D4E36073}"/>
              </a:ext>
            </a:extLst>
          </p:cNvPr>
          <p:cNvSpPr txBox="1"/>
          <p:nvPr/>
        </p:nvSpPr>
        <p:spPr>
          <a:xfrm>
            <a:off x="838200" y="1683711"/>
            <a:ext cx="5981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Find the roots of the quadratic equation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923E226-FA6B-C50A-3182-512BB56F6CDB}"/>
                  </a:ext>
                </a:extLst>
              </p:cNvPr>
              <p:cNvSpPr txBox="1"/>
              <p:nvPr/>
            </p:nvSpPr>
            <p:spPr>
              <a:xfrm>
                <a:off x="3775772" y="2560988"/>
                <a:ext cx="4640453" cy="8595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923E226-FA6B-C50A-3182-512BB56F6C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5772" y="2560988"/>
                <a:ext cx="4640453" cy="8595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258EE22-6E6D-E24E-FE73-C249D33FC2B4}"/>
                  </a:ext>
                </a:extLst>
              </p:cNvPr>
              <p:cNvSpPr txBox="1"/>
              <p:nvPr/>
            </p:nvSpPr>
            <p:spPr>
              <a:xfrm>
                <a:off x="3282417" y="3666576"/>
                <a:ext cx="2857501" cy="90800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258EE22-6E6D-E24E-FE73-C249D33FC2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2417" y="3666576"/>
                <a:ext cx="2857501" cy="9080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52074B4-6C75-0D48-78BF-AA834768C869}"/>
                  </a:ext>
                </a:extLst>
              </p:cNvPr>
              <p:cNvSpPr txBox="1"/>
              <p:nvPr/>
            </p:nvSpPr>
            <p:spPr>
              <a:xfrm>
                <a:off x="7137398" y="3642895"/>
                <a:ext cx="2857501" cy="90800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52074B4-6C75-0D48-78BF-AA834768C8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7398" y="3642895"/>
                <a:ext cx="2857501" cy="90800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E3796144-3DF0-9740-889B-AEEFE7191E38}"/>
              </a:ext>
            </a:extLst>
          </p:cNvPr>
          <p:cNvSpPr txBox="1"/>
          <p:nvPr/>
        </p:nvSpPr>
        <p:spPr>
          <a:xfrm>
            <a:off x="838200" y="5082818"/>
            <a:ext cx="1511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Solution: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1B0DE5B-09AB-3AE6-D1AC-052774F0B671}"/>
                  </a:ext>
                </a:extLst>
              </p:cNvPr>
              <p:cNvSpPr txBox="1"/>
              <p:nvPr/>
            </p:nvSpPr>
            <p:spPr>
              <a:xfrm>
                <a:off x="2763268" y="5082818"/>
                <a:ext cx="464045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1B0DE5B-09AB-3AE6-D1AC-052774F0B6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3268" y="5082818"/>
                <a:ext cx="4640453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50B4D5F5-1581-246A-AF3B-AA523DFEE0C7}"/>
              </a:ext>
            </a:extLst>
          </p:cNvPr>
          <p:cNvSpPr/>
          <p:nvPr/>
        </p:nvSpPr>
        <p:spPr>
          <a:xfrm>
            <a:off x="4532670" y="5082818"/>
            <a:ext cx="356996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95F235C-D174-2D86-9E55-CD03C2BB377E}"/>
              </a:ext>
            </a:extLst>
          </p:cNvPr>
          <p:cNvSpPr/>
          <p:nvPr/>
        </p:nvSpPr>
        <p:spPr>
          <a:xfrm>
            <a:off x="5873587" y="5082817"/>
            <a:ext cx="356996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43B1756-DC9C-19F8-0DB2-62CD70BDDF91}"/>
              </a:ext>
            </a:extLst>
          </p:cNvPr>
          <p:cNvSpPr/>
          <p:nvPr/>
        </p:nvSpPr>
        <p:spPr>
          <a:xfrm>
            <a:off x="8784771" y="1537380"/>
            <a:ext cx="3363704" cy="1325563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E7710B-4831-20F3-5363-6222C611CD36}"/>
              </a:ext>
            </a:extLst>
          </p:cNvPr>
          <p:cNvSpPr txBox="1"/>
          <p:nvPr/>
        </p:nvSpPr>
        <p:spPr>
          <a:xfrm>
            <a:off x="7439262" y="4883488"/>
            <a:ext cx="42952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There is a term corresponding to each root of the characteristic equation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AC0C7A-B9AE-385D-E28C-8040B46A5165}"/>
              </a:ext>
            </a:extLst>
          </p:cNvPr>
          <p:cNvSpPr txBox="1"/>
          <p:nvPr/>
        </p:nvSpPr>
        <p:spPr>
          <a:xfrm>
            <a:off x="2670494" y="5768618"/>
            <a:ext cx="6869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The form will be different if the roots are not distinct and real</a:t>
            </a:r>
          </a:p>
        </p:txBody>
      </p:sp>
    </p:spTree>
    <p:extLst>
      <p:ext uri="{BB962C8B-B14F-4D97-AF65-F5344CB8AC3E}">
        <p14:creationId xmlns:p14="http://schemas.microsoft.com/office/powerpoint/2010/main" val="129803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" grpId="0"/>
      <p:bldP spid="4" grpId="0"/>
      <p:bldP spid="5" grpId="0"/>
      <p:bldP spid="6" grpId="0"/>
      <p:bldP spid="7" grpId="0"/>
      <p:bldP spid="19" grpId="0" animBg="1"/>
      <p:bldP spid="20" grpId="0" animBg="1"/>
      <p:bldP spid="21" grpId="0" animBg="1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C3D46-A9F2-587C-4B2E-AA5F0919F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28B5B-D90D-BF80-06E3-A1D39C902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67E05948-B30C-42BE-3706-9D77AD385E8A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A2787A97-F691-3C36-7687-8567FECC07EF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0E052A10-81E3-3A95-A6D2-356884519A5E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D5F63372-E2F6-95CB-F4F8-744FA1C7576C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2FF01E4-7B35-1C26-FB2B-DE7C2E6075FB}"/>
                  </a:ext>
                </a:extLst>
              </p:cNvPr>
              <p:cNvSpPr txBox="1"/>
              <p:nvPr/>
            </p:nvSpPr>
            <p:spPr>
              <a:xfrm>
                <a:off x="1065097" y="1598753"/>
                <a:ext cx="6775756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2FF01E4-7B35-1C26-FB2B-DE7C2E6075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097" y="1598753"/>
                <a:ext cx="6775756" cy="10181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>
            <a:extLst>
              <a:ext uri="{FF2B5EF4-FFF2-40B4-BE49-F238E27FC236}">
                <a16:creationId xmlns:a16="http://schemas.microsoft.com/office/drawing/2014/main" id="{9F37ED45-4269-6105-FE89-10179B0F373D}"/>
              </a:ext>
            </a:extLst>
          </p:cNvPr>
          <p:cNvSpPr/>
          <p:nvPr/>
        </p:nvSpPr>
        <p:spPr>
          <a:xfrm>
            <a:off x="9036669" y="2155252"/>
            <a:ext cx="1348793" cy="46166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B820961-8238-C1E7-8253-698B87639AFB}"/>
                  </a:ext>
                </a:extLst>
              </p:cNvPr>
              <p:cNvSpPr txBox="1"/>
              <p:nvPr/>
            </p:nvSpPr>
            <p:spPr>
              <a:xfrm>
                <a:off x="507999" y="3098076"/>
                <a:ext cx="281165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B820961-8238-C1E7-8253-698B87639A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999" y="3098076"/>
                <a:ext cx="2811653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A345F55E-9948-345C-9815-460C1C0CBC2C}"/>
              </a:ext>
            </a:extLst>
          </p:cNvPr>
          <p:cNvSpPr/>
          <p:nvPr/>
        </p:nvSpPr>
        <p:spPr>
          <a:xfrm>
            <a:off x="10452506" y="2141427"/>
            <a:ext cx="1348793" cy="46166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736852E-F19C-83AD-A7CD-0838B613471E}"/>
                  </a:ext>
                </a:extLst>
              </p:cNvPr>
              <p:cNvSpPr txBox="1"/>
              <p:nvPr/>
            </p:nvSpPr>
            <p:spPr>
              <a:xfrm>
                <a:off x="3860800" y="2817880"/>
                <a:ext cx="5253523" cy="9681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736852E-F19C-83AD-A7CD-0838B61347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0800" y="2817880"/>
                <a:ext cx="5253523" cy="9681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4C372C8-0B2A-AF40-EDAD-D55432A331F4}"/>
                  </a:ext>
                </a:extLst>
              </p:cNvPr>
              <p:cNvSpPr txBox="1"/>
              <p:nvPr/>
            </p:nvSpPr>
            <p:spPr>
              <a:xfrm>
                <a:off x="3757746" y="4051508"/>
                <a:ext cx="5253523" cy="5249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4C372C8-0B2A-AF40-EDAD-D55432A33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746" y="4051508"/>
                <a:ext cx="5253523" cy="52495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DC074F4-77EB-27A2-7797-2CDD691D8F7B}"/>
                  </a:ext>
                </a:extLst>
              </p:cNvPr>
              <p:cNvSpPr txBox="1"/>
              <p:nvPr/>
            </p:nvSpPr>
            <p:spPr>
              <a:xfrm>
                <a:off x="3319652" y="4850128"/>
                <a:ext cx="6908800" cy="49039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DC074F4-77EB-27A2-7797-2CDD691D8F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9652" y="4850128"/>
                <a:ext cx="6908800" cy="4903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9D7C8A-AA2D-BD7F-7060-479E5A865E4B}"/>
                  </a:ext>
                </a:extLst>
              </p:cNvPr>
              <p:cNvSpPr txBox="1"/>
              <p:nvPr/>
            </p:nvSpPr>
            <p:spPr>
              <a:xfrm>
                <a:off x="4369137" y="5444065"/>
                <a:ext cx="4236848" cy="49039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ad>
                        <m:radPr>
                          <m:degHide m:val="o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9D7C8A-AA2D-BD7F-7060-479E5A865E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9137" y="5444065"/>
                <a:ext cx="4236848" cy="49039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8568D5B0-0B57-AD4B-A84C-9A912BC78E73}"/>
              </a:ext>
            </a:extLst>
          </p:cNvPr>
          <p:cNvSpPr/>
          <p:nvPr/>
        </p:nvSpPr>
        <p:spPr>
          <a:xfrm>
            <a:off x="1689100" y="3098076"/>
            <a:ext cx="1333499" cy="461665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7797614-E328-F3BE-9B74-5E35165A87A8}"/>
                  </a:ext>
                </a:extLst>
              </p:cNvPr>
              <p:cNvSpPr txBox="1"/>
              <p:nvPr/>
            </p:nvSpPr>
            <p:spPr>
              <a:xfrm>
                <a:off x="7840853" y="5489462"/>
                <a:ext cx="4236848" cy="8899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7797614-E328-F3BE-9B74-5E35165A87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0853" y="5489462"/>
                <a:ext cx="4236848" cy="8899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7463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 animBg="1"/>
      <p:bldP spid="11" grpId="0"/>
      <p:bldP spid="12" grpId="0"/>
      <p:bldP spid="13" grpId="0"/>
      <p:bldP spid="14" grpId="0"/>
      <p:bldP spid="18" grpId="0" animBg="1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25926-43DB-EB71-A2AA-CD625288E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17D67-4E94-F825-871B-CEA165C8B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ADF9DBC3-03FD-8E41-9210-8596E116B069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6B0B070D-8BB1-5507-2547-BEFBA9AB0B2E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9558B9F9-B10E-3E2B-EC9A-8190307F7309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5DFB4ABB-603B-76C1-6D07-D8A5757552FA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17A536-7168-AE4C-A02F-FD69FB08E738}"/>
                  </a:ext>
                </a:extLst>
              </p:cNvPr>
              <p:cNvSpPr txBox="1"/>
              <p:nvPr/>
            </p:nvSpPr>
            <p:spPr>
              <a:xfrm>
                <a:off x="1065097" y="1598753"/>
                <a:ext cx="6775756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17A536-7168-AE4C-A02F-FD69FB08E7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097" y="1598753"/>
                <a:ext cx="6775756" cy="10181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6586E65-7877-0131-696B-4CBC8BDFD7E6}"/>
                  </a:ext>
                </a:extLst>
              </p:cNvPr>
              <p:cNvSpPr txBox="1"/>
              <p:nvPr/>
            </p:nvSpPr>
            <p:spPr>
              <a:xfrm>
                <a:off x="1065097" y="3061910"/>
                <a:ext cx="281165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 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6586E65-7877-0131-696B-4CBC8BDFD7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097" y="3061910"/>
                <a:ext cx="2811653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08A7AAF-3593-F91A-FD9F-EF3652480F6A}"/>
                  </a:ext>
                </a:extLst>
              </p:cNvPr>
              <p:cNvSpPr txBox="1"/>
              <p:nvPr/>
            </p:nvSpPr>
            <p:spPr>
              <a:xfrm>
                <a:off x="479499" y="3796090"/>
                <a:ext cx="4236848" cy="8899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08A7AAF-3593-F91A-FD9F-EF3652480F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499" y="3796090"/>
                <a:ext cx="4236848" cy="8899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E67FF84-981E-5D51-396B-536F9FDD9D64}"/>
                  </a:ext>
                </a:extLst>
              </p:cNvPr>
              <p:cNvSpPr txBox="1"/>
              <p:nvPr/>
            </p:nvSpPr>
            <p:spPr>
              <a:xfrm>
                <a:off x="479499" y="5153205"/>
                <a:ext cx="4236848" cy="8899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2 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1+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E67FF84-981E-5D51-396B-536F9FDD9D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499" y="5153205"/>
                <a:ext cx="4236848" cy="8899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2133F34-90DE-E498-C407-55D7E1A4004E}"/>
                  </a:ext>
                </a:extLst>
              </p:cNvPr>
              <p:cNvSpPr txBox="1"/>
              <p:nvPr/>
            </p:nvSpPr>
            <p:spPr>
              <a:xfrm>
                <a:off x="4747017" y="3136683"/>
                <a:ext cx="2404947" cy="9913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2 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2133F34-90DE-E498-C407-55D7E1A400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7017" y="3136683"/>
                <a:ext cx="2404947" cy="9913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5820C8C-99C6-07A4-6D19-9A779D47072B}"/>
                  </a:ext>
                </a:extLst>
              </p:cNvPr>
              <p:cNvSpPr txBox="1"/>
              <p:nvPr/>
            </p:nvSpPr>
            <p:spPr>
              <a:xfrm>
                <a:off x="7916133" y="3029808"/>
                <a:ext cx="3251202" cy="9913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=1 −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2 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5820C8C-99C6-07A4-6D19-9A779D4707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6133" y="3029808"/>
                <a:ext cx="3251202" cy="9913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AE29E07-6719-D237-2DC4-D65FD2997F93}"/>
                  </a:ext>
                </a:extLst>
              </p:cNvPr>
              <p:cNvSpPr txBox="1"/>
              <p:nvPr/>
            </p:nvSpPr>
            <p:spPr>
              <a:xfrm>
                <a:off x="7182634" y="4265449"/>
                <a:ext cx="4529867" cy="9937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2 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2 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AE29E07-6719-D237-2DC4-D65FD2997F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2634" y="4265449"/>
                <a:ext cx="4529867" cy="9937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8AADA69-E4B2-30AF-CC54-08C0BEC51477}"/>
                  </a:ext>
                </a:extLst>
              </p:cNvPr>
              <p:cNvSpPr txBox="1"/>
              <p:nvPr/>
            </p:nvSpPr>
            <p:spPr>
              <a:xfrm>
                <a:off x="6369385" y="5471424"/>
                <a:ext cx="2212539" cy="9937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2 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8AADA69-E4B2-30AF-CC54-08C0BEC514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9385" y="5471424"/>
                <a:ext cx="2212539" cy="9937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E087978-9BC7-2498-21FC-AA33A59CAA40}"/>
                  </a:ext>
                </a:extLst>
              </p:cNvPr>
              <p:cNvSpPr txBox="1"/>
              <p:nvPr/>
            </p:nvSpPr>
            <p:spPr>
              <a:xfrm>
                <a:off x="8611358" y="5484284"/>
                <a:ext cx="2212539" cy="9913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2 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E087978-9BC7-2498-21FC-AA33A59CAA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1358" y="5484284"/>
                <a:ext cx="2212539" cy="99136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043C01A3-6F39-4FE6-D529-88B9D4A8C92B}"/>
              </a:ext>
            </a:extLst>
          </p:cNvPr>
          <p:cNvSpPr txBox="1"/>
          <p:nvPr/>
        </p:nvSpPr>
        <p:spPr>
          <a:xfrm>
            <a:off x="479499" y="3565626"/>
            <a:ext cx="2404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The two equations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6A47D0-9F4B-4269-7A7F-09687E645DCB}"/>
              </a:ext>
            </a:extLst>
          </p:cNvPr>
          <p:cNvSpPr txBox="1"/>
          <p:nvPr/>
        </p:nvSpPr>
        <p:spPr>
          <a:xfrm>
            <a:off x="3510627" y="4710894"/>
            <a:ext cx="2997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Add the two equations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E7A6F4B-3BA7-0A78-021B-FEBB8D39E12B}"/>
              </a:ext>
            </a:extLst>
          </p:cNvPr>
          <p:cNvCxnSpPr/>
          <p:nvPr/>
        </p:nvCxnSpPr>
        <p:spPr>
          <a:xfrm>
            <a:off x="838200" y="4762348"/>
            <a:ext cx="269522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169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5" grpId="0"/>
      <p:bldP spid="16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013DE5-9D3F-8DD7-A7FF-8876F6C7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0CF31-6CCB-0842-0E8D-06DEA56A4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6BEFAB4D-27D8-3186-E6EA-5AF76CFBFDA0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0975B403-D93A-ECF9-57FC-DA54B93C87B9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3AAAD2D8-8539-5059-8B03-0CE3ED705F7B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78DD3DAA-D344-F482-C671-FA50F358DDEB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3DB00E8-9CA7-9D2B-A034-CA4E0BAC1FC5}"/>
                  </a:ext>
                </a:extLst>
              </p:cNvPr>
              <p:cNvSpPr txBox="1"/>
              <p:nvPr/>
            </p:nvSpPr>
            <p:spPr>
              <a:xfrm>
                <a:off x="544605" y="1795185"/>
                <a:ext cx="8202371" cy="11817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3DB00E8-9CA7-9D2B-A034-CA4E0BAC1F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605" y="1795185"/>
                <a:ext cx="8202371" cy="11817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7BF4DF1-8016-DF99-498A-CB2D364D5AF0}"/>
                  </a:ext>
                </a:extLst>
              </p:cNvPr>
              <p:cNvSpPr txBox="1"/>
              <p:nvPr/>
            </p:nvSpPr>
            <p:spPr>
              <a:xfrm>
                <a:off x="544604" y="3717172"/>
                <a:ext cx="8202371" cy="11432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7BF4DF1-8016-DF99-498A-CB2D364D5A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604" y="3717172"/>
                <a:ext cx="8202371" cy="11432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3364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3C0C2-4A81-3A24-D972-C2D0D045A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458" y="2933089"/>
            <a:ext cx="10515600" cy="15348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Difference Equations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964E90-A56A-47DF-CF49-A957136C6652}"/>
              </a:ext>
            </a:extLst>
          </p:cNvPr>
          <p:cNvSpPr txBox="1"/>
          <p:nvPr/>
        </p:nvSpPr>
        <p:spPr>
          <a:xfrm>
            <a:off x="2117936" y="4467976"/>
            <a:ext cx="81425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0070C0"/>
                </a:solidFill>
              </a:rPr>
              <a:t>Difference equations are used in the analysis of discrete functions</a:t>
            </a:r>
          </a:p>
        </p:txBody>
      </p:sp>
    </p:spTree>
    <p:extLst>
      <p:ext uri="{BB962C8B-B14F-4D97-AF65-F5344CB8AC3E}">
        <p14:creationId xmlns:p14="http://schemas.microsoft.com/office/powerpoint/2010/main" val="283705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BD63F-1245-5116-1699-BA6E0BAC9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4AD6F-01B2-EF7D-B312-1C246E383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03B8A581-9FC0-6099-C6B6-E799A9F5A3ED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E815FB52-4DE6-71DE-CE97-97593E0A8B75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CCD48902-E8E4-55BE-AA1E-D88D647E3F1C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F8CB9680-EB2E-D540-EBF8-EB8B37B218EF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C35FD21-E053-BF04-6316-763344E2FA49}"/>
              </a:ext>
            </a:extLst>
          </p:cNvPr>
          <p:cNvSpPr/>
          <p:nvPr/>
        </p:nvSpPr>
        <p:spPr>
          <a:xfrm>
            <a:off x="9036669" y="2155252"/>
            <a:ext cx="1348793" cy="46166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435E4F4-B49A-A685-07AE-891C888DCE31}"/>
                  </a:ext>
                </a:extLst>
              </p:cNvPr>
              <p:cNvSpPr txBox="1"/>
              <p:nvPr/>
            </p:nvSpPr>
            <p:spPr>
              <a:xfrm>
                <a:off x="579960" y="1539065"/>
                <a:ext cx="8202371" cy="98001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435E4F4-B49A-A685-07AE-891C888DCE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960" y="1539065"/>
                <a:ext cx="8202371" cy="98001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ACD5BF3-EFF3-0823-74D5-8A2F48C28E07}"/>
                  </a:ext>
                </a:extLst>
              </p:cNvPr>
              <p:cNvSpPr txBox="1"/>
              <p:nvPr/>
            </p:nvSpPr>
            <p:spPr>
              <a:xfrm>
                <a:off x="958101" y="2791279"/>
                <a:ext cx="7010485" cy="98078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ACD5BF3-EFF3-0823-74D5-8A2F48C28E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101" y="2791279"/>
                <a:ext cx="7010485" cy="98078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A30DBF9-ED3D-294C-0C12-5F4B3C5C0E23}"/>
                  </a:ext>
                </a:extLst>
              </p:cNvPr>
              <p:cNvSpPr txBox="1"/>
              <p:nvPr/>
            </p:nvSpPr>
            <p:spPr>
              <a:xfrm>
                <a:off x="958101" y="4044262"/>
                <a:ext cx="5894297" cy="90781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A30DBF9-ED3D-294C-0C12-5F4B3C5C0E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101" y="4044262"/>
                <a:ext cx="5894297" cy="90781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6782844-3CCC-1754-B8EE-7F356DA02F5A}"/>
                  </a:ext>
                </a:extLst>
              </p:cNvPr>
              <p:cNvSpPr txBox="1"/>
              <p:nvPr/>
            </p:nvSpPr>
            <p:spPr>
              <a:xfrm>
                <a:off x="1446303" y="5318935"/>
                <a:ext cx="5449797" cy="90781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6782844-3CCC-1754-B8EE-7F356DA02F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6303" y="5318935"/>
                <a:ext cx="5449797" cy="90781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30A8E91-00A3-A707-A89D-D5513976AD79}"/>
              </a:ext>
            </a:extLst>
          </p:cNvPr>
          <p:cNvCxnSpPr>
            <a:cxnSpLocks/>
          </p:cNvCxnSpPr>
          <p:nvPr/>
        </p:nvCxnSpPr>
        <p:spPr>
          <a:xfrm flipV="1">
            <a:off x="3810000" y="5473700"/>
            <a:ext cx="190500" cy="6096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FAC9DC-4367-AFEE-3734-A266432FEA0E}"/>
              </a:ext>
            </a:extLst>
          </p:cNvPr>
          <p:cNvCxnSpPr>
            <a:cxnSpLocks/>
          </p:cNvCxnSpPr>
          <p:nvPr/>
        </p:nvCxnSpPr>
        <p:spPr>
          <a:xfrm flipV="1">
            <a:off x="5353050" y="5473700"/>
            <a:ext cx="190500" cy="6096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AF5767E-0407-5834-9D52-2E807F0B6E9B}"/>
                  </a:ext>
                </a:extLst>
              </p:cNvPr>
              <p:cNvSpPr txBox="1"/>
              <p:nvPr/>
            </p:nvSpPr>
            <p:spPr>
              <a:xfrm>
                <a:off x="7694940" y="3570583"/>
                <a:ext cx="4032250" cy="90781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AF5767E-0407-5834-9D52-2E807F0B6E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4940" y="3570583"/>
                <a:ext cx="4032250" cy="90781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BEA1E73-C84C-6BEC-B36C-BC6A1B1FAC02}"/>
                  </a:ext>
                </a:extLst>
              </p:cNvPr>
              <p:cNvSpPr txBox="1"/>
              <p:nvPr/>
            </p:nvSpPr>
            <p:spPr>
              <a:xfrm>
                <a:off x="8928924" y="4952075"/>
                <a:ext cx="1719590" cy="36686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BEA1E73-C84C-6BEC-B36C-BC6A1B1FAC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8924" y="4952075"/>
                <a:ext cx="1719590" cy="366860"/>
              </a:xfrm>
              <a:prstGeom prst="rect">
                <a:avLst/>
              </a:prstGeom>
              <a:blipFill>
                <a:blip r:embed="rId7"/>
                <a:stretch>
                  <a:fillRect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31DCDB98-50D1-0626-500C-75E7061FE190}"/>
              </a:ext>
            </a:extLst>
          </p:cNvPr>
          <p:cNvSpPr txBox="1"/>
          <p:nvPr/>
        </p:nvSpPr>
        <p:spPr>
          <a:xfrm>
            <a:off x="8129422" y="483230"/>
            <a:ext cx="34826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Use boundary conditions to double check our result</a:t>
            </a:r>
          </a:p>
        </p:txBody>
      </p:sp>
    </p:spTree>
    <p:extLst>
      <p:ext uri="{BB962C8B-B14F-4D97-AF65-F5344CB8AC3E}">
        <p14:creationId xmlns:p14="http://schemas.microsoft.com/office/powerpoint/2010/main" val="362363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/>
      <p:bldP spid="3" grpId="0"/>
      <p:bldP spid="5" grpId="0"/>
      <p:bldP spid="16" grpId="0"/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F9188-0CA5-9381-63ED-8706C0DD5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A888C-6DA0-8D9F-F683-887084CD3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436BA2CC-835D-AF98-9295-F6FFC131D321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610A23A2-C1F0-C0B8-367B-CFA90DB4A440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DA80BC1A-FCD7-2A01-EA47-A5D781506FD5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1D0F5CA1-C757-6224-C1EE-322808EE311C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88CF39-A903-0F2E-D9B1-1D177DE17A95}"/>
              </a:ext>
            </a:extLst>
          </p:cNvPr>
          <p:cNvSpPr/>
          <p:nvPr/>
        </p:nvSpPr>
        <p:spPr>
          <a:xfrm>
            <a:off x="10452506" y="2141427"/>
            <a:ext cx="1348793" cy="46166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CA09F04-AA06-AA8F-F82C-564C01A0EF22}"/>
                  </a:ext>
                </a:extLst>
              </p:cNvPr>
              <p:cNvSpPr txBox="1"/>
              <p:nvPr/>
            </p:nvSpPr>
            <p:spPr>
              <a:xfrm>
                <a:off x="579960" y="1539065"/>
                <a:ext cx="8202371" cy="98001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CA09F04-AA06-AA8F-F82C-564C01A0EF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960" y="1539065"/>
                <a:ext cx="8202371" cy="98001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5019F94-222B-DC5A-C385-6A11E0CBB18E}"/>
                  </a:ext>
                </a:extLst>
              </p:cNvPr>
              <p:cNvSpPr txBox="1"/>
              <p:nvPr/>
            </p:nvSpPr>
            <p:spPr>
              <a:xfrm>
                <a:off x="1295400" y="2854114"/>
                <a:ext cx="6295875" cy="98078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5019F94-222B-DC5A-C385-6A11E0CBB1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854114"/>
                <a:ext cx="6295875" cy="98078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9D19D45-69D7-FFEB-47F0-8EB40983C507}"/>
                  </a:ext>
                </a:extLst>
              </p:cNvPr>
              <p:cNvSpPr txBox="1"/>
              <p:nvPr/>
            </p:nvSpPr>
            <p:spPr>
              <a:xfrm>
                <a:off x="1094516" y="4059090"/>
                <a:ext cx="6410174" cy="8298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9D19D45-69D7-FFEB-47F0-8EB40983C5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4516" y="4059090"/>
                <a:ext cx="6410174" cy="8298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0871467-A6DC-F3D7-6D63-6158AD1B1FFB}"/>
                  </a:ext>
                </a:extLst>
              </p:cNvPr>
              <p:cNvSpPr txBox="1"/>
              <p:nvPr/>
            </p:nvSpPr>
            <p:spPr>
              <a:xfrm>
                <a:off x="1676975" y="5318935"/>
                <a:ext cx="3377049" cy="8298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0871467-A6DC-F3D7-6D63-6158AD1B1F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975" y="5318935"/>
                <a:ext cx="3377049" cy="8298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58BC865-E2DD-7DD2-CA37-555AAB817EF5}"/>
              </a:ext>
            </a:extLst>
          </p:cNvPr>
          <p:cNvCxnSpPr>
            <a:cxnSpLocks/>
          </p:cNvCxnSpPr>
          <p:nvPr/>
        </p:nvCxnSpPr>
        <p:spPr>
          <a:xfrm flipV="1">
            <a:off x="3365500" y="4312057"/>
            <a:ext cx="190500" cy="33267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7C95623-AE6C-C039-A65C-E203819F2F6B}"/>
                  </a:ext>
                </a:extLst>
              </p:cNvPr>
              <p:cNvSpPr txBox="1"/>
              <p:nvPr/>
            </p:nvSpPr>
            <p:spPr>
              <a:xfrm>
                <a:off x="6138585" y="5550426"/>
                <a:ext cx="1719590" cy="36686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7C95623-AE6C-C039-A65C-E203819F2F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585" y="5550426"/>
                <a:ext cx="1719590" cy="366860"/>
              </a:xfrm>
              <a:prstGeom prst="rect">
                <a:avLst/>
              </a:prstGeom>
              <a:blipFill>
                <a:blip r:embed="rId6"/>
                <a:stretch>
                  <a:fillRect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055E13-053E-C3CD-4FDF-6A034C3A5E22}"/>
              </a:ext>
            </a:extLst>
          </p:cNvPr>
          <p:cNvCxnSpPr>
            <a:cxnSpLocks/>
          </p:cNvCxnSpPr>
          <p:nvPr/>
        </p:nvCxnSpPr>
        <p:spPr>
          <a:xfrm flipV="1">
            <a:off x="5592687" y="4312057"/>
            <a:ext cx="190500" cy="33267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824E43A-1BE6-B91C-FAFC-C06C0D1221DB}"/>
              </a:ext>
            </a:extLst>
          </p:cNvPr>
          <p:cNvCxnSpPr>
            <a:cxnSpLocks/>
          </p:cNvCxnSpPr>
          <p:nvPr/>
        </p:nvCxnSpPr>
        <p:spPr>
          <a:xfrm flipV="1">
            <a:off x="4771193" y="4321292"/>
            <a:ext cx="190500" cy="33267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7ADC6F-0AD9-CCAC-E207-F43FBEAF17F2}"/>
              </a:ext>
            </a:extLst>
          </p:cNvPr>
          <p:cNvCxnSpPr>
            <a:cxnSpLocks/>
          </p:cNvCxnSpPr>
          <p:nvPr/>
        </p:nvCxnSpPr>
        <p:spPr>
          <a:xfrm flipV="1">
            <a:off x="6998380" y="4321292"/>
            <a:ext cx="190500" cy="33267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79A07E0F-2B50-F954-0949-FAC7BBC3C7AC}"/>
              </a:ext>
            </a:extLst>
          </p:cNvPr>
          <p:cNvSpPr/>
          <p:nvPr/>
        </p:nvSpPr>
        <p:spPr>
          <a:xfrm>
            <a:off x="3814205" y="3465248"/>
            <a:ext cx="317528" cy="380162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67652BB-0665-6FB8-F99C-050EDF9F7FA4}"/>
              </a:ext>
            </a:extLst>
          </p:cNvPr>
          <p:cNvSpPr/>
          <p:nvPr/>
        </p:nvSpPr>
        <p:spPr>
          <a:xfrm>
            <a:off x="6395260" y="3493231"/>
            <a:ext cx="317528" cy="380162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0AFA025-8141-7B05-5908-DD0142FE7AA0}"/>
              </a:ext>
            </a:extLst>
          </p:cNvPr>
          <p:cNvSpPr/>
          <p:nvPr/>
        </p:nvSpPr>
        <p:spPr>
          <a:xfrm>
            <a:off x="4548915" y="2864627"/>
            <a:ext cx="274437" cy="246933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076F1A-F3EA-5FA3-426E-D5CE8918F5BE}"/>
              </a:ext>
            </a:extLst>
          </p:cNvPr>
          <p:cNvSpPr/>
          <p:nvPr/>
        </p:nvSpPr>
        <p:spPr>
          <a:xfrm>
            <a:off x="7139382" y="2864627"/>
            <a:ext cx="274437" cy="246933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2A04C99-DB79-3385-AC7C-1FC96D4E5DAC}"/>
              </a:ext>
            </a:extLst>
          </p:cNvPr>
          <p:cNvSpPr/>
          <p:nvPr/>
        </p:nvSpPr>
        <p:spPr>
          <a:xfrm>
            <a:off x="2673222" y="3465247"/>
            <a:ext cx="450977" cy="408145"/>
          </a:xfrm>
          <a:prstGeom prst="rect">
            <a:avLst/>
          </a:prstGeom>
          <a:solidFill>
            <a:srgbClr val="00B0F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2E0FC1E-0B31-D6EB-1558-52DFC3615E34}"/>
              </a:ext>
            </a:extLst>
          </p:cNvPr>
          <p:cNvSpPr/>
          <p:nvPr/>
        </p:nvSpPr>
        <p:spPr>
          <a:xfrm>
            <a:off x="5291284" y="3479239"/>
            <a:ext cx="450977" cy="408145"/>
          </a:xfrm>
          <a:prstGeom prst="rect">
            <a:avLst/>
          </a:prstGeom>
          <a:solidFill>
            <a:srgbClr val="00B0F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70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3" grpId="0"/>
      <p:bldP spid="5" grpId="0"/>
      <p:bldP spid="17" grpId="0"/>
      <p:bldP spid="4" grpId="0" animBg="1"/>
      <p:bldP spid="14" grpId="0" animBg="1"/>
      <p:bldP spid="15" grpId="0" animBg="1"/>
      <p:bldP spid="16" grpId="0" animBg="1"/>
      <p:bldP spid="18" grpId="0" animBg="1"/>
      <p:bldP spid="1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FDB24C4-AF43-473D-8266-C7EB7FB9C617}"/>
              </a:ext>
            </a:extLst>
          </p:cNvPr>
          <p:cNvSpPr txBox="1"/>
          <p:nvPr/>
        </p:nvSpPr>
        <p:spPr>
          <a:xfrm>
            <a:off x="1182716" y="833589"/>
            <a:ext cx="94852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Find the closed form solution for the number of adult rabbits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E47861-C0B4-525F-051E-58E54124B01B}"/>
              </a:ext>
            </a:extLst>
          </p:cNvPr>
          <p:cNvSpPr txBox="1"/>
          <p:nvPr/>
        </p:nvSpPr>
        <p:spPr>
          <a:xfrm>
            <a:off x="1093816" y="2274188"/>
            <a:ext cx="94852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Difference equation was the same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F7A678-8D57-B8D8-01B7-4534CB549BEA}"/>
              </a:ext>
            </a:extLst>
          </p:cNvPr>
          <p:cNvSpPr txBox="1"/>
          <p:nvPr/>
        </p:nvSpPr>
        <p:spPr>
          <a:xfrm>
            <a:off x="1182716" y="3023337"/>
            <a:ext cx="94852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Characteristic equation will be the same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68AB6C-DD67-5C16-3CAB-54160DC596C3}"/>
              </a:ext>
            </a:extLst>
          </p:cNvPr>
          <p:cNvSpPr txBox="1"/>
          <p:nvPr/>
        </p:nvSpPr>
        <p:spPr>
          <a:xfrm>
            <a:off x="1093816" y="3772486"/>
            <a:ext cx="10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Roots (eigenvalues) of equation will be the same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EDF2D5-9050-A4F6-7DBA-C14D8178853B}"/>
              </a:ext>
            </a:extLst>
          </p:cNvPr>
          <p:cNvSpPr txBox="1"/>
          <p:nvPr/>
        </p:nvSpPr>
        <p:spPr>
          <a:xfrm>
            <a:off x="1093816" y="4732175"/>
            <a:ext cx="10248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Use the different boundary conditions to solve for the coefficients</a:t>
            </a:r>
          </a:p>
        </p:txBody>
      </p:sp>
    </p:spTree>
    <p:extLst>
      <p:ext uri="{BB962C8B-B14F-4D97-AF65-F5344CB8AC3E}">
        <p14:creationId xmlns:p14="http://schemas.microsoft.com/office/powerpoint/2010/main" val="4060351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CBC90-559A-CF61-B5B8-AED9371E9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0B021-5DA1-460E-2EB3-ED5D23F37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10371E2-36B7-7F5A-7F44-51B2EB9CB699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BD9C2D97-0AD2-E20F-6D9B-B40F3072AD8C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6B34029-9604-A87C-FC57-FE77B8A6E467}"/>
                  </a:ext>
                </a:extLst>
              </p:cNvPr>
              <p:cNvSpPr txBox="1"/>
              <p:nvPr/>
            </p:nvSpPr>
            <p:spPr>
              <a:xfrm>
                <a:off x="1065097" y="1598753"/>
                <a:ext cx="6775756" cy="87273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6B34029-9604-A87C-FC57-FE77B8A6E4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097" y="1598753"/>
                <a:ext cx="6775756" cy="8727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E349BB4-76A8-CEE9-EF2B-F032E9E11729}"/>
                  </a:ext>
                </a:extLst>
              </p:cNvPr>
              <p:cNvSpPr txBox="1"/>
              <p:nvPr/>
            </p:nvSpPr>
            <p:spPr>
              <a:xfrm>
                <a:off x="507999" y="3098076"/>
                <a:ext cx="281165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E349BB4-76A8-CEE9-EF2B-F032E9E117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999" y="3098076"/>
                <a:ext cx="2811653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ADA6688-7EDB-214F-9AD7-15F7ED279BA0}"/>
                  </a:ext>
                </a:extLst>
              </p:cNvPr>
              <p:cNvSpPr txBox="1"/>
              <p:nvPr/>
            </p:nvSpPr>
            <p:spPr>
              <a:xfrm>
                <a:off x="3860800" y="2817880"/>
                <a:ext cx="5253523" cy="8298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ADA6688-7EDB-214F-9AD7-15F7ED279B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0800" y="2817880"/>
                <a:ext cx="5253523" cy="8298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FCA95F8-10EF-ADD9-D1A8-E9A010B9FA8A}"/>
                  </a:ext>
                </a:extLst>
              </p:cNvPr>
              <p:cNvSpPr txBox="1"/>
              <p:nvPr/>
            </p:nvSpPr>
            <p:spPr>
              <a:xfrm>
                <a:off x="3757746" y="4051508"/>
                <a:ext cx="5253523" cy="4499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FCA95F8-10EF-ADD9-D1A8-E9A010B9FA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746" y="4051508"/>
                <a:ext cx="5253523" cy="44999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C310792-AFBC-9AC9-EC4F-ED11C4A9627A}"/>
                  </a:ext>
                </a:extLst>
              </p:cNvPr>
              <p:cNvSpPr txBox="1"/>
              <p:nvPr/>
            </p:nvSpPr>
            <p:spPr>
              <a:xfrm>
                <a:off x="3319652" y="4850128"/>
                <a:ext cx="6908800" cy="4203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C310792-AFBC-9AC9-EC4F-ED11C4A962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9652" y="4850128"/>
                <a:ext cx="6908800" cy="4203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A8672A5-9876-17BC-29D5-AA1E61A6F107}"/>
                  </a:ext>
                </a:extLst>
              </p:cNvPr>
              <p:cNvSpPr txBox="1"/>
              <p:nvPr/>
            </p:nvSpPr>
            <p:spPr>
              <a:xfrm>
                <a:off x="4369137" y="5444065"/>
                <a:ext cx="4236848" cy="4203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A8672A5-9876-17BC-29D5-AA1E61A6F1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9137" y="5444065"/>
                <a:ext cx="4236848" cy="42037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A48BEA9E-A414-4C47-6DDA-B94B09A7216C}"/>
              </a:ext>
            </a:extLst>
          </p:cNvPr>
          <p:cNvSpPr/>
          <p:nvPr/>
        </p:nvSpPr>
        <p:spPr>
          <a:xfrm>
            <a:off x="1689100" y="3098076"/>
            <a:ext cx="1333499" cy="461665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97DCD86-C4B1-2F12-617F-A55330D48341}"/>
                  </a:ext>
                </a:extLst>
              </p:cNvPr>
              <p:cNvSpPr txBox="1"/>
              <p:nvPr/>
            </p:nvSpPr>
            <p:spPr>
              <a:xfrm>
                <a:off x="9664154" y="4012161"/>
                <a:ext cx="2044701" cy="8899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97DCD86-C4B1-2F12-617F-A55330D483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4154" y="4012161"/>
                <a:ext cx="2044701" cy="8899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907F42C9-3975-14E2-C904-D6581F9208DB}"/>
              </a:ext>
            </a:extLst>
          </p:cNvPr>
          <p:cNvSpPr txBox="1"/>
          <p:nvPr/>
        </p:nvSpPr>
        <p:spPr>
          <a:xfrm>
            <a:off x="9011269" y="220727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a[ 0 ] = 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A35C28-B5B6-0756-5B07-B2F366272097}"/>
              </a:ext>
            </a:extLst>
          </p:cNvPr>
          <p:cNvSpPr txBox="1"/>
          <p:nvPr/>
        </p:nvSpPr>
        <p:spPr>
          <a:xfrm>
            <a:off x="10360062" y="2188904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a[ 1 ] =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B7E2BF1-8987-4BFD-B80D-0E9EEDAAC96A}"/>
                  </a:ext>
                </a:extLst>
              </p:cNvPr>
              <p:cNvSpPr txBox="1"/>
              <p:nvPr/>
            </p:nvSpPr>
            <p:spPr>
              <a:xfrm>
                <a:off x="393699" y="3863660"/>
                <a:ext cx="281165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B7E2BF1-8987-4BFD-B80D-0E9EEDAAC9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699" y="3863660"/>
                <a:ext cx="2811653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C385DBC-7152-31DB-69FA-1EA56AFA29C5}"/>
                  </a:ext>
                </a:extLst>
              </p:cNvPr>
              <p:cNvSpPr txBox="1"/>
              <p:nvPr/>
            </p:nvSpPr>
            <p:spPr>
              <a:xfrm>
                <a:off x="4351148" y="6038002"/>
                <a:ext cx="4236848" cy="4203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2 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C385DBC-7152-31DB-69FA-1EA56AFA29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1148" y="6038002"/>
                <a:ext cx="4236848" cy="42037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E30B27A-896D-0AE3-4D54-7665F0759CF2}"/>
                  </a:ext>
                </a:extLst>
              </p:cNvPr>
              <p:cNvSpPr txBox="1"/>
              <p:nvPr/>
            </p:nvSpPr>
            <p:spPr>
              <a:xfrm>
                <a:off x="9524454" y="5244266"/>
                <a:ext cx="2044701" cy="8899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E30B27A-896D-0AE3-4D54-7665F0759C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4454" y="5244266"/>
                <a:ext cx="2044701" cy="8899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>
            <a:extLst>
              <a:ext uri="{FF2B5EF4-FFF2-40B4-BE49-F238E27FC236}">
                <a16:creationId xmlns:a16="http://schemas.microsoft.com/office/drawing/2014/main" id="{C6A9679C-6BB5-EFC3-61DF-63177B458C7B}"/>
              </a:ext>
            </a:extLst>
          </p:cNvPr>
          <p:cNvSpPr/>
          <p:nvPr/>
        </p:nvSpPr>
        <p:spPr>
          <a:xfrm>
            <a:off x="9023969" y="2206052"/>
            <a:ext cx="1348793" cy="46166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6A0AA20-04D5-82A9-A169-CD6181B42E3B}"/>
              </a:ext>
            </a:extLst>
          </p:cNvPr>
          <p:cNvSpPr/>
          <p:nvPr/>
        </p:nvSpPr>
        <p:spPr>
          <a:xfrm>
            <a:off x="10385462" y="2194806"/>
            <a:ext cx="1348793" cy="46166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FDBE76A-4E73-D1B4-6784-D60E672ABA9E}"/>
              </a:ext>
            </a:extLst>
          </p:cNvPr>
          <p:cNvSpPr/>
          <p:nvPr/>
        </p:nvSpPr>
        <p:spPr>
          <a:xfrm>
            <a:off x="876299" y="3894438"/>
            <a:ext cx="1752601" cy="449995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73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8" grpId="0" animBg="1"/>
      <p:bldP spid="22" grpId="0"/>
      <p:bldP spid="5" grpId="0"/>
      <p:bldP spid="6" grpId="0"/>
      <p:bldP spid="15" grpId="0"/>
      <p:bldP spid="8" grpId="0" animBg="1"/>
      <p:bldP spid="10" grpId="0" animBg="1"/>
      <p:bldP spid="1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D11E8-BE33-8834-97CE-3375383E0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71F71-B4B1-D219-8AA0-F81C6997D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B9EB802-56B3-1DD7-9349-AC7305682079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6E15AB99-3E14-69E9-020F-2172156B4F0A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EFD7D80-5436-B3E9-0AA4-ECB51F299759}"/>
                  </a:ext>
                </a:extLst>
              </p:cNvPr>
              <p:cNvSpPr txBox="1"/>
              <p:nvPr/>
            </p:nvSpPr>
            <p:spPr>
              <a:xfrm>
                <a:off x="1065097" y="1598753"/>
                <a:ext cx="6775756" cy="10774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EFD7D80-5436-B3E9-0AA4-ECB51F2997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097" y="1598753"/>
                <a:ext cx="6775756" cy="107741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5145D5CB-1D47-6D5B-C573-BBAEA60AC6E5}"/>
              </a:ext>
            </a:extLst>
          </p:cNvPr>
          <p:cNvSpPr txBox="1"/>
          <p:nvPr/>
        </p:nvSpPr>
        <p:spPr>
          <a:xfrm>
            <a:off x="9011269" y="220727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a[ 0 ] = 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BFDB56-9204-4AFC-B365-010D3E3AF673}"/>
              </a:ext>
            </a:extLst>
          </p:cNvPr>
          <p:cNvSpPr txBox="1"/>
          <p:nvPr/>
        </p:nvSpPr>
        <p:spPr>
          <a:xfrm>
            <a:off x="10360062" y="2188904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a[ 1 ] =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A72A7C7-3010-7E2F-9E70-FA34D4BDC428}"/>
                  </a:ext>
                </a:extLst>
              </p:cNvPr>
              <p:cNvSpPr txBox="1"/>
              <p:nvPr/>
            </p:nvSpPr>
            <p:spPr>
              <a:xfrm>
                <a:off x="1065097" y="2924316"/>
                <a:ext cx="6775756" cy="11506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A72A7C7-3010-7E2F-9E70-FA34D4BDC4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097" y="2924316"/>
                <a:ext cx="6775756" cy="11506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C7359C8-ECFB-102B-42DC-7C7A46B0E57A}"/>
                  </a:ext>
                </a:extLst>
              </p:cNvPr>
              <p:cNvSpPr txBox="1"/>
              <p:nvPr/>
            </p:nvSpPr>
            <p:spPr>
              <a:xfrm>
                <a:off x="1905000" y="4232416"/>
                <a:ext cx="3238500" cy="8899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r>
                        <a:rPr lang="en-US" sz="280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C7359C8-ECFB-102B-42DC-7C7A46B0E5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4232416"/>
                <a:ext cx="3238500" cy="8899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DE696ED-6D51-72A2-D5E6-AFCD771E89A0}"/>
                  </a:ext>
                </a:extLst>
              </p:cNvPr>
              <p:cNvSpPr txBox="1"/>
              <p:nvPr/>
            </p:nvSpPr>
            <p:spPr>
              <a:xfrm>
                <a:off x="1816100" y="5438916"/>
                <a:ext cx="3238500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DE696ED-6D51-72A2-D5E6-AFCD771E89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6100" y="5438916"/>
                <a:ext cx="3238500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7BC0BF0C-01F1-E4BA-3E0F-9035C650F123}"/>
              </a:ext>
            </a:extLst>
          </p:cNvPr>
          <p:cNvSpPr/>
          <p:nvPr/>
        </p:nvSpPr>
        <p:spPr>
          <a:xfrm>
            <a:off x="9023969" y="2206052"/>
            <a:ext cx="1348793" cy="46166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6137E3-1324-F7D0-37D9-758A4243D7AE}"/>
              </a:ext>
            </a:extLst>
          </p:cNvPr>
          <p:cNvSpPr txBox="1"/>
          <p:nvPr/>
        </p:nvSpPr>
        <p:spPr>
          <a:xfrm>
            <a:off x="8129422" y="483230"/>
            <a:ext cx="34826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double check our result</a:t>
            </a:r>
          </a:p>
        </p:txBody>
      </p:sp>
    </p:spTree>
    <p:extLst>
      <p:ext uri="{BB962C8B-B14F-4D97-AF65-F5344CB8AC3E}">
        <p14:creationId xmlns:p14="http://schemas.microsoft.com/office/powerpoint/2010/main" val="3908992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6" grpId="0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89E20-E0CF-123B-15A0-3350D1C7F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EF817-FA3E-9051-DE2C-A6D8C10C3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E3B301B5-E08F-E526-EE05-6355B6F65276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1C492BE6-2E72-7255-A80C-F601DE8E21AC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3036667-B719-969E-CD55-3E78D8C070B2}"/>
                  </a:ext>
                </a:extLst>
              </p:cNvPr>
              <p:cNvSpPr txBox="1"/>
              <p:nvPr/>
            </p:nvSpPr>
            <p:spPr>
              <a:xfrm>
                <a:off x="1065097" y="1598753"/>
                <a:ext cx="6775756" cy="92358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3036667-B719-969E-CD55-3E78D8C070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097" y="1598753"/>
                <a:ext cx="6775756" cy="9235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12CF56C0-8DE2-A647-7BE0-0B4276DE2F3D}"/>
              </a:ext>
            </a:extLst>
          </p:cNvPr>
          <p:cNvSpPr txBox="1"/>
          <p:nvPr/>
        </p:nvSpPr>
        <p:spPr>
          <a:xfrm>
            <a:off x="9011269" y="220727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a[ 0 ] = 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32E156-427A-D365-3111-E3D221E660DD}"/>
              </a:ext>
            </a:extLst>
          </p:cNvPr>
          <p:cNvSpPr txBox="1"/>
          <p:nvPr/>
        </p:nvSpPr>
        <p:spPr>
          <a:xfrm>
            <a:off x="10360062" y="2188904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a[ 1 ] =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C5F2F20-9252-B4E0-3233-889F7BCD5E72}"/>
                  </a:ext>
                </a:extLst>
              </p:cNvPr>
              <p:cNvSpPr txBox="1"/>
              <p:nvPr/>
            </p:nvSpPr>
            <p:spPr>
              <a:xfrm>
                <a:off x="1065097" y="2924316"/>
                <a:ext cx="6775756" cy="9528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sz="240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C5F2F20-9252-B4E0-3233-889F7BCD5E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097" y="2924316"/>
                <a:ext cx="6775756" cy="9528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0CCB2E9-1513-3449-8B0C-489D6B361DA7}"/>
                  </a:ext>
                </a:extLst>
              </p:cNvPr>
              <p:cNvSpPr txBox="1"/>
              <p:nvPr/>
            </p:nvSpPr>
            <p:spPr>
              <a:xfrm>
                <a:off x="1039697" y="4323104"/>
                <a:ext cx="6440604" cy="7629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0CCB2E9-1513-3449-8B0C-489D6B361D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9697" y="4323104"/>
                <a:ext cx="6440604" cy="7629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57A940F-D3FE-F68A-8B61-EE6607B03304}"/>
              </a:ext>
            </a:extLst>
          </p:cNvPr>
          <p:cNvCxnSpPr>
            <a:cxnSpLocks/>
          </p:cNvCxnSpPr>
          <p:nvPr/>
        </p:nvCxnSpPr>
        <p:spPr>
          <a:xfrm flipV="1">
            <a:off x="3729113" y="4540657"/>
            <a:ext cx="190500" cy="33267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E2A9A8A-5F3A-F026-3C36-D28485820A44}"/>
              </a:ext>
            </a:extLst>
          </p:cNvPr>
          <p:cNvCxnSpPr>
            <a:cxnSpLocks/>
          </p:cNvCxnSpPr>
          <p:nvPr/>
        </p:nvCxnSpPr>
        <p:spPr>
          <a:xfrm flipV="1">
            <a:off x="5346700" y="4540657"/>
            <a:ext cx="190500" cy="33267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7D6CCB6-22A1-A448-3D70-CEB5AD561CA0}"/>
                  </a:ext>
                </a:extLst>
              </p:cNvPr>
              <p:cNvSpPr txBox="1"/>
              <p:nvPr/>
            </p:nvSpPr>
            <p:spPr>
              <a:xfrm>
                <a:off x="1638300" y="5259247"/>
                <a:ext cx="3467100" cy="7629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7D6CCB6-22A1-A448-3D70-CEB5AD561C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8300" y="5259247"/>
                <a:ext cx="3467100" cy="76296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FD67347-BE32-422E-86F4-41AB65EA22FC}"/>
                  </a:ext>
                </a:extLst>
              </p:cNvPr>
              <p:cNvSpPr txBox="1"/>
              <p:nvPr/>
            </p:nvSpPr>
            <p:spPr>
              <a:xfrm>
                <a:off x="6489700" y="5487229"/>
                <a:ext cx="1663700" cy="38148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FD67347-BE32-422E-86F4-41AB65EA22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9700" y="5487229"/>
                <a:ext cx="1663700" cy="381483"/>
              </a:xfrm>
              <a:prstGeom prst="rect">
                <a:avLst/>
              </a:prstGeom>
              <a:blipFill>
                <a:blip r:embed="rId6"/>
                <a:stretch>
                  <a:fillRect b="-1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C0137FE1-FB2C-1F01-0018-F942C093790F}"/>
              </a:ext>
            </a:extLst>
          </p:cNvPr>
          <p:cNvSpPr/>
          <p:nvPr/>
        </p:nvSpPr>
        <p:spPr>
          <a:xfrm>
            <a:off x="10385462" y="2194806"/>
            <a:ext cx="1348793" cy="46166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12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11" grpId="0"/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9D38D-12ED-87EA-F0AF-FBADFF3FB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703240-89BA-69D2-ED44-4A2C605E3EA4}"/>
              </a:ext>
            </a:extLst>
          </p:cNvPr>
          <p:cNvSpPr txBox="1"/>
          <p:nvPr/>
        </p:nvSpPr>
        <p:spPr>
          <a:xfrm>
            <a:off x="1182716" y="833589"/>
            <a:ext cx="94852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Find the closed form solution for the number of child rabbits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571CBE-ED20-700D-3F0F-63D9B2050606}"/>
              </a:ext>
            </a:extLst>
          </p:cNvPr>
          <p:cNvSpPr txBox="1"/>
          <p:nvPr/>
        </p:nvSpPr>
        <p:spPr>
          <a:xfrm>
            <a:off x="1093816" y="2274188"/>
            <a:ext cx="94852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Difference equation was the same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D7FA74-B976-5A64-87E0-DE32FECB7B26}"/>
              </a:ext>
            </a:extLst>
          </p:cNvPr>
          <p:cNvSpPr txBox="1"/>
          <p:nvPr/>
        </p:nvSpPr>
        <p:spPr>
          <a:xfrm>
            <a:off x="1182716" y="3023337"/>
            <a:ext cx="94852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Characteristic equation will be the same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514FC9-6CB5-3D95-D696-C2F64F69BCDE}"/>
              </a:ext>
            </a:extLst>
          </p:cNvPr>
          <p:cNvSpPr txBox="1"/>
          <p:nvPr/>
        </p:nvSpPr>
        <p:spPr>
          <a:xfrm>
            <a:off x="1093816" y="3772486"/>
            <a:ext cx="10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Roots (eigenvalues) of equation will be the same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DA05C6-37AD-2D5A-951B-8B54211E2B2D}"/>
              </a:ext>
            </a:extLst>
          </p:cNvPr>
          <p:cNvSpPr txBox="1"/>
          <p:nvPr/>
        </p:nvSpPr>
        <p:spPr>
          <a:xfrm>
            <a:off x="1093816" y="4732175"/>
            <a:ext cx="10248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Use the different boundary conditions to solve for the coefficients</a:t>
            </a:r>
          </a:p>
        </p:txBody>
      </p:sp>
    </p:spTree>
    <p:extLst>
      <p:ext uri="{BB962C8B-B14F-4D97-AF65-F5344CB8AC3E}">
        <p14:creationId xmlns:p14="http://schemas.microsoft.com/office/powerpoint/2010/main" val="3479509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D65AA-E177-8FE6-D865-1D0B74774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03A6D-87AF-1443-4CEE-ADF418FE3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6E716FD5-F330-8590-5EFB-82CDE8B82299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819E4794-FA3D-9B02-C194-496008DF23C6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CF0DFBD-A8A1-415E-40C0-183C4FE429B7}"/>
                  </a:ext>
                </a:extLst>
              </p:cNvPr>
              <p:cNvSpPr txBox="1"/>
              <p:nvPr/>
            </p:nvSpPr>
            <p:spPr>
              <a:xfrm>
                <a:off x="1065097" y="1598753"/>
                <a:ext cx="6775756" cy="87273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CF0DFBD-A8A1-415E-40C0-183C4FE429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097" y="1598753"/>
                <a:ext cx="6775756" cy="8727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9966A93-63CF-0572-3397-262F608D6B5D}"/>
                  </a:ext>
                </a:extLst>
              </p:cNvPr>
              <p:cNvSpPr txBox="1"/>
              <p:nvPr/>
            </p:nvSpPr>
            <p:spPr>
              <a:xfrm>
                <a:off x="507999" y="3098076"/>
                <a:ext cx="281165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9966A93-63CF-0572-3397-262F608D6B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999" y="3098076"/>
                <a:ext cx="2811653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541F6DC-9982-D37C-C5CF-9D850043D55C}"/>
                  </a:ext>
                </a:extLst>
              </p:cNvPr>
              <p:cNvSpPr txBox="1"/>
              <p:nvPr/>
            </p:nvSpPr>
            <p:spPr>
              <a:xfrm>
                <a:off x="3757746" y="2695070"/>
                <a:ext cx="5253523" cy="8298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541F6DC-9982-D37C-C5CF-9D850043D5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746" y="2695070"/>
                <a:ext cx="5253523" cy="8298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9ADA9C3-8463-BCBD-0277-E326F77A38FF}"/>
                  </a:ext>
                </a:extLst>
              </p:cNvPr>
              <p:cNvSpPr txBox="1"/>
              <p:nvPr/>
            </p:nvSpPr>
            <p:spPr>
              <a:xfrm>
                <a:off x="3957448" y="3731376"/>
                <a:ext cx="4733112" cy="4499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9ADA9C3-8463-BCBD-0277-E326F77A38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448" y="3731376"/>
                <a:ext cx="4733112" cy="44999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521B8F0-18B4-C3A6-992F-C6791BF076C8}"/>
                  </a:ext>
                </a:extLst>
              </p:cNvPr>
              <p:cNvSpPr txBox="1"/>
              <p:nvPr/>
            </p:nvSpPr>
            <p:spPr>
              <a:xfrm>
                <a:off x="3581401" y="4350446"/>
                <a:ext cx="5253523" cy="4203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521B8F0-18B4-C3A6-992F-C6791BF076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1" y="4350446"/>
                <a:ext cx="5253523" cy="4203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3027993-A22A-E59F-AB9E-13756F2A384B}"/>
                  </a:ext>
                </a:extLst>
              </p:cNvPr>
              <p:cNvSpPr txBox="1"/>
              <p:nvPr/>
            </p:nvSpPr>
            <p:spPr>
              <a:xfrm>
                <a:off x="3975437" y="5038004"/>
                <a:ext cx="3865416" cy="4203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−1=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3027993-A22A-E59F-AB9E-13756F2A38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5437" y="5038004"/>
                <a:ext cx="3865416" cy="42037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D5025AD7-67EB-979B-1875-0E3C93D2759D}"/>
              </a:ext>
            </a:extLst>
          </p:cNvPr>
          <p:cNvSpPr/>
          <p:nvPr/>
        </p:nvSpPr>
        <p:spPr>
          <a:xfrm>
            <a:off x="1689100" y="3098076"/>
            <a:ext cx="1333499" cy="461665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0AD9CEE-6F65-F3C2-B282-73F638F333FD}"/>
                  </a:ext>
                </a:extLst>
              </p:cNvPr>
              <p:cNvSpPr txBox="1"/>
              <p:nvPr/>
            </p:nvSpPr>
            <p:spPr>
              <a:xfrm>
                <a:off x="3957448" y="5631941"/>
                <a:ext cx="4236848" cy="7629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0AD9CEE-6F65-F3C2-B282-73F638F333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448" y="5631941"/>
                <a:ext cx="4236848" cy="76296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39A687AA-5B04-E06A-ACF3-0EEEDAF0EB4E}"/>
              </a:ext>
            </a:extLst>
          </p:cNvPr>
          <p:cNvSpPr txBox="1"/>
          <p:nvPr/>
        </p:nvSpPr>
        <p:spPr>
          <a:xfrm>
            <a:off x="9198011" y="2194748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c[ 0 ] =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857A8C-65BC-6B52-85F0-6950EEFDDC8E}"/>
              </a:ext>
            </a:extLst>
          </p:cNvPr>
          <p:cNvSpPr txBox="1"/>
          <p:nvPr/>
        </p:nvSpPr>
        <p:spPr>
          <a:xfrm>
            <a:off x="10679403" y="2203748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c[ 1 ] =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62F3B61-26B2-DD1C-3E89-0217120F4913}"/>
                  </a:ext>
                </a:extLst>
              </p:cNvPr>
              <p:cNvSpPr txBox="1"/>
              <p:nvPr/>
            </p:nvSpPr>
            <p:spPr>
              <a:xfrm>
                <a:off x="523175" y="3587480"/>
                <a:ext cx="2499424" cy="7629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62F3B61-26B2-DD1C-3E89-0217120F49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175" y="3587480"/>
                <a:ext cx="2499424" cy="76296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F3D9E08-6193-9FC6-9537-9FD680012C22}"/>
                  </a:ext>
                </a:extLst>
              </p:cNvPr>
              <p:cNvSpPr txBox="1"/>
              <p:nvPr/>
            </p:nvSpPr>
            <p:spPr>
              <a:xfrm>
                <a:off x="507998" y="4444067"/>
                <a:ext cx="2811653" cy="8899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F3D9E08-6193-9FC6-9537-9FD680012C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998" y="4444067"/>
                <a:ext cx="2811653" cy="8899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0A0D551-DC4C-585F-A1E6-9B12104628EE}"/>
                  </a:ext>
                </a:extLst>
              </p:cNvPr>
              <p:cNvSpPr txBox="1"/>
              <p:nvPr/>
            </p:nvSpPr>
            <p:spPr>
              <a:xfrm>
                <a:off x="523175" y="5427675"/>
                <a:ext cx="2811653" cy="9913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0A0D551-DC4C-585F-A1E6-9B12104628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175" y="5427675"/>
                <a:ext cx="2811653" cy="99136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E2682DF-A932-4601-2FDB-556D3F1CF256}"/>
                  </a:ext>
                </a:extLst>
              </p:cNvPr>
              <p:cNvSpPr txBox="1"/>
              <p:nvPr/>
            </p:nvSpPr>
            <p:spPr>
              <a:xfrm>
                <a:off x="9011268" y="3228902"/>
                <a:ext cx="2811653" cy="9913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1−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E2682DF-A932-4601-2FDB-556D3F1CF2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1268" y="3228902"/>
                <a:ext cx="2811653" cy="99136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1A5BFB2-6D84-C8E0-70F2-DCA3CEC93485}"/>
                  </a:ext>
                </a:extLst>
              </p:cNvPr>
              <p:cNvSpPr txBox="1"/>
              <p:nvPr/>
            </p:nvSpPr>
            <p:spPr>
              <a:xfrm>
                <a:off x="8610600" y="4550067"/>
                <a:ext cx="3053947" cy="9913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1A5BFB2-6D84-C8E0-70F2-DCA3CEC934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0600" y="4550067"/>
                <a:ext cx="3053947" cy="99136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97073FF-94B7-3B64-B48B-A7217AA16768}"/>
                  </a:ext>
                </a:extLst>
              </p:cNvPr>
              <p:cNvSpPr txBox="1"/>
              <p:nvPr/>
            </p:nvSpPr>
            <p:spPr>
              <a:xfrm>
                <a:off x="8490857" y="5601830"/>
                <a:ext cx="3053947" cy="9913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97073FF-94B7-3B64-B48B-A7217AA167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0857" y="5601830"/>
                <a:ext cx="3053947" cy="99136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49482C90-5ABE-1F03-7576-700EF1347A62}"/>
              </a:ext>
            </a:extLst>
          </p:cNvPr>
          <p:cNvSpPr/>
          <p:nvPr/>
        </p:nvSpPr>
        <p:spPr>
          <a:xfrm>
            <a:off x="9023969" y="2206052"/>
            <a:ext cx="1522835" cy="46166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7D72170-5D32-4EA1-E0E3-FF8F04FF03C8}"/>
              </a:ext>
            </a:extLst>
          </p:cNvPr>
          <p:cNvSpPr/>
          <p:nvPr/>
        </p:nvSpPr>
        <p:spPr>
          <a:xfrm>
            <a:off x="10610808" y="2219118"/>
            <a:ext cx="1348793" cy="46166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12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8" grpId="0" animBg="1"/>
      <p:bldP spid="6" grpId="0"/>
      <p:bldP spid="16" grpId="0"/>
      <p:bldP spid="17" grpId="0"/>
      <p:bldP spid="19" grpId="0"/>
      <p:bldP spid="20" grpId="0"/>
      <p:bldP spid="21" grpId="0"/>
      <p:bldP spid="3" grpId="0"/>
      <p:bldP spid="4" grpId="0" animBg="1"/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B42A4-9C0C-ADAA-E374-E6C01255B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BF88-4448-75D5-0D6A-75E8AA03F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067B4960-3B1D-8F40-D292-FA26B6CEA967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AD2F001A-0667-F353-33B2-9FC5955BF60A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9DADA66-D1C7-E1DE-7E2A-1D062091F3FF}"/>
                  </a:ext>
                </a:extLst>
              </p:cNvPr>
              <p:cNvSpPr txBox="1"/>
              <p:nvPr/>
            </p:nvSpPr>
            <p:spPr>
              <a:xfrm>
                <a:off x="1062945" y="1488999"/>
                <a:ext cx="7425760" cy="10130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9DADA66-D1C7-E1DE-7E2A-1D062091F3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2945" y="1488999"/>
                <a:ext cx="7425760" cy="101303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65BBAEE4-886E-FDE4-F769-2DE9E79578CA}"/>
              </a:ext>
            </a:extLst>
          </p:cNvPr>
          <p:cNvSpPr txBox="1"/>
          <p:nvPr/>
        </p:nvSpPr>
        <p:spPr>
          <a:xfrm>
            <a:off x="9198011" y="2194748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c[ 0 ] =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898E6E-F4E2-B32E-DEF6-557144E15918}"/>
              </a:ext>
            </a:extLst>
          </p:cNvPr>
          <p:cNvSpPr txBox="1"/>
          <p:nvPr/>
        </p:nvSpPr>
        <p:spPr>
          <a:xfrm>
            <a:off x="10679403" y="2203748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c[ 1 ] =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4E52624-A319-7923-66F2-F9442EABFE2B}"/>
                  </a:ext>
                </a:extLst>
              </p:cNvPr>
              <p:cNvSpPr txBox="1"/>
              <p:nvPr/>
            </p:nvSpPr>
            <p:spPr>
              <a:xfrm>
                <a:off x="300945" y="2916225"/>
                <a:ext cx="4292826" cy="95455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4E52624-A319-7923-66F2-F9442EABFE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45" y="2916225"/>
                <a:ext cx="4292826" cy="95455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6565906-A9F6-B0BC-F7B3-385642C01C2E}"/>
              </a:ext>
            </a:extLst>
          </p:cNvPr>
          <p:cNvCxnSpPr>
            <a:cxnSpLocks/>
          </p:cNvCxnSpPr>
          <p:nvPr/>
        </p:nvCxnSpPr>
        <p:spPr>
          <a:xfrm flipV="1">
            <a:off x="2373597" y="3009571"/>
            <a:ext cx="190500" cy="33267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751DA55-9B73-D3D3-544E-935B89B808A7}"/>
              </a:ext>
            </a:extLst>
          </p:cNvPr>
          <p:cNvCxnSpPr>
            <a:cxnSpLocks/>
          </p:cNvCxnSpPr>
          <p:nvPr/>
        </p:nvCxnSpPr>
        <p:spPr>
          <a:xfrm flipV="1">
            <a:off x="4060089" y="2983400"/>
            <a:ext cx="190500" cy="33267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314A3CA-5763-89EC-1C9D-9F7483492DBE}"/>
                  </a:ext>
                </a:extLst>
              </p:cNvPr>
              <p:cNvSpPr txBox="1"/>
              <p:nvPr/>
            </p:nvSpPr>
            <p:spPr>
              <a:xfrm>
                <a:off x="729344" y="4284974"/>
                <a:ext cx="3288902" cy="95455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314A3CA-5763-89EC-1C9D-9F7483492D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344" y="4284974"/>
                <a:ext cx="3288902" cy="95455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028BE75-1722-EE73-BB20-0D98B4610CB8}"/>
                  </a:ext>
                </a:extLst>
              </p:cNvPr>
              <p:cNvSpPr txBox="1"/>
              <p:nvPr/>
            </p:nvSpPr>
            <p:spPr>
              <a:xfrm>
                <a:off x="4949213" y="2883987"/>
                <a:ext cx="6840016" cy="9701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028BE75-1722-EE73-BB20-0D98B4610C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9213" y="2883987"/>
                <a:ext cx="6840016" cy="9701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1A47D5F-0A6C-EFAD-04A4-D5B6F05CDD8D}"/>
                  </a:ext>
                </a:extLst>
              </p:cNvPr>
              <p:cNvSpPr txBox="1"/>
              <p:nvPr/>
            </p:nvSpPr>
            <p:spPr>
              <a:xfrm>
                <a:off x="4593771" y="4146080"/>
                <a:ext cx="7701032" cy="8298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1A47D5F-0A6C-EFAD-04A4-D5B6F05CDD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3771" y="4146080"/>
                <a:ext cx="7701032" cy="8298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BA6B5BE4-EA5C-3B52-2A57-17AD8767976A}"/>
                  </a:ext>
                </a:extLst>
              </p:cNvPr>
              <p:cNvSpPr txBox="1"/>
              <p:nvPr/>
            </p:nvSpPr>
            <p:spPr>
              <a:xfrm>
                <a:off x="6019799" y="5100637"/>
                <a:ext cx="5442857" cy="8298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BA6B5BE4-EA5C-3B52-2A57-17AD876797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799" y="5100637"/>
                <a:ext cx="5442857" cy="8298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FBAD62F7-1717-2728-FF9D-3C63562DDFEE}"/>
                  </a:ext>
                </a:extLst>
              </p:cNvPr>
              <p:cNvSpPr txBox="1"/>
              <p:nvPr/>
            </p:nvSpPr>
            <p:spPr>
              <a:xfrm>
                <a:off x="7242789" y="6123543"/>
                <a:ext cx="1825864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FBAD62F7-1717-2728-FF9D-3C63562DDF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2789" y="6123543"/>
                <a:ext cx="1825864" cy="369332"/>
              </a:xfrm>
              <a:prstGeom prst="rect">
                <a:avLst/>
              </a:prstGeom>
              <a:blipFill>
                <a:blip r:embed="rId8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2E0ACD80-9915-7039-95F8-707807F270E6}"/>
              </a:ext>
            </a:extLst>
          </p:cNvPr>
          <p:cNvSpPr/>
          <p:nvPr/>
        </p:nvSpPr>
        <p:spPr>
          <a:xfrm>
            <a:off x="9023969" y="2206052"/>
            <a:ext cx="1522835" cy="46166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B12946-4317-1EDA-7976-517B3ECDA7FD}"/>
              </a:ext>
            </a:extLst>
          </p:cNvPr>
          <p:cNvSpPr txBox="1"/>
          <p:nvPr/>
        </p:nvSpPr>
        <p:spPr>
          <a:xfrm>
            <a:off x="8444287" y="534276"/>
            <a:ext cx="34826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Use boundary conditions to double check our result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F8919BF-3A3D-E7AD-0A63-CFB0D821ABB6}"/>
              </a:ext>
            </a:extLst>
          </p:cNvPr>
          <p:cNvSpPr/>
          <p:nvPr/>
        </p:nvSpPr>
        <p:spPr>
          <a:xfrm>
            <a:off x="10610808" y="2219118"/>
            <a:ext cx="1348793" cy="46166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95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  <p:bldP spid="23" grpId="0"/>
      <p:bldP spid="24" grpId="0"/>
      <p:bldP spid="25" grpId="0"/>
      <p:bldP spid="26" grpId="0"/>
      <p:bldP spid="3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00553-9568-C48C-54EC-A3330D235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0462EFD-71C6-5043-70FB-AC7376E62EEB}"/>
              </a:ext>
            </a:extLst>
          </p:cNvPr>
          <p:cNvSpPr txBox="1"/>
          <p:nvPr/>
        </p:nvSpPr>
        <p:spPr>
          <a:xfrm>
            <a:off x="1220816" y="1786089"/>
            <a:ext cx="94852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Let’s look at what happens when there is a double root</a:t>
            </a:r>
          </a:p>
        </p:txBody>
      </p:sp>
    </p:spTree>
    <p:extLst>
      <p:ext uri="{BB962C8B-B14F-4D97-AF65-F5344CB8AC3E}">
        <p14:creationId xmlns:p14="http://schemas.microsoft.com/office/powerpoint/2010/main" val="519467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4E05A-139E-1834-0962-5F4690EA4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47862016-63E3-6A54-0F40-67A5976471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3249486"/>
              </p:ext>
            </p:extLst>
          </p:nvPr>
        </p:nvGraphicFramePr>
        <p:xfrm>
          <a:off x="3662646" y="2233718"/>
          <a:ext cx="6415904" cy="4035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C4C4C535-8112-5CB6-8444-16CDB34C52BF}"/>
              </a:ext>
            </a:extLst>
          </p:cNvPr>
          <p:cNvSpPr/>
          <p:nvPr/>
        </p:nvSpPr>
        <p:spPr>
          <a:xfrm>
            <a:off x="2190684" y="2076479"/>
            <a:ext cx="2575932" cy="4193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EA32577-8EE7-4834-131D-E81AE5DF44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4551648"/>
              </p:ext>
            </p:extLst>
          </p:nvPr>
        </p:nvGraphicFramePr>
        <p:xfrm>
          <a:off x="4097301" y="1783372"/>
          <a:ext cx="6863788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28B0137-CDBE-D8D8-B26A-24F871913272}"/>
              </a:ext>
            </a:extLst>
          </p:cNvPr>
          <p:cNvSpPr txBox="1"/>
          <p:nvPr/>
        </p:nvSpPr>
        <p:spPr>
          <a:xfrm>
            <a:off x="2313878" y="723290"/>
            <a:ext cx="8142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Compare to analysis of continuous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5E0A897-2565-A974-8BDB-B2579189CEC6}"/>
                  </a:ext>
                </a:extLst>
              </p:cNvPr>
              <p:cNvSpPr txBox="1"/>
              <p:nvPr/>
            </p:nvSpPr>
            <p:spPr>
              <a:xfrm>
                <a:off x="826060" y="2538144"/>
                <a:ext cx="896977" cy="5259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𝑑h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5E0A897-2565-A974-8BDB-B2579189CE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060" y="2538144"/>
                <a:ext cx="896977" cy="52591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CB8DBB9-45F4-0777-BEFD-8CF656F02E35}"/>
                  </a:ext>
                </a:extLst>
              </p:cNvPr>
              <p:cNvSpPr txBox="1"/>
              <p:nvPr/>
            </p:nvSpPr>
            <p:spPr>
              <a:xfrm>
                <a:off x="533111" y="3278372"/>
                <a:ext cx="1811458" cy="5557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CB8DBB9-45F4-0777-BEFD-8CF656F02E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111" y="3278372"/>
                <a:ext cx="1811458" cy="55579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59DD518-B280-B2D0-AEA8-6FA8F6F69459}"/>
                  </a:ext>
                </a:extLst>
              </p:cNvPr>
              <p:cNvSpPr txBox="1"/>
              <p:nvPr/>
            </p:nvSpPr>
            <p:spPr>
              <a:xfrm>
                <a:off x="2313878" y="3469055"/>
                <a:ext cx="6018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59DD518-B280-B2D0-AEA8-6FA8F6F694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3878" y="3469055"/>
                <a:ext cx="601896" cy="276999"/>
              </a:xfrm>
              <a:prstGeom prst="rect">
                <a:avLst/>
              </a:prstGeom>
              <a:blipFill>
                <a:blip r:embed="rId6"/>
                <a:stretch>
                  <a:fillRect l="-5102" r="-10204" b="-2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A63A761-5F6C-D48F-7F61-68907C661DF1}"/>
                  </a:ext>
                </a:extLst>
              </p:cNvPr>
              <p:cNvSpPr txBox="1"/>
              <p:nvPr/>
            </p:nvSpPr>
            <p:spPr>
              <a:xfrm>
                <a:off x="2904047" y="3378369"/>
                <a:ext cx="1076897" cy="4744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=−9.8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A63A761-5F6C-D48F-7F61-68907C661D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4047" y="3378369"/>
                <a:ext cx="1076897" cy="4744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E5708975-1147-8AAB-68B8-83EA404601EA}"/>
              </a:ext>
            </a:extLst>
          </p:cNvPr>
          <p:cNvSpPr txBox="1"/>
          <p:nvPr/>
        </p:nvSpPr>
        <p:spPr>
          <a:xfrm>
            <a:off x="561546" y="1479877"/>
            <a:ext cx="5486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Look for relationships between variables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590D315-32C2-97AC-A4CE-57D2FF70B858}"/>
              </a:ext>
            </a:extLst>
          </p:cNvPr>
          <p:cNvSpPr txBox="1"/>
          <p:nvPr/>
        </p:nvSpPr>
        <p:spPr>
          <a:xfrm>
            <a:off x="561546" y="1972678"/>
            <a:ext cx="3327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Differential equations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A7EF60B-551A-7134-7F0F-AE49F0DE83BD}"/>
              </a:ext>
            </a:extLst>
          </p:cNvPr>
          <p:cNvSpPr txBox="1"/>
          <p:nvPr/>
        </p:nvSpPr>
        <p:spPr>
          <a:xfrm>
            <a:off x="561546" y="3984101"/>
            <a:ext cx="3327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Integrate twice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3B37F40-E4AC-D817-5CD7-A29402DE0C75}"/>
                  </a:ext>
                </a:extLst>
              </p:cNvPr>
              <p:cNvSpPr txBox="1"/>
              <p:nvPr/>
            </p:nvSpPr>
            <p:spPr>
              <a:xfrm>
                <a:off x="816992" y="4920813"/>
                <a:ext cx="2465740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3B37F40-E4AC-D817-5CD7-A29402DE0C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992" y="4920813"/>
                <a:ext cx="2465740" cy="5186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68A4EAC-B9D6-76CE-BFA6-25AD2B494F9D}"/>
                  </a:ext>
                </a:extLst>
              </p:cNvPr>
              <p:cNvSpPr txBox="1"/>
              <p:nvPr/>
            </p:nvSpPr>
            <p:spPr>
              <a:xfrm>
                <a:off x="838982" y="4502021"/>
                <a:ext cx="1476238" cy="2989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68A4EAC-B9D6-76CE-BFA6-25AD2B494F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982" y="4502021"/>
                <a:ext cx="1476238" cy="298928"/>
              </a:xfrm>
              <a:prstGeom prst="rect">
                <a:avLst/>
              </a:prstGeom>
              <a:blipFill>
                <a:blip r:embed="rId9"/>
                <a:stretch>
                  <a:fillRect l="-2066" r="-2479" b="-183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id="{ED5A3E13-1EE6-0CAE-7E09-17F0BA3A4632}"/>
              </a:ext>
            </a:extLst>
          </p:cNvPr>
          <p:cNvSpPr/>
          <p:nvPr/>
        </p:nvSpPr>
        <p:spPr>
          <a:xfrm>
            <a:off x="2975956" y="5070764"/>
            <a:ext cx="306776" cy="307359"/>
          </a:xfrm>
          <a:prstGeom prst="rect">
            <a:avLst/>
          </a:prstGeom>
          <a:solidFill>
            <a:srgbClr val="FFFF00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D92717B-7F78-3FC6-24B3-6E1DFB7771DC}"/>
              </a:ext>
            </a:extLst>
          </p:cNvPr>
          <p:cNvSpPr/>
          <p:nvPr/>
        </p:nvSpPr>
        <p:spPr>
          <a:xfrm>
            <a:off x="2329708" y="5069484"/>
            <a:ext cx="306776" cy="307359"/>
          </a:xfrm>
          <a:prstGeom prst="rect">
            <a:avLst/>
          </a:prstGeom>
          <a:solidFill>
            <a:srgbClr val="FFFF00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48AF3F-602C-78CF-FC68-D83A96FCBD32}"/>
              </a:ext>
            </a:extLst>
          </p:cNvPr>
          <p:cNvSpPr txBox="1"/>
          <p:nvPr/>
        </p:nvSpPr>
        <p:spPr>
          <a:xfrm>
            <a:off x="527101" y="5569957"/>
            <a:ext cx="42395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Initial values [boundary conditions] affect the results</a:t>
            </a:r>
          </a:p>
        </p:txBody>
      </p:sp>
    </p:spTree>
    <p:extLst>
      <p:ext uri="{BB962C8B-B14F-4D97-AF65-F5344CB8AC3E}">
        <p14:creationId xmlns:p14="http://schemas.microsoft.com/office/powerpoint/2010/main" val="153435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4" presetClass="path" presetSubtype="0" accel="50000" decel="5000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59259E-6 L 0.0013 -0.07014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3" presetClass="path" presetSubtype="0" accel="50000" decel="5000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59259E-6 L 0.04544 -0.0490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6" y="-2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8" grpId="1">
        <p:bldAsOne/>
      </p:bldGraphic>
      <p:bldGraphic spid="8" grpId="2">
        <p:bldAsOne/>
      </p:bldGraphic>
      <p:bldGraphic spid="4" grpId="0">
        <p:bldAsOne/>
      </p:bldGraphic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6" grpId="1" animBg="1"/>
      <p:bldP spid="17" grpId="0" animBg="1"/>
      <p:bldP spid="1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E282B-E9D9-7A85-1978-C04DC7E1E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C24C5-CC8B-343B-68F6-4D3132980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Double Root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7BC67ED8-5BFF-F633-9E6B-9BB628331184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52D9699-1BD2-2DBE-8D6F-6D637EF1EA54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FE0E4852-54E8-A3DA-C9C4-C5361CE61AA4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69BF1D85-E658-E883-5013-A263A619ADC4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2AEF59-39E5-21F9-C732-A1D7CFBC00AE}"/>
              </a:ext>
            </a:extLst>
          </p:cNvPr>
          <p:cNvSpPr txBox="1"/>
          <p:nvPr/>
        </p:nvSpPr>
        <p:spPr>
          <a:xfrm>
            <a:off x="344518" y="3162362"/>
            <a:ext cx="4939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Rearrange the equation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3B1D02-05B4-F709-7822-B064A541D93A}"/>
              </a:ext>
            </a:extLst>
          </p:cNvPr>
          <p:cNvSpPr txBox="1"/>
          <p:nvPr/>
        </p:nvSpPr>
        <p:spPr>
          <a:xfrm>
            <a:off x="344518" y="3700708"/>
            <a:ext cx="2474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Assume the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E45916-12AA-54B3-5DAC-490BE59D80F8}"/>
                  </a:ext>
                </a:extLst>
              </p:cNvPr>
              <p:cNvSpPr txBox="1"/>
              <p:nvPr/>
            </p:nvSpPr>
            <p:spPr>
              <a:xfrm>
                <a:off x="4438573" y="3875785"/>
                <a:ext cx="1782411" cy="3948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E45916-12AA-54B3-5DAC-490BE59D80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573" y="3875785"/>
                <a:ext cx="1782411" cy="3948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4D7604-A418-6049-73C6-1FEA74628022}"/>
                  </a:ext>
                </a:extLst>
              </p:cNvPr>
              <p:cNvSpPr txBox="1"/>
              <p:nvPr/>
            </p:nvSpPr>
            <p:spPr>
              <a:xfrm>
                <a:off x="4103555" y="4452776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4D7604-A418-6049-73C6-1FEA74628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555" y="4452776"/>
                <a:ext cx="5176374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5ED3A5BE-4D65-DA64-A480-ACD021F42139}"/>
              </a:ext>
            </a:extLst>
          </p:cNvPr>
          <p:cNvSpPr/>
          <p:nvPr/>
        </p:nvSpPr>
        <p:spPr>
          <a:xfrm>
            <a:off x="4283032" y="4567284"/>
            <a:ext cx="258306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CF1C44B-BEC2-41BC-80DD-C298AE5E80F7}"/>
              </a:ext>
            </a:extLst>
          </p:cNvPr>
          <p:cNvSpPr/>
          <p:nvPr/>
        </p:nvSpPr>
        <p:spPr>
          <a:xfrm>
            <a:off x="5679044" y="4567284"/>
            <a:ext cx="257062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017CC6F-50BC-1807-439C-2A0C0AB363C1}"/>
              </a:ext>
            </a:extLst>
          </p:cNvPr>
          <p:cNvSpPr/>
          <p:nvPr/>
        </p:nvSpPr>
        <p:spPr>
          <a:xfrm>
            <a:off x="7300571" y="4609841"/>
            <a:ext cx="257062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C684DD2-BB1D-6510-CD2C-2B09AA7A9F94}"/>
                  </a:ext>
                </a:extLst>
              </p:cNvPr>
              <p:cNvSpPr txBox="1"/>
              <p:nvPr/>
            </p:nvSpPr>
            <p:spPr>
              <a:xfrm>
                <a:off x="4103555" y="1461408"/>
                <a:ext cx="453585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−1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−2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C684DD2-BB1D-6510-CD2C-2B09AA7A9F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555" y="1461408"/>
                <a:ext cx="4535857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CF3F2BA1-EFAE-C49C-1939-3B1C5C679904}"/>
              </a:ext>
            </a:extLst>
          </p:cNvPr>
          <p:cNvSpPr txBox="1"/>
          <p:nvPr/>
        </p:nvSpPr>
        <p:spPr>
          <a:xfrm>
            <a:off x="246889" y="1609130"/>
            <a:ext cx="3753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Given the system equation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6124BA-D992-EA85-8B0C-AAD4F7530CC2}"/>
              </a:ext>
            </a:extLst>
          </p:cNvPr>
          <p:cNvSpPr txBox="1"/>
          <p:nvPr/>
        </p:nvSpPr>
        <p:spPr>
          <a:xfrm>
            <a:off x="246889" y="2155252"/>
            <a:ext cx="4080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And the boundary conditions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6A92979-EC03-39C3-50A0-57520583167C}"/>
              </a:ext>
            </a:extLst>
          </p:cNvPr>
          <p:cNvSpPr txBox="1"/>
          <p:nvPr/>
        </p:nvSpPr>
        <p:spPr>
          <a:xfrm>
            <a:off x="246889" y="2675515"/>
            <a:ext cx="4080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Find the closed form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6584FE3-1BF6-1C15-7CB7-3B63BF07D523}"/>
                  </a:ext>
                </a:extLst>
              </p:cNvPr>
              <p:cNvSpPr txBox="1"/>
              <p:nvPr/>
            </p:nvSpPr>
            <p:spPr>
              <a:xfrm>
                <a:off x="4283032" y="2981831"/>
                <a:ext cx="5004512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−1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−2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6584FE3-1BF6-1C15-7CB7-3B63BF07D5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032" y="2981831"/>
                <a:ext cx="5004512" cy="6938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B23247E-30CD-EBE1-2AFE-6EE488AC49CC}"/>
                  </a:ext>
                </a:extLst>
              </p:cNvPr>
              <p:cNvSpPr txBox="1"/>
              <p:nvPr/>
            </p:nvSpPr>
            <p:spPr>
              <a:xfrm>
                <a:off x="4111170" y="5229877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B23247E-30CD-EBE1-2AFE-6EE488AC49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1170" y="5229877"/>
                <a:ext cx="5176374" cy="6938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9821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/>
      <p:bldP spid="169" grpId="0"/>
      <p:bldP spid="179" grpId="0"/>
      <p:bldP spid="180" grpId="0"/>
      <p:bldP spid="3" grpId="0"/>
      <p:bldP spid="5" grpId="0"/>
      <p:bldP spid="6" grpId="0"/>
      <p:bldP spid="7" grpId="0"/>
      <p:bldP spid="11" grpId="0" animBg="1"/>
      <p:bldP spid="12" grpId="0" animBg="1"/>
      <p:bldP spid="13" grpId="0" animBg="1"/>
      <p:bldP spid="8" grpId="0"/>
      <p:bldP spid="9" grpId="0"/>
      <p:bldP spid="10" grpId="0"/>
      <p:bldP spid="14" grpId="0"/>
      <p:bldP spid="15" grpId="0"/>
      <p:bldP spid="1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95011-D8CE-55CE-261B-FC7222C49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5B25C-3B00-5608-BD77-AFE3EF939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Double Root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BB3A2363-098F-F755-9229-90A72DE1EF52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E37C76A-203E-1D3C-F186-CCA2B3842694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C360F99C-7708-ACCB-6FF3-9D1705FCB1F3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8E3BB64C-5583-A0F6-EE84-4D2891616F9B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044319-87C6-06A9-FA2B-9420B0FDAC99}"/>
              </a:ext>
            </a:extLst>
          </p:cNvPr>
          <p:cNvSpPr txBox="1"/>
          <p:nvPr/>
        </p:nvSpPr>
        <p:spPr>
          <a:xfrm>
            <a:off x="252001" y="5376409"/>
            <a:ext cx="3855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By inspection we can see that both roots are at r = 1/3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7685C6-918A-243F-07C5-7EFCAAAF193A}"/>
              </a:ext>
            </a:extLst>
          </p:cNvPr>
          <p:cNvSpPr/>
          <p:nvPr/>
        </p:nvSpPr>
        <p:spPr>
          <a:xfrm>
            <a:off x="3852863" y="2653095"/>
            <a:ext cx="508698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1A8304-D043-A038-EE17-20850E14CCFD}"/>
              </a:ext>
            </a:extLst>
          </p:cNvPr>
          <p:cNvSpPr/>
          <p:nvPr/>
        </p:nvSpPr>
        <p:spPr>
          <a:xfrm>
            <a:off x="5033725" y="2580096"/>
            <a:ext cx="465970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D49460-C59D-6245-5EE0-8CC1E6C18C80}"/>
              </a:ext>
            </a:extLst>
          </p:cNvPr>
          <p:cNvSpPr/>
          <p:nvPr/>
        </p:nvSpPr>
        <p:spPr>
          <a:xfrm>
            <a:off x="6629776" y="2579143"/>
            <a:ext cx="465970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4ED3B0-1906-DAD1-CDEB-85B92970DF2E}"/>
              </a:ext>
            </a:extLst>
          </p:cNvPr>
          <p:cNvSpPr txBox="1"/>
          <p:nvPr/>
        </p:nvSpPr>
        <p:spPr>
          <a:xfrm>
            <a:off x="668371" y="2192085"/>
            <a:ext cx="23062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Factor out </a:t>
            </a:r>
            <a:r>
              <a:rPr lang="en-US" sz="2400" dirty="0" err="1">
                <a:solidFill>
                  <a:srgbClr val="002060"/>
                </a:solidFill>
              </a:rPr>
              <a:t>r</a:t>
            </a:r>
            <a:r>
              <a:rPr lang="en-US" sz="2400" baseline="30000" dirty="0" err="1">
                <a:solidFill>
                  <a:srgbClr val="002060"/>
                </a:solidFill>
              </a:rPr>
              <a:t>n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DFFD23-D87E-C729-10A8-70E1B19A13DA}"/>
              </a:ext>
            </a:extLst>
          </p:cNvPr>
          <p:cNvSpPr txBox="1"/>
          <p:nvPr/>
        </p:nvSpPr>
        <p:spPr>
          <a:xfrm>
            <a:off x="767228" y="4117086"/>
            <a:ext cx="2108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multiply by r</a:t>
            </a:r>
            <a:r>
              <a:rPr lang="en-US" sz="2400" baseline="300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5BE3F6-239C-6E40-E61D-86395A711627}"/>
              </a:ext>
            </a:extLst>
          </p:cNvPr>
          <p:cNvSpPr txBox="1"/>
          <p:nvPr/>
        </p:nvSpPr>
        <p:spPr>
          <a:xfrm>
            <a:off x="7185595" y="4626117"/>
            <a:ext cx="466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This is the characteristic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27C7E9A-A778-754C-E088-0C0E9F3F7DED}"/>
                  </a:ext>
                </a:extLst>
              </p:cNvPr>
              <p:cNvSpPr txBox="1"/>
              <p:nvPr/>
            </p:nvSpPr>
            <p:spPr>
              <a:xfrm>
                <a:off x="3558619" y="1481591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27C7E9A-A778-754C-E088-0C0E9F3F7D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8619" y="1481591"/>
                <a:ext cx="5176374" cy="6938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EFEA54C-572E-39DB-7A5F-D9B0B6DA4268}"/>
                  </a:ext>
                </a:extLst>
              </p:cNvPr>
              <p:cNvSpPr txBox="1"/>
              <p:nvPr/>
            </p:nvSpPr>
            <p:spPr>
              <a:xfrm>
                <a:off x="3507813" y="2461249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EFEA54C-572E-39DB-7A5F-D9B0B6DA42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7813" y="2461249"/>
                <a:ext cx="5176374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4EE15A1-9C00-0722-E871-2E2368FC0C56}"/>
                  </a:ext>
                </a:extLst>
              </p:cNvPr>
              <p:cNvSpPr txBox="1"/>
              <p:nvPr/>
            </p:nvSpPr>
            <p:spPr>
              <a:xfrm>
                <a:off x="3597095" y="3489273"/>
                <a:ext cx="4668837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4EE15A1-9C00-0722-E871-2E2368FC0C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7095" y="3489273"/>
                <a:ext cx="4668837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1927F15-D7A2-96D9-A5B4-BC4A840BBDA9}"/>
                  </a:ext>
                </a:extLst>
              </p:cNvPr>
              <p:cNvSpPr txBox="1"/>
              <p:nvPr/>
            </p:nvSpPr>
            <p:spPr>
              <a:xfrm>
                <a:off x="3852863" y="4510028"/>
                <a:ext cx="3729037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1927F15-D7A2-96D9-A5B4-BC4A840BBD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2863" y="4510028"/>
                <a:ext cx="3729037" cy="6938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B91499B-52DD-DBAE-647E-CDE0886061C7}"/>
                  </a:ext>
                </a:extLst>
              </p:cNvPr>
              <p:cNvSpPr txBox="1"/>
              <p:nvPr/>
            </p:nvSpPr>
            <p:spPr>
              <a:xfrm>
                <a:off x="4569213" y="5376409"/>
                <a:ext cx="2296336" cy="9028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B91499B-52DD-DBAE-647E-CDE0886061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9213" y="5376409"/>
                <a:ext cx="2296336" cy="90281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133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  <p:bldP spid="12" grpId="0" animBg="1"/>
      <p:bldP spid="13" grpId="0" animBg="1"/>
      <p:bldP spid="9" grpId="0"/>
      <p:bldP spid="10" grpId="0"/>
      <p:bldP spid="14" grpId="0"/>
      <p:bldP spid="17" grpId="0"/>
      <p:bldP spid="18" grpId="0"/>
      <p:bldP spid="19" grpId="0"/>
      <p:bldP spid="2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1EA97-A1D6-1770-999A-8318E0AFA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5AF4F-170E-AACE-D913-F6E84E5FA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Double Root Problem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8A1C37-B3BE-2611-CD45-E107A9897062}"/>
              </a:ext>
            </a:extLst>
          </p:cNvPr>
          <p:cNvSpPr txBox="1"/>
          <p:nvPr/>
        </p:nvSpPr>
        <p:spPr>
          <a:xfrm>
            <a:off x="668370" y="1511250"/>
            <a:ext cx="7809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If there is a double root, then the solution is of the form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E68587E-4300-1278-349F-A9FD8C2CDDEB}"/>
                  </a:ext>
                </a:extLst>
              </p:cNvPr>
              <p:cNvSpPr txBox="1"/>
              <p:nvPr/>
            </p:nvSpPr>
            <p:spPr>
              <a:xfrm>
                <a:off x="2704906" y="2090686"/>
                <a:ext cx="464045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E68587E-4300-1278-349F-A9FD8C2CDD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906" y="2090686"/>
                <a:ext cx="4640453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0BA11881-6A90-C0CD-BC64-BA80564E590A}"/>
              </a:ext>
            </a:extLst>
          </p:cNvPr>
          <p:cNvSpPr txBox="1"/>
          <p:nvPr/>
        </p:nvSpPr>
        <p:spPr>
          <a:xfrm>
            <a:off x="664384" y="2840052"/>
            <a:ext cx="7809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If there is a triple root (3), then the solution is of the form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9B042FA-AB98-9DF9-8F78-8ADF8FF78E55}"/>
                  </a:ext>
                </a:extLst>
              </p:cNvPr>
              <p:cNvSpPr txBox="1"/>
              <p:nvPr/>
            </p:nvSpPr>
            <p:spPr>
              <a:xfrm>
                <a:off x="2704905" y="3474985"/>
                <a:ext cx="7023295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9B042FA-AB98-9DF9-8F78-8ADF8FF78E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905" y="3474985"/>
                <a:ext cx="7023295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DDA033CF-D7CB-5D19-6565-1AA7FDB373DC}"/>
              </a:ext>
            </a:extLst>
          </p:cNvPr>
          <p:cNvSpPr txBox="1"/>
          <p:nvPr/>
        </p:nvSpPr>
        <p:spPr>
          <a:xfrm>
            <a:off x="664384" y="4185185"/>
            <a:ext cx="8911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If there is a root of multiplicity k, then the solution is of the form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2625BFD-B8D7-9FA0-FA0D-3D9E26B9C228}"/>
                  </a:ext>
                </a:extLst>
              </p:cNvPr>
              <p:cNvSpPr txBox="1"/>
              <p:nvPr/>
            </p:nvSpPr>
            <p:spPr>
              <a:xfrm>
                <a:off x="1978981" y="4969360"/>
                <a:ext cx="8475142" cy="4385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800" dirty="0"/>
                  <a:t> + …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2625BFD-B8D7-9FA0-FA0D-3D9E26B9C2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8981" y="4969360"/>
                <a:ext cx="8475142" cy="438582"/>
              </a:xfrm>
              <a:prstGeom prst="rect">
                <a:avLst/>
              </a:prstGeom>
              <a:blipFill>
                <a:blip r:embed="rId4"/>
                <a:stretch>
                  <a:fillRect l="-72" t="-22222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57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5" grpId="0"/>
      <p:bldP spid="6" grpId="0"/>
      <p:bldP spid="7" grpId="0"/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44FEE-EC90-6B0A-F85A-9E6866C6F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0C528-6F7E-8B62-F9FF-A39C26021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Double Root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73F55672-F504-9F45-5045-5460BA024EA6}"/>
              </a:ext>
            </a:extLst>
          </p:cNvPr>
          <p:cNvSpPr txBox="1"/>
          <p:nvPr/>
        </p:nvSpPr>
        <p:spPr>
          <a:xfrm>
            <a:off x="8788990" y="1343055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AE48360-D1BF-BFD7-759F-8363E4A12C5B}"/>
              </a:ext>
            </a:extLst>
          </p:cNvPr>
          <p:cNvSpPr txBox="1"/>
          <p:nvPr/>
        </p:nvSpPr>
        <p:spPr>
          <a:xfrm>
            <a:off x="8685936" y="929886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2E74C2C3-1F7B-EDA3-ABB2-94B2FA626882}"/>
              </a:ext>
            </a:extLst>
          </p:cNvPr>
          <p:cNvSpPr txBox="1"/>
          <p:nvPr/>
        </p:nvSpPr>
        <p:spPr>
          <a:xfrm>
            <a:off x="10240837" y="1343054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DFD9E6AE-3390-B0B7-FB42-0F44BE9C3760}"/>
              </a:ext>
            </a:extLst>
          </p:cNvPr>
          <p:cNvSpPr txBox="1"/>
          <p:nvPr/>
        </p:nvSpPr>
        <p:spPr>
          <a:xfrm>
            <a:off x="9069184" y="443973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83CD4F-E4A4-B7E4-118F-0B93520A0ECE}"/>
              </a:ext>
            </a:extLst>
          </p:cNvPr>
          <p:cNvSpPr txBox="1"/>
          <p:nvPr/>
        </p:nvSpPr>
        <p:spPr>
          <a:xfrm>
            <a:off x="668370" y="1511250"/>
            <a:ext cx="7809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This problem has a double root at r = 1/3, so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53E373F-D168-22D9-C07D-FDC5F9A449B6}"/>
                  </a:ext>
                </a:extLst>
              </p:cNvPr>
              <p:cNvSpPr txBox="1"/>
              <p:nvPr/>
            </p:nvSpPr>
            <p:spPr>
              <a:xfrm>
                <a:off x="490570" y="1949453"/>
                <a:ext cx="4640453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53E373F-D168-22D9-C07D-FDC5F9A449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570" y="1949453"/>
                <a:ext cx="4640453" cy="10181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BAAE58-27B6-381A-EEB0-B23C5CE75A01}"/>
                  </a:ext>
                </a:extLst>
              </p:cNvPr>
              <p:cNvSpPr txBox="1"/>
              <p:nvPr/>
            </p:nvSpPr>
            <p:spPr>
              <a:xfrm>
                <a:off x="490570" y="4413844"/>
                <a:ext cx="255992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BAAE58-27B6-381A-EEB0-B23C5CE75A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570" y="4413844"/>
                <a:ext cx="2559923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AE8C678-8693-665D-6869-0064CE82B625}"/>
                  </a:ext>
                </a:extLst>
              </p:cNvPr>
              <p:cNvSpPr txBox="1"/>
              <p:nvPr/>
            </p:nvSpPr>
            <p:spPr>
              <a:xfrm>
                <a:off x="5943262" y="2128464"/>
                <a:ext cx="4081408" cy="9681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AE8C678-8693-665D-6869-0064CE82B6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262" y="2128464"/>
                <a:ext cx="4081408" cy="9681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88FADF-1D20-75D7-533D-E39CA0D315B1}"/>
                  </a:ext>
                </a:extLst>
              </p:cNvPr>
              <p:cNvSpPr txBox="1"/>
              <p:nvPr/>
            </p:nvSpPr>
            <p:spPr>
              <a:xfrm>
                <a:off x="668370" y="3095578"/>
                <a:ext cx="4640453" cy="1064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88FADF-1D20-75D7-533D-E39CA0D315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370" y="3095578"/>
                <a:ext cx="4640453" cy="106426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2CF0359-9BF0-656E-CE33-5C2B44363013}"/>
                  </a:ext>
                </a:extLst>
              </p:cNvPr>
              <p:cNvSpPr txBox="1"/>
              <p:nvPr/>
            </p:nvSpPr>
            <p:spPr>
              <a:xfrm>
                <a:off x="7149762" y="3405393"/>
                <a:ext cx="2697108" cy="9681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2CF0359-9BF0-656E-CE33-5C2B443630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9762" y="3405393"/>
                <a:ext cx="2697108" cy="96815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8910263-823E-A8D7-9C1F-05748034C440}"/>
                  </a:ext>
                </a:extLst>
              </p:cNvPr>
              <p:cNvSpPr txBox="1"/>
              <p:nvPr/>
            </p:nvSpPr>
            <p:spPr>
              <a:xfrm>
                <a:off x="7149762" y="4682322"/>
                <a:ext cx="2697108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8910263-823E-A8D7-9C1F-05748034C4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9762" y="4682322"/>
                <a:ext cx="2697108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98D1AD0-C721-4786-FF00-1DDCE87DEC0D}"/>
                  </a:ext>
                </a:extLst>
              </p:cNvPr>
              <p:cNvSpPr txBox="1"/>
              <p:nvPr/>
            </p:nvSpPr>
            <p:spPr>
              <a:xfrm>
                <a:off x="1582770" y="5282507"/>
                <a:ext cx="4640453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98D1AD0-C721-4786-FF00-1DDCE87DEC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2770" y="5282507"/>
                <a:ext cx="4640453" cy="101816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583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3" grpId="0"/>
      <p:bldP spid="10" grpId="0"/>
      <p:bldP spid="11" grpId="0"/>
      <p:bldP spid="12" grpId="0"/>
      <p:bldP spid="13" grpId="0"/>
      <p:bldP spid="1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C5DD2-6448-F0A2-451E-BE10019DE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0B6EF-DC3E-B671-A86C-4BA79473D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059"/>
          </a:xfrm>
        </p:spPr>
        <p:txBody>
          <a:bodyPr/>
          <a:lstStyle/>
          <a:p>
            <a:r>
              <a:rPr lang="en-US" dirty="0"/>
              <a:t>Example: Double Root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2BA6296B-853F-2F19-87CD-6CFFBF5E09BE}"/>
              </a:ext>
            </a:extLst>
          </p:cNvPr>
          <p:cNvSpPr txBox="1"/>
          <p:nvPr/>
        </p:nvSpPr>
        <p:spPr>
          <a:xfrm>
            <a:off x="880332" y="2096782"/>
            <a:ext cx="937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F4A7D045-9B90-8138-3B26-F326A264207F}"/>
              </a:ext>
            </a:extLst>
          </p:cNvPr>
          <p:cNvSpPr txBox="1"/>
          <p:nvPr/>
        </p:nvSpPr>
        <p:spPr>
          <a:xfrm>
            <a:off x="880331" y="2625469"/>
            <a:ext cx="937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D607217-CF79-9EDE-4EC9-96661D5FE388}"/>
                  </a:ext>
                </a:extLst>
              </p:cNvPr>
              <p:cNvSpPr txBox="1"/>
              <p:nvPr/>
            </p:nvSpPr>
            <p:spPr>
              <a:xfrm>
                <a:off x="1564753" y="1187611"/>
                <a:ext cx="453585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−1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−2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D607217-CF79-9EDE-4EC9-96661D5FE3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4753" y="1187611"/>
                <a:ext cx="4535857" cy="6938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C725FE2-58C7-5D9C-D930-5AA5442F4F4C}"/>
              </a:ext>
            </a:extLst>
          </p:cNvPr>
          <p:cNvSpPr txBox="1"/>
          <p:nvPr/>
        </p:nvSpPr>
        <p:spPr>
          <a:xfrm>
            <a:off x="2469709" y="2166999"/>
            <a:ext cx="644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AB50BD-BC38-A79D-4459-9B4D64625BE5}"/>
              </a:ext>
            </a:extLst>
          </p:cNvPr>
          <p:cNvSpPr txBox="1"/>
          <p:nvPr/>
        </p:nvSpPr>
        <p:spPr>
          <a:xfrm>
            <a:off x="2469709" y="2668008"/>
            <a:ext cx="644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C3AFF55-A088-7064-3ECA-94A0AB53D3B4}"/>
              </a:ext>
            </a:extLst>
          </p:cNvPr>
          <p:cNvSpPr txBox="1"/>
          <p:nvPr/>
        </p:nvSpPr>
        <p:spPr>
          <a:xfrm>
            <a:off x="880331" y="3296363"/>
            <a:ext cx="937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y[ 2 ]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69D2F79-A8BD-5535-7ACF-6FD7B103B415}"/>
                  </a:ext>
                </a:extLst>
              </p:cNvPr>
              <p:cNvSpPr txBox="1"/>
              <p:nvPr/>
            </p:nvSpPr>
            <p:spPr>
              <a:xfrm>
                <a:off x="1825400" y="3120594"/>
                <a:ext cx="2105833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69D2F79-A8BD-5535-7ACF-6FD7B103B4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5400" y="3120594"/>
                <a:ext cx="2105833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67FB913-D308-C449-D2AA-838FC2957D32}"/>
                  </a:ext>
                </a:extLst>
              </p:cNvPr>
              <p:cNvSpPr txBox="1"/>
              <p:nvPr/>
            </p:nvSpPr>
            <p:spPr>
              <a:xfrm>
                <a:off x="3951451" y="3170783"/>
                <a:ext cx="547136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67FB913-D308-C449-D2AA-838FC2957D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1451" y="3170783"/>
                <a:ext cx="547136" cy="7013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92C27B5F-40C1-77D5-2B0C-FCFF44E9FB33}"/>
              </a:ext>
            </a:extLst>
          </p:cNvPr>
          <p:cNvSpPr txBox="1"/>
          <p:nvPr/>
        </p:nvSpPr>
        <p:spPr>
          <a:xfrm>
            <a:off x="849120" y="4231251"/>
            <a:ext cx="937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y[ 3 ]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3F26384-EF1A-5036-48C6-E0DD9C23016F}"/>
                  </a:ext>
                </a:extLst>
              </p:cNvPr>
              <p:cNvSpPr txBox="1"/>
              <p:nvPr/>
            </p:nvSpPr>
            <p:spPr>
              <a:xfrm>
                <a:off x="1786181" y="4118331"/>
                <a:ext cx="2105833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3F26384-EF1A-5036-48C6-E0DD9C2301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6181" y="4118331"/>
                <a:ext cx="2105833" cy="7013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F4A3FFE-3C81-8700-2E8D-6791C5906D1F}"/>
                  </a:ext>
                </a:extLst>
              </p:cNvPr>
              <p:cNvSpPr txBox="1"/>
              <p:nvPr/>
            </p:nvSpPr>
            <p:spPr>
              <a:xfrm>
                <a:off x="3897709" y="4114421"/>
                <a:ext cx="1253035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F4A3FFE-3C81-8700-2E8D-6791C5906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7709" y="4114421"/>
                <a:ext cx="1253035" cy="6938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76E7668-740B-9409-9985-B8BA4C8D9384}"/>
                  </a:ext>
                </a:extLst>
              </p:cNvPr>
              <p:cNvSpPr txBox="1"/>
              <p:nvPr/>
            </p:nvSpPr>
            <p:spPr>
              <a:xfrm>
                <a:off x="5218806" y="4100606"/>
                <a:ext cx="717056" cy="6901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BB5C15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BB5C15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BB5C15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76E7668-740B-9409-9985-B8BA4C8D93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8806" y="4100606"/>
                <a:ext cx="717056" cy="6901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8DE0259-1B4D-F57B-E6F2-90CC51A56834}"/>
                  </a:ext>
                </a:extLst>
              </p:cNvPr>
              <p:cNvSpPr txBox="1"/>
              <p:nvPr/>
            </p:nvSpPr>
            <p:spPr>
              <a:xfrm>
                <a:off x="6590721" y="1106934"/>
                <a:ext cx="4640453" cy="87273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8DE0259-1B4D-F57B-E6F2-90CC51A568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721" y="1106934"/>
                <a:ext cx="4640453" cy="87273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DD061B9A-596E-92D6-729A-18034FB77BB1}"/>
              </a:ext>
            </a:extLst>
          </p:cNvPr>
          <p:cNvSpPr txBox="1"/>
          <p:nvPr/>
        </p:nvSpPr>
        <p:spPr>
          <a:xfrm>
            <a:off x="9459919" y="2073818"/>
            <a:ext cx="644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 =1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A67C1FB-D7F4-D1AC-850D-F8AB6C20DD2B}"/>
              </a:ext>
            </a:extLst>
          </p:cNvPr>
          <p:cNvSpPr txBox="1"/>
          <p:nvPr/>
        </p:nvSpPr>
        <p:spPr>
          <a:xfrm>
            <a:off x="10163199" y="2725999"/>
            <a:ext cx="644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 =1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7363D01-AE4C-F3A2-0B4B-96B91FE2FCAD}"/>
                  </a:ext>
                </a:extLst>
              </p:cNvPr>
              <p:cNvSpPr txBox="1"/>
              <p:nvPr/>
            </p:nvSpPr>
            <p:spPr>
              <a:xfrm>
                <a:off x="6513519" y="3227602"/>
                <a:ext cx="2946400" cy="8275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7363D01-AE4C-F3A2-0B4B-96B91FE2FC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519" y="3227602"/>
                <a:ext cx="2946400" cy="8275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DCBD1F0-3E2D-446B-8A08-58C45F54E33D}"/>
                  </a:ext>
                </a:extLst>
              </p:cNvPr>
              <p:cNvSpPr txBox="1"/>
              <p:nvPr/>
            </p:nvSpPr>
            <p:spPr>
              <a:xfrm>
                <a:off x="8838229" y="3277955"/>
                <a:ext cx="2180028" cy="7607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1+4</m:t>
                          </m:r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DCBD1F0-3E2D-446B-8A08-58C45F54E3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8229" y="3277955"/>
                <a:ext cx="2180028" cy="76072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D521953-22DE-EAFD-C021-AB921FACB9A1}"/>
                  </a:ext>
                </a:extLst>
              </p:cNvPr>
              <p:cNvSpPr txBox="1"/>
              <p:nvPr/>
            </p:nvSpPr>
            <p:spPr>
              <a:xfrm>
                <a:off x="10767624" y="3270763"/>
                <a:ext cx="927100" cy="8298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D521953-22DE-EAFD-C021-AB921FACB9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7624" y="3270763"/>
                <a:ext cx="927100" cy="82984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B7B2127-A466-DEE8-1531-C7FACDBB755B}"/>
                  </a:ext>
                </a:extLst>
              </p:cNvPr>
              <p:cNvSpPr txBox="1"/>
              <p:nvPr/>
            </p:nvSpPr>
            <p:spPr>
              <a:xfrm>
                <a:off x="6287009" y="4041560"/>
                <a:ext cx="2946400" cy="9028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B7B2127-A466-DEE8-1531-C7FACDBB75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7009" y="4041560"/>
                <a:ext cx="2946400" cy="90281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30B16BB-A423-1AC9-47C0-536F6BDCBBC3}"/>
                  </a:ext>
                </a:extLst>
              </p:cNvPr>
              <p:cNvSpPr txBox="1"/>
              <p:nvPr/>
            </p:nvSpPr>
            <p:spPr>
              <a:xfrm>
                <a:off x="8931921" y="4100142"/>
                <a:ext cx="2180028" cy="8298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27</m:t>
                              </m:r>
                            </m:den>
                          </m:f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1+6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30B16BB-A423-1AC9-47C0-536F6BDCBB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1921" y="4100142"/>
                <a:ext cx="2180028" cy="82984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5FB04FB-A780-141B-AA21-25E1D3642A83}"/>
                  </a:ext>
                </a:extLst>
              </p:cNvPr>
              <p:cNvSpPr txBox="1"/>
              <p:nvPr/>
            </p:nvSpPr>
            <p:spPr>
              <a:xfrm>
                <a:off x="1751355" y="5123570"/>
                <a:ext cx="2275751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BB5C15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BB5C15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BB5C15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5FB04FB-A780-141B-AA21-25E1D3642A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1355" y="5123570"/>
                <a:ext cx="2275751" cy="70134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F672649-5939-2734-0F73-07764574BEB3}"/>
                  </a:ext>
                </a:extLst>
              </p:cNvPr>
              <p:cNvSpPr txBox="1"/>
              <p:nvPr/>
            </p:nvSpPr>
            <p:spPr>
              <a:xfrm>
                <a:off x="4056254" y="5147814"/>
                <a:ext cx="1490280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81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81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F672649-5939-2734-0F73-07764574BE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6254" y="5147814"/>
                <a:ext cx="1490280" cy="70134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BD8754FC-35B6-A133-35AA-26676FC0BC8B}"/>
                  </a:ext>
                </a:extLst>
              </p:cNvPr>
              <p:cNvSpPr txBox="1"/>
              <p:nvPr/>
            </p:nvSpPr>
            <p:spPr>
              <a:xfrm>
                <a:off x="1751355" y="5908648"/>
                <a:ext cx="717055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BD8754FC-35B6-A133-35AA-26676FC0BC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1355" y="5908648"/>
                <a:ext cx="717055" cy="69384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3DD70CA-6AA6-E2C9-5CD7-E0C057766767}"/>
                  </a:ext>
                </a:extLst>
              </p:cNvPr>
              <p:cNvSpPr txBox="1"/>
              <p:nvPr/>
            </p:nvSpPr>
            <p:spPr>
              <a:xfrm>
                <a:off x="2468410" y="5908648"/>
                <a:ext cx="54713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3DD70CA-6AA6-E2C9-5CD7-E0C0577667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8410" y="5908648"/>
                <a:ext cx="547137" cy="69384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2C8E789-D1E2-EA04-DFCA-514836498CDB}"/>
                  </a:ext>
                </a:extLst>
              </p:cNvPr>
              <p:cNvSpPr txBox="1"/>
              <p:nvPr/>
            </p:nvSpPr>
            <p:spPr>
              <a:xfrm>
                <a:off x="6318742" y="5005837"/>
                <a:ext cx="2946400" cy="9028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2C8E789-D1E2-EA04-DFCA-514836498C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8742" y="5005837"/>
                <a:ext cx="2946400" cy="90281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E4ED1D11-335D-E0F7-73AA-8577C504C5CA}"/>
                  </a:ext>
                </a:extLst>
              </p:cNvPr>
              <p:cNvSpPr txBox="1"/>
              <p:nvPr/>
            </p:nvSpPr>
            <p:spPr>
              <a:xfrm>
                <a:off x="9051146" y="5096647"/>
                <a:ext cx="2180028" cy="8298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81</m:t>
                              </m:r>
                            </m:den>
                          </m:f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1+8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E4ED1D11-335D-E0F7-73AA-8577C504C5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1146" y="5096647"/>
                <a:ext cx="2180028" cy="82984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85A6E051-ABB8-84F9-02E9-C730985863F8}"/>
              </a:ext>
            </a:extLst>
          </p:cNvPr>
          <p:cNvSpPr txBox="1"/>
          <p:nvPr/>
        </p:nvSpPr>
        <p:spPr>
          <a:xfrm>
            <a:off x="826994" y="5223771"/>
            <a:ext cx="937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y[ 4 ]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D609104-CB22-9E0B-9ED9-24C3DF613DDF}"/>
                  </a:ext>
                </a:extLst>
              </p:cNvPr>
              <p:cNvSpPr txBox="1"/>
              <p:nvPr/>
            </p:nvSpPr>
            <p:spPr>
              <a:xfrm>
                <a:off x="11081409" y="4148879"/>
                <a:ext cx="717056" cy="6901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D609104-CB22-9E0B-9ED9-24C3DF613D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81409" y="4148879"/>
                <a:ext cx="717056" cy="690125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72EB265-47EA-400B-12FA-C138610A2D06}"/>
                  </a:ext>
                </a:extLst>
              </p:cNvPr>
              <p:cNvSpPr txBox="1"/>
              <p:nvPr/>
            </p:nvSpPr>
            <p:spPr>
              <a:xfrm>
                <a:off x="8899007" y="5890418"/>
                <a:ext cx="717055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72EB265-47EA-400B-12FA-C138610A2D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9007" y="5890418"/>
                <a:ext cx="717055" cy="693844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0E51ED7-9360-1B0E-E7B5-65AAB20A7570}"/>
                  </a:ext>
                </a:extLst>
              </p:cNvPr>
              <p:cNvSpPr txBox="1"/>
              <p:nvPr/>
            </p:nvSpPr>
            <p:spPr>
              <a:xfrm>
                <a:off x="9616062" y="5890418"/>
                <a:ext cx="54713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0E51ED7-9360-1B0E-E7B5-65AAB20A75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6062" y="5890418"/>
                <a:ext cx="547137" cy="693844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26A7D14-9812-0101-EC67-252D56E22666}"/>
                  </a:ext>
                </a:extLst>
              </p:cNvPr>
              <p:cNvSpPr txBox="1"/>
              <p:nvPr/>
            </p:nvSpPr>
            <p:spPr>
              <a:xfrm>
                <a:off x="6837187" y="1904925"/>
                <a:ext cx="2946400" cy="75232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26A7D14-9812-0101-EC67-252D56E226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7187" y="1904925"/>
                <a:ext cx="2946400" cy="75232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405EF20-B8FF-FE31-D316-88828880DC05}"/>
                  </a:ext>
                </a:extLst>
              </p:cNvPr>
              <p:cNvSpPr txBox="1"/>
              <p:nvPr/>
            </p:nvSpPr>
            <p:spPr>
              <a:xfrm>
                <a:off x="7458721" y="2480497"/>
                <a:ext cx="2946400" cy="8268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405EF20-B8FF-FE31-D316-88828880D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8721" y="2480497"/>
                <a:ext cx="2946400" cy="826893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1D408AC4-B31A-FF5D-702A-97B605C77C7E}"/>
              </a:ext>
            </a:extLst>
          </p:cNvPr>
          <p:cNvSpPr txBox="1"/>
          <p:nvPr/>
        </p:nvSpPr>
        <p:spPr>
          <a:xfrm>
            <a:off x="3296824" y="2165298"/>
            <a:ext cx="946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given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AFE5B33-557A-FC73-2059-4A1A8D512780}"/>
              </a:ext>
            </a:extLst>
          </p:cNvPr>
          <p:cNvSpPr txBox="1"/>
          <p:nvPr/>
        </p:nvSpPr>
        <p:spPr>
          <a:xfrm>
            <a:off x="200027" y="983946"/>
            <a:ext cx="1669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differences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08CD6C-8875-8F2C-01F4-C54650AC19A3}"/>
              </a:ext>
            </a:extLst>
          </p:cNvPr>
          <p:cNvSpPr txBox="1"/>
          <p:nvPr/>
        </p:nvSpPr>
        <p:spPr>
          <a:xfrm>
            <a:off x="9928243" y="698852"/>
            <a:ext cx="219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closed form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BF4B3CE-D2D7-4E54-1B39-EC3DA81891D9}"/>
              </a:ext>
            </a:extLst>
          </p:cNvPr>
          <p:cNvSpPr txBox="1"/>
          <p:nvPr/>
        </p:nvSpPr>
        <p:spPr>
          <a:xfrm>
            <a:off x="7938421" y="108457"/>
            <a:ext cx="38600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Compare results</a:t>
            </a:r>
          </a:p>
        </p:txBody>
      </p:sp>
    </p:spTree>
    <p:extLst>
      <p:ext uri="{BB962C8B-B14F-4D97-AF65-F5344CB8AC3E}">
        <p14:creationId xmlns:p14="http://schemas.microsoft.com/office/powerpoint/2010/main" val="3503563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/>
      <p:bldP spid="179" grpId="0"/>
      <p:bldP spid="8" grpId="0"/>
      <p:bldP spid="4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36" grpId="0"/>
      <p:bldP spid="37" grpId="0"/>
      <p:bldP spid="38" grpId="0"/>
      <p:bldP spid="40" grpId="0"/>
      <p:bldP spid="3" grpId="0"/>
      <p:bldP spid="5" grpId="0"/>
      <p:bldP spid="6" grpId="0"/>
      <p:bldP spid="7" grpId="0"/>
      <p:bldP spid="10" grpId="0"/>
      <p:bldP spid="12" grpId="0"/>
      <p:bldP spid="13" grpId="0"/>
      <p:bldP spid="14" grpId="0"/>
      <p:bldP spid="1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94FE2-D0DF-BD71-8F9D-D42C2C16D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857A9E-D087-10B7-CC32-69F4CD678E69}"/>
              </a:ext>
            </a:extLst>
          </p:cNvPr>
          <p:cNvSpPr txBox="1"/>
          <p:nvPr/>
        </p:nvSpPr>
        <p:spPr>
          <a:xfrm>
            <a:off x="1220816" y="1786089"/>
            <a:ext cx="94852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Let’s look at what happens when there is a complex root</a:t>
            </a:r>
          </a:p>
        </p:txBody>
      </p:sp>
    </p:spTree>
    <p:extLst>
      <p:ext uri="{BB962C8B-B14F-4D97-AF65-F5344CB8AC3E}">
        <p14:creationId xmlns:p14="http://schemas.microsoft.com/office/powerpoint/2010/main" val="29358847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B10D5-C3EC-874A-0F75-CBA68FD48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48B0C-BAF7-DEFD-8329-C3B429039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9F50201C-28DC-DED3-C660-3C59C832B218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62ADF3E7-78BE-1EBD-1E5C-CC9DB0AB7004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62A1DF61-5BE4-B07C-063F-4938BD444448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4C2485D6-6193-E5B8-4E1C-1B157CBDCC2B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749913-A9AA-D355-A327-CA08B381F078}"/>
              </a:ext>
            </a:extLst>
          </p:cNvPr>
          <p:cNvSpPr txBox="1"/>
          <p:nvPr/>
        </p:nvSpPr>
        <p:spPr>
          <a:xfrm>
            <a:off x="344518" y="3162362"/>
            <a:ext cx="4939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Rearrange the equation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815328-2519-FB35-0763-789A422E8B98}"/>
              </a:ext>
            </a:extLst>
          </p:cNvPr>
          <p:cNvSpPr txBox="1"/>
          <p:nvPr/>
        </p:nvSpPr>
        <p:spPr>
          <a:xfrm>
            <a:off x="344518" y="3700708"/>
            <a:ext cx="2474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Assume the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A1E1668-2A53-F528-57F6-C80ADD3CEA59}"/>
                  </a:ext>
                </a:extLst>
              </p:cNvPr>
              <p:cNvSpPr txBox="1"/>
              <p:nvPr/>
            </p:nvSpPr>
            <p:spPr>
              <a:xfrm>
                <a:off x="4438573" y="3875785"/>
                <a:ext cx="1782411" cy="3948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A1E1668-2A53-F528-57F6-C80ADD3CEA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573" y="3875785"/>
                <a:ext cx="1782411" cy="3948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E17921D-69F8-2C5B-5C0A-DD340FF93F1C}"/>
                  </a:ext>
                </a:extLst>
              </p:cNvPr>
              <p:cNvSpPr txBox="1"/>
              <p:nvPr/>
            </p:nvSpPr>
            <p:spPr>
              <a:xfrm>
                <a:off x="4103555" y="4452776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E17921D-69F8-2C5B-5C0A-DD340FF93F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555" y="4452776"/>
                <a:ext cx="5176374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B0E73FAD-E26C-B8BF-AADF-CA6F1E44D966}"/>
              </a:ext>
            </a:extLst>
          </p:cNvPr>
          <p:cNvSpPr/>
          <p:nvPr/>
        </p:nvSpPr>
        <p:spPr>
          <a:xfrm>
            <a:off x="4283032" y="4567284"/>
            <a:ext cx="258306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7137FB7-E333-2EBC-27F1-B4C8D40FD339}"/>
              </a:ext>
            </a:extLst>
          </p:cNvPr>
          <p:cNvSpPr/>
          <p:nvPr/>
        </p:nvSpPr>
        <p:spPr>
          <a:xfrm>
            <a:off x="5679044" y="4567284"/>
            <a:ext cx="257062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6176479-6322-B659-2943-6C8229DD6204}"/>
              </a:ext>
            </a:extLst>
          </p:cNvPr>
          <p:cNvSpPr/>
          <p:nvPr/>
        </p:nvSpPr>
        <p:spPr>
          <a:xfrm>
            <a:off x="7300571" y="4609841"/>
            <a:ext cx="257062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B2C4458-D355-4FF2-D954-56159EEEF958}"/>
                  </a:ext>
                </a:extLst>
              </p:cNvPr>
              <p:cNvSpPr txBox="1"/>
              <p:nvPr/>
            </p:nvSpPr>
            <p:spPr>
              <a:xfrm>
                <a:off x="4103555" y="1461408"/>
                <a:ext cx="453585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−1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−2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B2C4458-D355-4FF2-D954-56159EEEF9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555" y="1461408"/>
                <a:ext cx="4535857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BE031417-0F70-4B35-5AC4-58F5EEBF2C9C}"/>
              </a:ext>
            </a:extLst>
          </p:cNvPr>
          <p:cNvSpPr txBox="1"/>
          <p:nvPr/>
        </p:nvSpPr>
        <p:spPr>
          <a:xfrm>
            <a:off x="246889" y="1609130"/>
            <a:ext cx="3753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Given the system equation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684889-5E1A-2C61-685D-91C1FAD38790}"/>
              </a:ext>
            </a:extLst>
          </p:cNvPr>
          <p:cNvSpPr txBox="1"/>
          <p:nvPr/>
        </p:nvSpPr>
        <p:spPr>
          <a:xfrm>
            <a:off x="246889" y="2155252"/>
            <a:ext cx="4080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And the boundary conditions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C1D6DD7-36F8-E08A-582E-637A11779C06}"/>
              </a:ext>
            </a:extLst>
          </p:cNvPr>
          <p:cNvSpPr txBox="1"/>
          <p:nvPr/>
        </p:nvSpPr>
        <p:spPr>
          <a:xfrm>
            <a:off x="246889" y="2675515"/>
            <a:ext cx="4080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Find the closed form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1F38B9F-5C42-9AD7-3D2E-67ADB6A7FBAB}"/>
                  </a:ext>
                </a:extLst>
              </p:cNvPr>
              <p:cNvSpPr txBox="1"/>
              <p:nvPr/>
            </p:nvSpPr>
            <p:spPr>
              <a:xfrm>
                <a:off x="4283032" y="2981831"/>
                <a:ext cx="5004512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−1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−2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1F38B9F-5C42-9AD7-3D2E-67ADB6A7FB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032" y="2981831"/>
                <a:ext cx="5004512" cy="6938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1B953D8-F30A-7FE2-0083-759D25671845}"/>
                  </a:ext>
                </a:extLst>
              </p:cNvPr>
              <p:cNvSpPr txBox="1"/>
              <p:nvPr/>
            </p:nvSpPr>
            <p:spPr>
              <a:xfrm>
                <a:off x="4111170" y="5229877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1B953D8-F30A-7FE2-0083-759D256718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1170" y="5229877"/>
                <a:ext cx="5176374" cy="6938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122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/>
      <p:bldP spid="169" grpId="0"/>
      <p:bldP spid="179" grpId="0"/>
      <p:bldP spid="180" grpId="0"/>
      <p:bldP spid="3" grpId="0"/>
      <p:bldP spid="5" grpId="0"/>
      <p:bldP spid="6" grpId="0"/>
      <p:bldP spid="7" grpId="0"/>
      <p:bldP spid="11" grpId="0" animBg="1"/>
      <p:bldP spid="12" grpId="0" animBg="1"/>
      <p:bldP spid="13" grpId="0" animBg="1"/>
      <p:bldP spid="8" grpId="0"/>
      <p:bldP spid="9" grpId="0"/>
      <p:bldP spid="10" grpId="0"/>
      <p:bldP spid="14" grpId="0"/>
      <p:bldP spid="15" grpId="0"/>
      <p:bldP spid="1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1B34F-6393-5371-DC41-B50D31799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D8B78-B10F-3506-85F2-892B60D16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3FB2C808-0B37-E7E7-D1D9-AC3C09C035D7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76C11639-0B8E-1D33-09F6-B874725EC3A2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44517899-6AF4-CC2E-FCB5-0920DE06B116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15AFDEC7-5C55-3655-1E61-09E8D89EE029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F58709-61D5-6BD5-9D15-6AB962F98DC8}"/>
              </a:ext>
            </a:extLst>
          </p:cNvPr>
          <p:cNvSpPr txBox="1"/>
          <p:nvPr/>
        </p:nvSpPr>
        <p:spPr>
          <a:xfrm>
            <a:off x="729489" y="3837808"/>
            <a:ext cx="2131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Multiply by r</a:t>
            </a:r>
            <a:r>
              <a:rPr lang="en-US" sz="2400" baseline="300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E32A4A-8567-EB88-CCAC-982681A0C73F}"/>
              </a:ext>
            </a:extLst>
          </p:cNvPr>
          <p:cNvSpPr txBox="1"/>
          <p:nvPr/>
        </p:nvSpPr>
        <p:spPr>
          <a:xfrm>
            <a:off x="729489" y="1928121"/>
            <a:ext cx="3753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Factor out </a:t>
            </a:r>
            <a:r>
              <a:rPr lang="en-US" sz="2400" dirty="0" err="1">
                <a:solidFill>
                  <a:srgbClr val="002060"/>
                </a:solidFill>
              </a:rPr>
              <a:t>r</a:t>
            </a:r>
            <a:r>
              <a:rPr lang="en-US" sz="2400" baseline="30000" dirty="0" err="1">
                <a:solidFill>
                  <a:srgbClr val="002060"/>
                </a:solidFill>
              </a:rPr>
              <a:t>n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967897D-B330-A95A-83E2-8D4F26139C42}"/>
                  </a:ext>
                </a:extLst>
              </p:cNvPr>
              <p:cNvSpPr txBox="1"/>
              <p:nvPr/>
            </p:nvSpPr>
            <p:spPr>
              <a:xfrm>
                <a:off x="3726074" y="1343766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967897D-B330-A95A-83E2-8D4F26139C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6074" y="1343766"/>
                <a:ext cx="5176374" cy="6938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458EF5-CFBD-D003-9900-827163F33D73}"/>
                  </a:ext>
                </a:extLst>
              </p:cNvPr>
              <p:cNvSpPr txBox="1"/>
              <p:nvPr/>
            </p:nvSpPr>
            <p:spPr>
              <a:xfrm>
                <a:off x="3908126" y="2287496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458EF5-CFBD-D003-9900-827163F33D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8126" y="2287496"/>
                <a:ext cx="5176374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BA1B87C-6347-A138-A8E2-6AA79243A471}"/>
                  </a:ext>
                </a:extLst>
              </p:cNvPr>
              <p:cNvSpPr txBox="1"/>
              <p:nvPr/>
            </p:nvSpPr>
            <p:spPr>
              <a:xfrm>
                <a:off x="3937949" y="3143964"/>
                <a:ext cx="517637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1 −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BA1B87C-6347-A138-A8E2-6AA79243A4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7949" y="3143964"/>
                <a:ext cx="5176374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AC62908-0623-8348-77C1-76AED15E9BAD}"/>
                  </a:ext>
                </a:extLst>
              </p:cNvPr>
              <p:cNvSpPr txBox="1"/>
              <p:nvPr/>
            </p:nvSpPr>
            <p:spPr>
              <a:xfrm>
                <a:off x="4327014" y="4106113"/>
                <a:ext cx="3940685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AC62908-0623-8348-77C1-76AED15E9B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7014" y="4106113"/>
                <a:ext cx="3940685" cy="6938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3F20AFDD-FC47-F145-CC9C-2B712ECBB688}"/>
              </a:ext>
            </a:extLst>
          </p:cNvPr>
          <p:cNvSpPr txBox="1"/>
          <p:nvPr/>
        </p:nvSpPr>
        <p:spPr>
          <a:xfrm>
            <a:off x="7398823" y="4506705"/>
            <a:ext cx="466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This is the characteristic equation</a:t>
            </a:r>
          </a:p>
        </p:txBody>
      </p:sp>
    </p:spTree>
    <p:extLst>
      <p:ext uri="{BB962C8B-B14F-4D97-AF65-F5344CB8AC3E}">
        <p14:creationId xmlns:p14="http://schemas.microsoft.com/office/powerpoint/2010/main" val="348732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4" grpId="0"/>
      <p:bldP spid="17" grpId="0"/>
      <p:bldP spid="18" grpId="0"/>
      <p:bldP spid="1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AC659-DE9D-ADDF-0398-2364257B8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040E8-8695-14AE-426C-39E69AC07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82E6AB58-682B-5AEA-52EE-CDF06D2E28B5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730250A5-10ED-2020-84F2-40B5D772AEE7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F04AE505-1514-8359-F7FA-392E54226D8E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31EBC247-E0FE-6CF4-24FF-F0C6C3B25E8B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9BA2E6-B774-D278-B8E2-9B4BD20DB147}"/>
              </a:ext>
            </a:extLst>
          </p:cNvPr>
          <p:cNvSpPr txBox="1"/>
          <p:nvPr/>
        </p:nvSpPr>
        <p:spPr>
          <a:xfrm>
            <a:off x="729489" y="2105882"/>
            <a:ext cx="3753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Use quadratic equation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FCF7033-EF1E-2EBF-FB70-CFDBBDDA7EF4}"/>
                  </a:ext>
                </a:extLst>
              </p:cNvPr>
              <p:cNvSpPr txBox="1"/>
              <p:nvPr/>
            </p:nvSpPr>
            <p:spPr>
              <a:xfrm>
                <a:off x="3768216" y="1447583"/>
                <a:ext cx="3940685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FCF7033-EF1E-2EBF-FB70-CFDBBDDA7E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8216" y="1447583"/>
                <a:ext cx="3940685" cy="6938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88DB309-EA91-C7AD-8FA4-30C95BC1CB74}"/>
                  </a:ext>
                </a:extLst>
              </p:cNvPr>
              <p:cNvSpPr txBox="1"/>
              <p:nvPr/>
            </p:nvSpPr>
            <p:spPr>
              <a:xfrm>
                <a:off x="3229672" y="2479546"/>
                <a:ext cx="4640453" cy="14886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88DB309-EA91-C7AD-8FA4-30C95BC1CB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672" y="2479546"/>
                <a:ext cx="4640453" cy="14886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C71FDF8-E58E-239B-6E72-4E83BB5E06E6}"/>
                  </a:ext>
                </a:extLst>
              </p:cNvPr>
              <p:cNvSpPr txBox="1"/>
              <p:nvPr/>
            </p:nvSpPr>
            <p:spPr>
              <a:xfrm>
                <a:off x="4208941" y="4163511"/>
                <a:ext cx="2681914" cy="109440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C71FDF8-E58E-239B-6E72-4E83BB5E06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941" y="4163511"/>
                <a:ext cx="2681914" cy="10944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A3D84A50-96D2-A05C-685F-C73B0F199C8F}"/>
              </a:ext>
            </a:extLst>
          </p:cNvPr>
          <p:cNvSpPr txBox="1"/>
          <p:nvPr/>
        </p:nvSpPr>
        <p:spPr>
          <a:xfrm>
            <a:off x="729489" y="5609686"/>
            <a:ext cx="2630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roots are complex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8DF299A-F924-1736-EA41-5E6AA4AC7B71}"/>
                  </a:ext>
                </a:extLst>
              </p:cNvPr>
              <p:cNvSpPr txBox="1"/>
              <p:nvPr/>
            </p:nvSpPr>
            <p:spPr>
              <a:xfrm>
                <a:off x="4297839" y="5410417"/>
                <a:ext cx="2681914" cy="7746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8DF299A-F924-1736-EA41-5E6AA4AC7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7839" y="5410417"/>
                <a:ext cx="2681914" cy="7746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533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0" grpId="0"/>
      <p:bldP spid="21" grpId="0"/>
      <p:bldP spid="23" grpId="0"/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17998-76F3-3E07-E294-23EB3B2D0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F90B3-A414-418E-72A2-93B543C18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C7C28AF3-B144-89C2-8DD4-2796C709A102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D739F1A2-7107-6492-0095-43296B8174E9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02B11903-0A53-4604-729D-E407D0C24E21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27F470B3-F27C-EB6E-AF3F-918956C0F81B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4B4523-62CD-300C-6CFA-6456A43F72E8}"/>
              </a:ext>
            </a:extLst>
          </p:cNvPr>
          <p:cNvSpPr txBox="1"/>
          <p:nvPr/>
        </p:nvSpPr>
        <p:spPr>
          <a:xfrm>
            <a:off x="302597" y="1723104"/>
            <a:ext cx="48639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We can put the roots in polar form: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40918AD-279B-FD48-0FCE-166A0FC44F5B}"/>
                  </a:ext>
                </a:extLst>
              </p:cNvPr>
              <p:cNvSpPr txBox="1"/>
              <p:nvPr/>
            </p:nvSpPr>
            <p:spPr>
              <a:xfrm>
                <a:off x="4598640" y="1336202"/>
                <a:ext cx="2681914" cy="7746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40918AD-279B-FD48-0FCE-166A0FC44F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640" y="1336202"/>
                <a:ext cx="2681914" cy="77463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4066038-6C78-E38D-986C-3268F9CE8B44}"/>
                  </a:ext>
                </a:extLst>
              </p:cNvPr>
              <p:cNvSpPr txBox="1"/>
              <p:nvPr/>
            </p:nvSpPr>
            <p:spPr>
              <a:xfrm>
                <a:off x="3096492" y="2363946"/>
                <a:ext cx="4140199" cy="10911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4066038-6C78-E38D-986C-3268F9CE8B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492" y="2363946"/>
                <a:ext cx="4140199" cy="109119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E6D5D36-59EE-DBB0-88AA-558B717ACC6F}"/>
                  </a:ext>
                </a:extLst>
              </p:cNvPr>
              <p:cNvSpPr txBox="1"/>
              <p:nvPr/>
            </p:nvSpPr>
            <p:spPr>
              <a:xfrm>
                <a:off x="3280751" y="3823094"/>
                <a:ext cx="3108231" cy="10911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E6D5D36-59EE-DBB0-88AA-558B717ACC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0751" y="3823094"/>
                <a:ext cx="3108231" cy="10911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AF90F20-A844-504E-8CEA-72FDA97E0DDD}"/>
                  </a:ext>
                </a:extLst>
              </p:cNvPr>
              <p:cNvSpPr txBox="1"/>
              <p:nvPr/>
            </p:nvSpPr>
            <p:spPr>
              <a:xfrm>
                <a:off x="3757868" y="5260104"/>
                <a:ext cx="1496418" cy="6914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AF90F20-A844-504E-8CEA-72FDA97E0D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868" y="5260104"/>
                <a:ext cx="1496418" cy="6914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5E62A1C-4FF7-0842-07E7-D42597C36C4C}"/>
                  </a:ext>
                </a:extLst>
              </p:cNvPr>
              <p:cNvSpPr txBox="1"/>
              <p:nvPr/>
            </p:nvSpPr>
            <p:spPr>
              <a:xfrm>
                <a:off x="7732689" y="3030086"/>
                <a:ext cx="2960432" cy="13873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num>
                                <m:den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5E62A1C-4FF7-0842-07E7-D42597C36C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2689" y="3030086"/>
                <a:ext cx="2960432" cy="13873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5A3B9DD-F09C-D78F-C025-6C341C957B00}"/>
                  </a:ext>
                </a:extLst>
              </p:cNvPr>
              <p:cNvSpPr txBox="1"/>
              <p:nvPr/>
            </p:nvSpPr>
            <p:spPr>
              <a:xfrm>
                <a:off x="7732689" y="4693043"/>
                <a:ext cx="2960432" cy="4424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5A3B9DD-F09C-D78F-C025-6C341C957B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2689" y="4693043"/>
                <a:ext cx="2960432" cy="44249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44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  <p:bldP spid="4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EF421-AC48-A85D-9956-B69965598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of Analog and Digital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3C12D83-A8EC-4E82-544E-43CBB67A8EEE}"/>
                  </a:ext>
                </a:extLst>
              </p:cNvPr>
              <p:cNvSpPr txBox="1"/>
              <p:nvPr/>
            </p:nvSpPr>
            <p:spPr>
              <a:xfrm>
                <a:off x="1796707" y="2427985"/>
                <a:ext cx="2465740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3C12D83-A8EC-4E82-544E-43CBB67A8E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6707" y="2427985"/>
                <a:ext cx="2465740" cy="5186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11DF119-DD71-BD74-467C-83470415C5BA}"/>
                  </a:ext>
                </a:extLst>
              </p:cNvPr>
              <p:cNvSpPr txBox="1"/>
              <p:nvPr/>
            </p:nvSpPr>
            <p:spPr>
              <a:xfrm>
                <a:off x="1796707" y="3439886"/>
                <a:ext cx="90204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11DF119-DD71-BD74-467C-83470415C5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6707" y="3439886"/>
                <a:ext cx="902042" cy="276999"/>
              </a:xfrm>
              <a:prstGeom prst="rect">
                <a:avLst/>
              </a:prstGeom>
              <a:blipFill>
                <a:blip r:embed="rId3"/>
                <a:stretch>
                  <a:fillRect l="-6757" t="-2174" b="-32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8EC9944F-C70F-B490-4D08-FAD3A6B118E2}"/>
              </a:ext>
            </a:extLst>
          </p:cNvPr>
          <p:cNvSpPr txBox="1"/>
          <p:nvPr/>
        </p:nvSpPr>
        <p:spPr>
          <a:xfrm>
            <a:off x="1584803" y="1818089"/>
            <a:ext cx="3327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Analog functions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5C8974-581B-9970-A916-B41A3F5F0CCD}"/>
              </a:ext>
            </a:extLst>
          </p:cNvPr>
          <p:cNvSpPr txBox="1"/>
          <p:nvPr/>
        </p:nvSpPr>
        <p:spPr>
          <a:xfrm>
            <a:off x="7060317" y="1818560"/>
            <a:ext cx="3327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Digital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DD93BC8-64FC-A802-1CCF-9C6EB2D862AC}"/>
                  </a:ext>
                </a:extLst>
              </p:cNvPr>
              <p:cNvSpPr txBox="1"/>
              <p:nvPr/>
            </p:nvSpPr>
            <p:spPr>
              <a:xfrm>
                <a:off x="7587907" y="3429000"/>
                <a:ext cx="94205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DD93BC8-64FC-A802-1CCF-9C6EB2D862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7907" y="3429000"/>
                <a:ext cx="942053" cy="276999"/>
              </a:xfrm>
              <a:prstGeom prst="rect">
                <a:avLst/>
              </a:prstGeom>
              <a:blipFill>
                <a:blip r:embed="rId4"/>
                <a:stretch>
                  <a:fillRect l="-6494" t="-4444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5EC6A6FD-3EC5-A75F-4F1F-384DA843E4BB}"/>
              </a:ext>
            </a:extLst>
          </p:cNvPr>
          <p:cNvSpPr txBox="1"/>
          <p:nvPr/>
        </p:nvSpPr>
        <p:spPr>
          <a:xfrm>
            <a:off x="1723855" y="4463318"/>
            <a:ext cx="3327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Differential equations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060A5D3-0869-25E3-D634-698ABD588CE8}"/>
              </a:ext>
            </a:extLst>
          </p:cNvPr>
          <p:cNvSpPr txBox="1"/>
          <p:nvPr/>
        </p:nvSpPr>
        <p:spPr>
          <a:xfrm>
            <a:off x="7060317" y="4463317"/>
            <a:ext cx="3327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Difference equations</a:t>
            </a:r>
          </a:p>
        </p:txBody>
      </p:sp>
    </p:spTree>
    <p:extLst>
      <p:ext uri="{BB962C8B-B14F-4D97-AF65-F5344CB8AC3E}">
        <p14:creationId xmlns:p14="http://schemas.microsoft.com/office/powerpoint/2010/main" val="518848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  <p:bldP spid="12" grpId="0"/>
      <p:bldP spid="1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2833A-FE02-8358-3685-741D44A05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58456-853F-5EA7-59B5-8FC32C99E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38D2E4-84DB-5BEE-6185-3399F4C82CD6}"/>
              </a:ext>
            </a:extLst>
          </p:cNvPr>
          <p:cNvSpPr txBox="1"/>
          <p:nvPr/>
        </p:nvSpPr>
        <p:spPr>
          <a:xfrm>
            <a:off x="668370" y="1511250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If there are complex roots, then they will be complex conjugates of each other (assuming that the original problem had real coefficients)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BA226AC-F2FA-A770-2067-1824AC935D80}"/>
                  </a:ext>
                </a:extLst>
              </p:cNvPr>
              <p:cNvSpPr txBox="1"/>
              <p:nvPr/>
            </p:nvSpPr>
            <p:spPr>
              <a:xfrm>
                <a:off x="2977665" y="3226448"/>
                <a:ext cx="464045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BA226AC-F2FA-A770-2067-1824AC935D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7665" y="3226448"/>
                <a:ext cx="4640453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4F020797-17BC-6565-4387-308E59EEB5E3}"/>
              </a:ext>
            </a:extLst>
          </p:cNvPr>
          <p:cNvSpPr txBox="1"/>
          <p:nvPr/>
        </p:nvSpPr>
        <p:spPr>
          <a:xfrm>
            <a:off x="6434916" y="2311469"/>
            <a:ext cx="530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the (positive) angle of the complex root</a:t>
            </a:r>
            <a:endParaRPr lang="en-US" sz="2400" baseline="300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7424DF-7AF3-E094-2D78-EBF60AFBA915}"/>
              </a:ext>
            </a:extLst>
          </p:cNvPr>
          <p:cNvSpPr txBox="1"/>
          <p:nvPr/>
        </p:nvSpPr>
        <p:spPr>
          <a:xfrm>
            <a:off x="664384" y="2553515"/>
            <a:ext cx="4330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The solution is then of the form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4371EBB-ECF0-A762-C632-D5B53675243F}"/>
              </a:ext>
            </a:extLst>
          </p:cNvPr>
          <p:cNvCxnSpPr/>
          <p:nvPr/>
        </p:nvCxnSpPr>
        <p:spPr>
          <a:xfrm flipH="1">
            <a:off x="6434916" y="2795561"/>
            <a:ext cx="330200" cy="43088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36CB58E-7A3F-B895-CAB7-560348BD207D}"/>
              </a:ext>
            </a:extLst>
          </p:cNvPr>
          <p:cNvSpPr txBox="1"/>
          <p:nvPr/>
        </p:nvSpPr>
        <p:spPr>
          <a:xfrm>
            <a:off x="3253566" y="4110649"/>
            <a:ext cx="7404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constants to be determined from the initial conditions</a:t>
            </a:r>
            <a:endParaRPr lang="en-US" sz="2400" baseline="30000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D2E0435-8726-F202-F57A-76EB313D2F8C}"/>
              </a:ext>
            </a:extLst>
          </p:cNvPr>
          <p:cNvCxnSpPr>
            <a:cxnSpLocks/>
          </p:cNvCxnSpPr>
          <p:nvPr/>
        </p:nvCxnSpPr>
        <p:spPr>
          <a:xfrm flipH="1" flipV="1">
            <a:off x="4457700" y="3653125"/>
            <a:ext cx="161116" cy="4575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0A29289-6E01-063B-0E7C-24A9AE9FAD83}"/>
              </a:ext>
            </a:extLst>
          </p:cNvPr>
          <p:cNvCxnSpPr>
            <a:cxnSpLocks/>
          </p:cNvCxnSpPr>
          <p:nvPr/>
        </p:nvCxnSpPr>
        <p:spPr>
          <a:xfrm flipV="1">
            <a:off x="6600016" y="3526472"/>
            <a:ext cx="495300" cy="56175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DCB67DB-CF18-811B-5E9F-14C98A962B1F}"/>
                  </a:ext>
                </a:extLst>
              </p:cNvPr>
              <p:cNvSpPr txBox="1"/>
              <p:nvPr/>
            </p:nvSpPr>
            <p:spPr>
              <a:xfrm>
                <a:off x="2756841" y="4708584"/>
                <a:ext cx="6678318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p>
                                        <m:sSup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800">
                                              <a:latin typeface="Cambria Math" panose="02040503050406030204" pitchFamily="18" charset="0"/>
                                            </a:rPr>
                                            <m:t>tan</m:t>
                                          </m:r>
                                        </m:e>
                                        <m:sup>
                                          <m: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p>
                                      </m:sSup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ad>
                                            <m:radPr>
                                              <m:degHide m:val="on"/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radPr>
                                            <m:deg/>
                                            <m:e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e>
                                          </m:rad>
                                        </m:e>
                                      </m:d>
                                    </m:e>
                                  </m:func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DCB67DB-CF18-811B-5E9F-14C98A962B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841" y="4708584"/>
                <a:ext cx="6678318" cy="10181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8787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7" grpId="0"/>
      <p:bldP spid="3" grpId="0"/>
      <p:bldP spid="12" grpId="0"/>
      <p:bldP spid="20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7D01C-90D6-F322-8762-01EEB52B51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9F451-6B04-A10F-AA88-44BA8F821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7AE1731-113D-2A0C-42FA-34D4BB21D6AA}"/>
                  </a:ext>
                </a:extLst>
              </p:cNvPr>
              <p:cNvSpPr txBox="1"/>
              <p:nvPr/>
            </p:nvSpPr>
            <p:spPr>
              <a:xfrm>
                <a:off x="1728884" y="1584928"/>
                <a:ext cx="6678318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p>
                                        <m:sSup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800">
                                              <a:latin typeface="Cambria Math" panose="02040503050406030204" pitchFamily="18" charset="0"/>
                                            </a:rPr>
                                            <m:t>tan</m:t>
                                          </m:r>
                                        </m:e>
                                        <m:sup>
                                          <m: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p>
                                      </m:sSup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ad>
                                            <m:radPr>
                                              <m:degHide m:val="on"/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radPr>
                                            <m:deg/>
                                            <m:e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e>
                                          </m:rad>
                                        </m:e>
                                      </m:d>
                                    </m:e>
                                  </m:func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7AE1731-113D-2A0C-42FA-34D4BB21D6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884" y="1584928"/>
                <a:ext cx="6678318" cy="10181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A3B556A6-4AD1-5AD7-9E7B-F45A5C42B6F5}"/>
              </a:ext>
            </a:extLst>
          </p:cNvPr>
          <p:cNvSpPr txBox="1"/>
          <p:nvPr/>
        </p:nvSpPr>
        <p:spPr>
          <a:xfrm>
            <a:off x="8981991" y="1908780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C517C6-36E5-2C72-59B4-D108F1442261}"/>
              </a:ext>
            </a:extLst>
          </p:cNvPr>
          <p:cNvSpPr txBox="1"/>
          <p:nvPr/>
        </p:nvSpPr>
        <p:spPr>
          <a:xfrm>
            <a:off x="10492939" y="1908780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334E2F9-B9FA-19AE-1821-715B3B845D69}"/>
                  </a:ext>
                </a:extLst>
              </p:cNvPr>
              <p:cNvSpPr txBox="1"/>
              <p:nvPr/>
            </p:nvSpPr>
            <p:spPr>
              <a:xfrm>
                <a:off x="0" y="4027390"/>
                <a:ext cx="11841732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800">
                                                  <a:latin typeface="Cambria Math" panose="02040503050406030204" pitchFamily="18" charset="0"/>
                                                </a:rPr>
                                                <m:t>tan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ad>
                                                <m:radPr>
                                                  <m:degHide m:val="on"/>
                                                  <m:ctrlP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radPr>
                                                <m:deg/>
                                                <m:e>
                                                  <m: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  <m:t>3</m:t>
                                                  </m:r>
                                                </m:e>
                                              </m:rad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800">
                                                  <a:latin typeface="Cambria Math" panose="02040503050406030204" pitchFamily="18" charset="0"/>
                                                </a:rPr>
                                                <m:t>tan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ad>
                                                <m:radPr>
                                                  <m:degHide m:val="on"/>
                                                  <m:ctrlP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radPr>
                                                <m:deg/>
                                                <m:e>
                                                  <m: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  <m:t>3</m:t>
                                                  </m:r>
                                                </m:e>
                                              </m:rad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334E2F9-B9FA-19AE-1821-715B3B845D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027390"/>
                <a:ext cx="11841732" cy="10181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014CA49-C299-6F27-FBEF-32CC87C8171F}"/>
                  </a:ext>
                </a:extLst>
              </p:cNvPr>
              <p:cNvSpPr txBox="1"/>
              <p:nvPr/>
            </p:nvSpPr>
            <p:spPr>
              <a:xfrm>
                <a:off x="4508500" y="3183081"/>
                <a:ext cx="7200900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e>
                      </m:func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 </m:t>
                          </m:r>
                          <m:func>
                            <m:funcPr>
                              <m:ctrlP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</m:d>
                              <m:func>
                                <m:funcPr>
                                  <m:ctrlPr>
                                    <a:rPr lang="en-US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8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</m:d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014CA49-C299-6F27-FBEF-32CC87C817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500" y="3183081"/>
                <a:ext cx="7200900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E8EB33CD-5EAD-F0E2-2F76-B8382E773B43}"/>
              </a:ext>
            </a:extLst>
          </p:cNvPr>
          <p:cNvSpPr txBox="1"/>
          <p:nvPr/>
        </p:nvSpPr>
        <p:spPr>
          <a:xfrm>
            <a:off x="387350" y="3152303"/>
            <a:ext cx="3803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Use trigonometric identity</a:t>
            </a:r>
            <a:endParaRPr lang="en-US" sz="2400" baseline="30000" dirty="0">
              <a:solidFill>
                <a:srgbClr val="FF0000"/>
              </a:solidFill>
            </a:endParaRP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A00F1953-7B9E-80D5-8EB4-1312F4328F0A}"/>
              </a:ext>
            </a:extLst>
          </p:cNvPr>
          <p:cNvSpPr/>
          <p:nvPr/>
        </p:nvSpPr>
        <p:spPr>
          <a:xfrm rot="16200000">
            <a:off x="6186004" y="1640463"/>
            <a:ext cx="226556" cy="2031836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25B10465-0D18-B14E-F069-6F02D0A084ED}"/>
              </a:ext>
            </a:extLst>
          </p:cNvPr>
          <p:cNvSpPr/>
          <p:nvPr/>
        </p:nvSpPr>
        <p:spPr>
          <a:xfrm rot="16200000">
            <a:off x="7867103" y="2425637"/>
            <a:ext cx="226558" cy="45100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AA4C127-66BB-A265-0C40-0D9D072092DE}"/>
              </a:ext>
            </a:extLst>
          </p:cNvPr>
          <p:cNvCxnSpPr>
            <a:cxnSpLocks/>
          </p:cNvCxnSpPr>
          <p:nvPr/>
        </p:nvCxnSpPr>
        <p:spPr>
          <a:xfrm flipH="1">
            <a:off x="5702300" y="2849713"/>
            <a:ext cx="575184" cy="457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0B332B9-5028-49A9-E780-514BAB12F1EE}"/>
              </a:ext>
            </a:extLst>
          </p:cNvPr>
          <p:cNvCxnSpPr>
            <a:cxnSpLocks/>
          </p:cNvCxnSpPr>
          <p:nvPr/>
        </p:nvCxnSpPr>
        <p:spPr>
          <a:xfrm flipH="1">
            <a:off x="6290184" y="2764419"/>
            <a:ext cx="1464695" cy="4609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804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3" grpId="0"/>
      <p:bldP spid="4" grpId="0" animBg="1"/>
      <p:bldP spid="7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7563D-B361-8143-1C97-E16BC5752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9DC9F-31F6-C366-DF46-B6ED18CCD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2E41F5-DCA4-4B7E-AC0C-3D24092DDF55}"/>
              </a:ext>
            </a:extLst>
          </p:cNvPr>
          <p:cNvSpPr txBox="1"/>
          <p:nvPr/>
        </p:nvSpPr>
        <p:spPr>
          <a:xfrm>
            <a:off x="9289457" y="6947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B13455-9531-311D-DE7F-0340972EB249}"/>
              </a:ext>
            </a:extLst>
          </p:cNvPr>
          <p:cNvSpPr txBox="1"/>
          <p:nvPr/>
        </p:nvSpPr>
        <p:spPr>
          <a:xfrm>
            <a:off x="10668073" y="6809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7FB86B6-754D-9E74-682F-935994D4C65E}"/>
                  </a:ext>
                </a:extLst>
              </p:cNvPr>
              <p:cNvSpPr txBox="1"/>
              <p:nvPr/>
            </p:nvSpPr>
            <p:spPr>
              <a:xfrm>
                <a:off x="175134" y="2655395"/>
                <a:ext cx="11841732" cy="10532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800">
                                                  <a:latin typeface="Cambria Math" panose="02040503050406030204" pitchFamily="18" charset="0"/>
                                                </a:rPr>
                                                <m:t>tan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ad>
                                                <m:radPr>
                                                  <m:degHide m:val="on"/>
                                                  <m:ctrlP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radPr>
                                                <m:deg/>
                                                <m:e>
                                                  <m: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  <m:t>3</m:t>
                                                  </m:r>
                                                </m:e>
                                              </m:rad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800">
                                                  <a:latin typeface="Cambria Math" panose="02040503050406030204" pitchFamily="18" charset="0"/>
                                                </a:rPr>
                                                <m:t>tan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ad>
                                                <m:radPr>
                                                  <m:degHide m:val="on"/>
                                                  <m:ctrlP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radPr>
                                                <m:deg/>
                                                <m:e>
                                                  <m: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  <m:t>3</m:t>
                                                  </m:r>
                                                </m:e>
                                              </m:rad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7FB86B6-754D-9E74-682F-935994D4C6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134" y="2655395"/>
                <a:ext cx="11841732" cy="10532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val 13">
            <a:extLst>
              <a:ext uri="{FF2B5EF4-FFF2-40B4-BE49-F238E27FC236}">
                <a16:creationId xmlns:a16="http://schemas.microsoft.com/office/drawing/2014/main" id="{32281816-0974-66C4-614D-D833E807555A}"/>
              </a:ext>
            </a:extLst>
          </p:cNvPr>
          <p:cNvSpPr/>
          <p:nvPr/>
        </p:nvSpPr>
        <p:spPr>
          <a:xfrm>
            <a:off x="9199104" y="672524"/>
            <a:ext cx="1294928" cy="534693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96B25C-F546-8ADE-0B5A-0911FBD388E6}"/>
                  </a:ext>
                </a:extLst>
              </p:cNvPr>
              <p:cNvSpPr txBox="1"/>
              <p:nvPr/>
            </p:nvSpPr>
            <p:spPr>
              <a:xfrm>
                <a:off x="350268" y="1422224"/>
                <a:ext cx="11841732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800">
                                                  <a:latin typeface="Cambria Math" panose="02040503050406030204" pitchFamily="18" charset="0"/>
                                                </a:rPr>
                                                <m:t>tan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ad>
                                                <m:radPr>
                                                  <m:degHide m:val="on"/>
                                                  <m:ctrlP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radPr>
                                                <m:deg/>
                                                <m:e>
                                                  <m: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  <m:t>3</m:t>
                                                  </m:r>
                                                </m:e>
                                              </m:rad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800">
                                                  <a:latin typeface="Cambria Math" panose="02040503050406030204" pitchFamily="18" charset="0"/>
                                                </a:rPr>
                                                <m:t>tan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ad>
                                                <m:radPr>
                                                  <m:degHide m:val="on"/>
                                                  <m:ctrlP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radPr>
                                                <m:deg/>
                                                <m:e>
                                                  <m: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  <m:t>3</m:t>
                                                  </m:r>
                                                </m:e>
                                              </m:rad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96B25C-F546-8ADE-0B5A-0911FBD388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268" y="1422224"/>
                <a:ext cx="11841732" cy="10181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0D97AD9-C948-4D54-D10D-27DA35796161}"/>
                  </a:ext>
                </a:extLst>
              </p:cNvPr>
              <p:cNvSpPr txBox="1"/>
              <p:nvPr/>
            </p:nvSpPr>
            <p:spPr>
              <a:xfrm>
                <a:off x="1673734" y="3923639"/>
                <a:ext cx="353326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0D97AD9-C948-4D54-D10D-27DA35796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734" y="3923639"/>
                <a:ext cx="3533266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93C6B9F-C7BC-279F-A8CD-2EF9123C0AE0}"/>
                  </a:ext>
                </a:extLst>
              </p:cNvPr>
              <p:cNvSpPr txBox="1"/>
              <p:nvPr/>
            </p:nvSpPr>
            <p:spPr>
              <a:xfrm>
                <a:off x="175134" y="4725495"/>
                <a:ext cx="11841732" cy="10532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800">
                                                  <a:latin typeface="Cambria Math" panose="02040503050406030204" pitchFamily="18" charset="0"/>
                                                </a:rPr>
                                                <m:t>tan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ad>
                                                <m:radPr>
                                                  <m:degHide m:val="on"/>
                                                  <m:ctrlP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radPr>
                                                <m:deg/>
                                                <m:e>
                                                  <m: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  <m:t>3</m:t>
                                                  </m:r>
                                                </m:e>
                                              </m:rad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800">
                                                  <a:latin typeface="Cambria Math" panose="02040503050406030204" pitchFamily="18" charset="0"/>
                                                </a:rPr>
                                                <m:t>tan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ad>
                                                <m:radPr>
                                                  <m:degHide m:val="on"/>
                                                  <m:ctrlP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radPr>
                                                <m:deg/>
                                                <m:e>
                                                  <m:r>
                                                    <a:rPr lang="en-US" sz="2800" i="1">
                                                      <a:latin typeface="Cambria Math" panose="02040503050406030204" pitchFamily="18" charset="0"/>
                                                    </a:rPr>
                                                    <m:t>3</m:t>
                                                  </m:r>
                                                </m:e>
                                              </m:rad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93C6B9F-C7BC-279F-A8CD-2EF9123C0A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134" y="4725495"/>
                <a:ext cx="11841732" cy="10532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ight Triangle 8">
            <a:extLst>
              <a:ext uri="{FF2B5EF4-FFF2-40B4-BE49-F238E27FC236}">
                <a16:creationId xmlns:a16="http://schemas.microsoft.com/office/drawing/2014/main" id="{F701280A-10C9-62E1-D3B1-CF7984A0F91F}"/>
              </a:ext>
            </a:extLst>
          </p:cNvPr>
          <p:cNvSpPr/>
          <p:nvPr/>
        </p:nvSpPr>
        <p:spPr>
          <a:xfrm flipH="1">
            <a:off x="10121900" y="3612463"/>
            <a:ext cx="546173" cy="1053237"/>
          </a:xfrm>
          <a:prstGeom prst="rtTriangl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733E18-450F-84C9-9534-7EE2D4DEBA46}"/>
              </a:ext>
            </a:extLst>
          </p:cNvPr>
          <p:cNvSpPr txBox="1"/>
          <p:nvPr/>
        </p:nvSpPr>
        <p:spPr>
          <a:xfrm>
            <a:off x="10287471" y="4665700"/>
            <a:ext cx="434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34540A-058B-F449-0BEF-99E43220F700}"/>
              </a:ext>
            </a:extLst>
          </p:cNvPr>
          <p:cNvSpPr txBox="1"/>
          <p:nvPr/>
        </p:nvSpPr>
        <p:spPr>
          <a:xfrm>
            <a:off x="9960991" y="3837399"/>
            <a:ext cx="434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95400EF-218C-6CAE-74EA-A1C9205335B5}"/>
                  </a:ext>
                </a:extLst>
              </p:cNvPr>
              <p:cNvSpPr txBox="1"/>
              <p:nvPr/>
            </p:nvSpPr>
            <p:spPr>
              <a:xfrm>
                <a:off x="10690655" y="4007193"/>
                <a:ext cx="434543" cy="412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95400EF-218C-6CAE-74EA-A1C9205335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90655" y="4007193"/>
                <a:ext cx="434543" cy="41287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0F12275-06EC-1706-DA89-DC0C349F5970}"/>
                  </a:ext>
                </a:extLst>
              </p:cNvPr>
              <p:cNvSpPr txBox="1"/>
              <p:nvPr/>
            </p:nvSpPr>
            <p:spPr>
              <a:xfrm>
                <a:off x="2095500" y="5650454"/>
                <a:ext cx="6096000" cy="9588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0F12275-06EC-1706-DA89-DC0C349F59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5500" y="5650454"/>
                <a:ext cx="6096000" cy="95885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A3DE8F87-5848-0039-191B-E1489CD6EC74}"/>
              </a:ext>
            </a:extLst>
          </p:cNvPr>
          <p:cNvSpPr/>
          <p:nvPr/>
        </p:nvSpPr>
        <p:spPr>
          <a:xfrm>
            <a:off x="10638250" y="571008"/>
            <a:ext cx="1294928" cy="681502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DF36DEB-682B-B047-B8C7-4A77A8688A38}"/>
              </a:ext>
            </a:extLst>
          </p:cNvPr>
          <p:cNvCxnSpPr>
            <a:cxnSpLocks/>
          </p:cNvCxnSpPr>
          <p:nvPr/>
        </p:nvCxnSpPr>
        <p:spPr>
          <a:xfrm flipV="1">
            <a:off x="7581418" y="2804160"/>
            <a:ext cx="2706053" cy="808303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Left Brace 19">
            <a:extLst>
              <a:ext uri="{FF2B5EF4-FFF2-40B4-BE49-F238E27FC236}">
                <a16:creationId xmlns:a16="http://schemas.microsoft.com/office/drawing/2014/main" id="{106FED12-D3C3-B862-AB55-3D2A80B23DE1}"/>
              </a:ext>
            </a:extLst>
          </p:cNvPr>
          <p:cNvSpPr/>
          <p:nvPr/>
        </p:nvSpPr>
        <p:spPr>
          <a:xfrm rot="5400000">
            <a:off x="4169440" y="1195587"/>
            <a:ext cx="268065" cy="309710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FE9C6C1-55DC-A98B-DAC7-68FEFC3ED19A}"/>
              </a:ext>
            </a:extLst>
          </p:cNvPr>
          <p:cNvSpPr txBox="1"/>
          <p:nvPr/>
        </p:nvSpPr>
        <p:spPr>
          <a:xfrm>
            <a:off x="4300561" y="2226424"/>
            <a:ext cx="434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30331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4" grpId="0"/>
      <p:bldP spid="7" grpId="0"/>
      <p:bldP spid="9" grpId="0" animBg="1"/>
      <p:bldP spid="11" grpId="0"/>
      <p:bldP spid="12" grpId="0"/>
      <p:bldP spid="13" grpId="0"/>
      <p:bldP spid="15" grpId="0"/>
      <p:bldP spid="10" grpId="0" animBg="1"/>
      <p:bldP spid="20" grpId="0" animBg="1"/>
      <p:bldP spid="21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62062-5392-5FB9-35B0-6B6E0BB22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9DF52-37B2-E376-22CF-BA8114C8A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8A6EF-4613-D6F5-9CF5-FA2F6109F8C1}"/>
              </a:ext>
            </a:extLst>
          </p:cNvPr>
          <p:cNvSpPr txBox="1"/>
          <p:nvPr/>
        </p:nvSpPr>
        <p:spPr>
          <a:xfrm>
            <a:off x="9289457" y="6947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A056EB-41C6-3109-5F00-2E9DA2C4B745}"/>
              </a:ext>
            </a:extLst>
          </p:cNvPr>
          <p:cNvSpPr txBox="1"/>
          <p:nvPr/>
        </p:nvSpPr>
        <p:spPr>
          <a:xfrm>
            <a:off x="10668073" y="6809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2A1C20D-25B8-E693-D24D-BC291B3C88BA}"/>
                  </a:ext>
                </a:extLst>
              </p:cNvPr>
              <p:cNvSpPr txBox="1"/>
              <p:nvPr/>
            </p:nvSpPr>
            <p:spPr>
              <a:xfrm>
                <a:off x="966254" y="1831859"/>
                <a:ext cx="289826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2A1C20D-25B8-E693-D24D-BC291B3C88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254" y="1831859"/>
                <a:ext cx="2898266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838C139-7CD2-02D2-2B74-D959C49EF249}"/>
                  </a:ext>
                </a:extLst>
              </p:cNvPr>
              <p:cNvSpPr txBox="1"/>
              <p:nvPr/>
            </p:nvSpPr>
            <p:spPr>
              <a:xfrm>
                <a:off x="3864520" y="1513032"/>
                <a:ext cx="6096000" cy="9588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838C139-7CD2-02D2-2B74-D959C49EF2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4520" y="1513032"/>
                <a:ext cx="6096000" cy="9588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CB73D6A-6AFA-969E-4320-1E1AD4DD493B}"/>
                  </a:ext>
                </a:extLst>
              </p:cNvPr>
              <p:cNvSpPr txBox="1"/>
              <p:nvPr/>
            </p:nvSpPr>
            <p:spPr>
              <a:xfrm>
                <a:off x="4004220" y="2838595"/>
                <a:ext cx="6096000" cy="9588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CB73D6A-6AFA-969E-4320-1E1AD4DD49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4220" y="2838595"/>
                <a:ext cx="6096000" cy="9588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9BC2D92-0503-AB71-BB57-A6F66A0C959B}"/>
                  </a:ext>
                </a:extLst>
              </p:cNvPr>
              <p:cNvSpPr txBox="1"/>
              <p:nvPr/>
            </p:nvSpPr>
            <p:spPr>
              <a:xfrm>
                <a:off x="4131220" y="3928225"/>
                <a:ext cx="6096000" cy="9588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d>
                            <m:d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9BC2D92-0503-AB71-BB57-A6F66A0C95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1220" y="3928225"/>
                <a:ext cx="6096000" cy="95885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6175019-0C5B-E6D2-4266-7E05A1CBD7C0}"/>
                  </a:ext>
                </a:extLst>
              </p:cNvPr>
              <p:cNvSpPr txBox="1"/>
              <p:nvPr/>
            </p:nvSpPr>
            <p:spPr>
              <a:xfrm>
                <a:off x="5308600" y="5086884"/>
                <a:ext cx="4537620" cy="51616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6175019-0C5B-E6D2-4266-7E05A1CBD7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8600" y="5086884"/>
                <a:ext cx="4537620" cy="51616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20C1E5D-FA04-C3E5-BD67-631E292528BE}"/>
                  </a:ext>
                </a:extLst>
              </p:cNvPr>
              <p:cNvSpPr txBox="1"/>
              <p:nvPr/>
            </p:nvSpPr>
            <p:spPr>
              <a:xfrm>
                <a:off x="5575300" y="5794180"/>
                <a:ext cx="3509503" cy="4816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−3=</m:t>
                      </m:r>
                      <m:rad>
                        <m:radPr>
                          <m:degHide m:val="o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func>
                        <m:func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20C1E5D-FA04-C3E5-BD67-631E292528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5300" y="5794180"/>
                <a:ext cx="3509503" cy="48160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CA5FF05-7243-A9A4-2935-3378F3256FF3}"/>
                  </a:ext>
                </a:extLst>
              </p:cNvPr>
              <p:cNvSpPr txBox="1"/>
              <p:nvPr/>
            </p:nvSpPr>
            <p:spPr>
              <a:xfrm>
                <a:off x="621717" y="3138184"/>
                <a:ext cx="3509503" cy="4816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func>
                        <m:func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CA5FF05-7243-A9A4-2935-3378F3256F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717" y="3138184"/>
                <a:ext cx="3509503" cy="4816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C501A5D-F801-33C3-2521-2144568403FA}"/>
                  </a:ext>
                </a:extLst>
              </p:cNvPr>
              <p:cNvSpPr txBox="1"/>
              <p:nvPr/>
            </p:nvSpPr>
            <p:spPr>
              <a:xfrm>
                <a:off x="494717" y="4166847"/>
                <a:ext cx="3509503" cy="4816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 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C501A5D-F801-33C3-2521-2144568403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717" y="4166847"/>
                <a:ext cx="3509503" cy="48160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32330CC-0B03-EA40-B1E6-980D090DF656}"/>
                  </a:ext>
                </a:extLst>
              </p:cNvPr>
              <p:cNvSpPr txBox="1"/>
              <p:nvPr/>
            </p:nvSpPr>
            <p:spPr>
              <a:xfrm>
                <a:off x="1229747" y="4830405"/>
                <a:ext cx="2039439" cy="7321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32330CC-0B03-EA40-B1E6-980D090DF6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747" y="4830405"/>
                <a:ext cx="2039439" cy="73212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A7B555B-1ED2-670E-1651-8018161E3D53}"/>
                  </a:ext>
                </a:extLst>
              </p:cNvPr>
              <p:cNvSpPr txBox="1"/>
              <p:nvPr/>
            </p:nvSpPr>
            <p:spPr>
              <a:xfrm>
                <a:off x="125902" y="5699737"/>
                <a:ext cx="2250566" cy="8703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A7B555B-1ED2-670E-1651-8018161E3D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02" y="5699737"/>
                <a:ext cx="2250566" cy="87036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96B3B78-DC20-3912-B8A9-01D3022F2A8D}"/>
                  </a:ext>
                </a:extLst>
              </p:cNvPr>
              <p:cNvSpPr txBox="1"/>
              <p:nvPr/>
            </p:nvSpPr>
            <p:spPr>
              <a:xfrm>
                <a:off x="2249467" y="5719096"/>
                <a:ext cx="2250566" cy="11133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96B3B78-DC20-3912-B8A9-01D3022F2A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9467" y="5719096"/>
                <a:ext cx="2250566" cy="111338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86A1D01-2590-CC6F-64B4-72449C4040C2}"/>
                  </a:ext>
                </a:extLst>
              </p:cNvPr>
              <p:cNvSpPr txBox="1"/>
              <p:nvPr/>
            </p:nvSpPr>
            <p:spPr>
              <a:xfrm>
                <a:off x="4356100" y="5957719"/>
                <a:ext cx="774700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86A1D01-2590-CC6F-64B4-72449C4040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6100" y="5957719"/>
                <a:ext cx="774700" cy="43088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EB0E0D31-87FF-6D61-BDFE-1243BD2F807A}"/>
              </a:ext>
            </a:extLst>
          </p:cNvPr>
          <p:cNvSpPr txBox="1"/>
          <p:nvPr/>
        </p:nvSpPr>
        <p:spPr>
          <a:xfrm>
            <a:off x="513562" y="1325334"/>
            <a:ext cx="3803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From first boundary condition</a:t>
            </a:r>
            <a:endParaRPr lang="en-US" sz="2000" baseline="30000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08F7985-89B2-8BBF-F87A-FA373DC70913}"/>
              </a:ext>
            </a:extLst>
          </p:cNvPr>
          <p:cNvCxnSpPr/>
          <p:nvPr/>
        </p:nvCxnSpPr>
        <p:spPr>
          <a:xfrm>
            <a:off x="3683000" y="2262746"/>
            <a:ext cx="2222500" cy="78525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1603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3FBE7-424F-1A7F-BF54-91594D56B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813D3-324B-AC9E-0CC6-DF10FCD69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Complex Root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F257E0C-E04A-7EED-0167-90164DA53514}"/>
                  </a:ext>
                </a:extLst>
              </p:cNvPr>
              <p:cNvSpPr txBox="1"/>
              <p:nvPr/>
            </p:nvSpPr>
            <p:spPr>
              <a:xfrm>
                <a:off x="1728884" y="1584928"/>
                <a:ext cx="6678318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F257E0C-E04A-7EED-0167-90164DA535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884" y="1584928"/>
                <a:ext cx="6678318" cy="10181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678670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87E206-53DE-50BA-2728-7B8C95242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16447-6797-8963-D77A-C8B0A0A17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627" y="693983"/>
            <a:ext cx="10515600" cy="7245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Important Points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0F510B-1320-6F7B-31D5-1FF3AA31DB7B}"/>
              </a:ext>
            </a:extLst>
          </p:cNvPr>
          <p:cNvSpPr txBox="1"/>
          <p:nvPr/>
        </p:nvSpPr>
        <p:spPr>
          <a:xfrm>
            <a:off x="1131570" y="1493060"/>
            <a:ext cx="106621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How to use difference equations to analyze of discrete functions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86B19-2DD4-6E26-D89B-0B1C7809AE6D}"/>
              </a:ext>
            </a:extLst>
          </p:cNvPr>
          <p:cNvSpPr txBox="1"/>
          <p:nvPr/>
        </p:nvSpPr>
        <p:spPr>
          <a:xfrm>
            <a:off x="2312606" y="2090847"/>
            <a:ext cx="8623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Using shift invariance to make descriptions causal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B15AF1-398D-9E7F-33A0-14781427001E}"/>
              </a:ext>
            </a:extLst>
          </p:cNvPr>
          <p:cNvSpPr txBox="1"/>
          <p:nvPr/>
        </p:nvSpPr>
        <p:spPr>
          <a:xfrm>
            <a:off x="1131570" y="2688634"/>
            <a:ext cx="7502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Finding closed form solutions of the system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9E1B8F-3D6A-E9F9-D26F-AC0C20C59B03}"/>
              </a:ext>
            </a:extLst>
          </p:cNvPr>
          <p:cNvSpPr txBox="1"/>
          <p:nvPr/>
        </p:nvSpPr>
        <p:spPr>
          <a:xfrm>
            <a:off x="2312606" y="3297851"/>
            <a:ext cx="5231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Find characteristic equation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6F543A-F4C6-6DB5-F0B8-E5891824F0D0}"/>
              </a:ext>
            </a:extLst>
          </p:cNvPr>
          <p:cNvSpPr txBox="1"/>
          <p:nvPr/>
        </p:nvSpPr>
        <p:spPr>
          <a:xfrm>
            <a:off x="2312606" y="3884208"/>
            <a:ext cx="959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Form of solution depends upon characteristic equation roots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A2C666-F85B-BD9C-8596-F03B99EE3166}"/>
              </a:ext>
            </a:extLst>
          </p:cNvPr>
          <p:cNvSpPr txBox="1"/>
          <p:nvPr/>
        </p:nvSpPr>
        <p:spPr>
          <a:xfrm>
            <a:off x="3127946" y="4407428"/>
            <a:ext cx="5231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Unique real roots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E0C97E-9E4B-2F47-6021-4B792C833ECF}"/>
              </a:ext>
            </a:extLst>
          </p:cNvPr>
          <p:cNvSpPr txBox="1"/>
          <p:nvPr/>
        </p:nvSpPr>
        <p:spPr>
          <a:xfrm>
            <a:off x="3127946" y="4930648"/>
            <a:ext cx="5231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Repeated roots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176DC2-9CC2-9F29-5440-C990C7CBBB98}"/>
              </a:ext>
            </a:extLst>
          </p:cNvPr>
          <p:cNvSpPr txBox="1"/>
          <p:nvPr/>
        </p:nvSpPr>
        <p:spPr>
          <a:xfrm>
            <a:off x="3127946" y="5453868"/>
            <a:ext cx="5231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Complex roots</a:t>
            </a:r>
          </a:p>
        </p:txBody>
      </p:sp>
    </p:spTree>
    <p:extLst>
      <p:ext uri="{BB962C8B-B14F-4D97-AF65-F5344CB8AC3E}">
        <p14:creationId xmlns:p14="http://schemas.microsoft.com/office/powerpoint/2010/main" val="23538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8D0A0-098E-696C-4B22-BC4AB92D9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7C915-289C-8184-5A37-3CB3F5DE0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136A85-3846-99AE-E8A7-A7F15D7CD7DF}"/>
              </a:ext>
            </a:extLst>
          </p:cNvPr>
          <p:cNvSpPr txBox="1"/>
          <p:nvPr/>
        </p:nvSpPr>
        <p:spPr>
          <a:xfrm>
            <a:off x="874129" y="1882161"/>
            <a:ext cx="5490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One pair of rabbits put into an enclosure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90BB5A-91CD-D76C-277D-A69DA376AF8E}"/>
              </a:ext>
            </a:extLst>
          </p:cNvPr>
          <p:cNvSpPr txBox="1"/>
          <p:nvPr/>
        </p:nvSpPr>
        <p:spPr>
          <a:xfrm>
            <a:off x="1397534" y="2457359"/>
            <a:ext cx="3327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There is plenty of food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84660D-EE80-70FD-E49B-EAE140A22175}"/>
              </a:ext>
            </a:extLst>
          </p:cNvPr>
          <p:cNvSpPr txBox="1"/>
          <p:nvPr/>
        </p:nvSpPr>
        <p:spPr>
          <a:xfrm>
            <a:off x="1397534" y="2944756"/>
            <a:ext cx="3327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There are no predators</a:t>
            </a: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BEB22C02-F26C-4464-79C0-78159106D84D}"/>
              </a:ext>
            </a:extLst>
          </p:cNvPr>
          <p:cNvGrpSpPr/>
          <p:nvPr/>
        </p:nvGrpSpPr>
        <p:grpSpPr>
          <a:xfrm>
            <a:off x="7525726" y="1993899"/>
            <a:ext cx="4032495" cy="2142253"/>
            <a:chOff x="7525726" y="1993899"/>
            <a:chExt cx="4032495" cy="2142253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01E42CFF-AE5A-35E9-D9EE-5327167EE6A4}"/>
                </a:ext>
              </a:extLst>
            </p:cNvPr>
            <p:cNvGrpSpPr/>
            <p:nvPr/>
          </p:nvGrpSpPr>
          <p:grpSpPr>
            <a:xfrm>
              <a:off x="7783561" y="1993899"/>
              <a:ext cx="1937746" cy="925125"/>
              <a:chOff x="7783561" y="1993899"/>
              <a:chExt cx="1937746" cy="925125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CEED9C2B-7731-0F8E-C17C-4EF601BA114C}"/>
                  </a:ext>
                </a:extLst>
              </p:cNvPr>
              <p:cNvGrpSpPr/>
              <p:nvPr/>
            </p:nvGrpSpPr>
            <p:grpSpPr>
              <a:xfrm>
                <a:off x="7783561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3" name="Rectangle 2">
                  <a:extLst>
                    <a:ext uri="{FF2B5EF4-FFF2-40B4-BE49-F238E27FC236}">
                      <a16:creationId xmlns:a16="http://schemas.microsoft.com/office/drawing/2014/main" id="{9AF3D869-E1D0-5AC4-3446-1ADFB9AC276A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" name="Oval 3">
                  <a:extLst>
                    <a:ext uri="{FF2B5EF4-FFF2-40B4-BE49-F238E27FC236}">
                      <a16:creationId xmlns:a16="http://schemas.microsoft.com/office/drawing/2014/main" id="{6CF28AC1-2E53-2DC0-6B63-9F1663F8915A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43A50E7B-E1EF-E765-3756-8DCBD1A82B48}"/>
                  </a:ext>
                </a:extLst>
              </p:cNvPr>
              <p:cNvGrpSpPr/>
              <p:nvPr/>
            </p:nvGrpSpPr>
            <p:grpSpPr>
              <a:xfrm>
                <a:off x="7943691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F44DADE7-94B8-7A3B-429E-938976D8E9FB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FC5F9C67-7B1C-19E3-9616-35740E5C825A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65B0A62C-E3F0-075B-D51E-A806B28DC2C0}"/>
                  </a:ext>
                </a:extLst>
              </p:cNvPr>
              <p:cNvGrpSpPr/>
              <p:nvPr/>
            </p:nvGrpSpPr>
            <p:grpSpPr>
              <a:xfrm>
                <a:off x="8112402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0C2566DB-ABFC-B35C-BACF-0367CD9AAA14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3996B571-8272-E420-0828-EC5B1355AB49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EB13D353-DF2C-1070-035D-436E38F924DE}"/>
                  </a:ext>
                </a:extLst>
              </p:cNvPr>
              <p:cNvGrpSpPr/>
              <p:nvPr/>
            </p:nvGrpSpPr>
            <p:grpSpPr>
              <a:xfrm>
                <a:off x="828969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E15D03A2-B942-9D82-8DE4-A18E1ADB5733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9EC5A936-EE1D-8747-AFDD-468E2BD69260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3BCEC6AE-B3E4-8571-4F89-E7F2119E8C36}"/>
                  </a:ext>
                </a:extLst>
              </p:cNvPr>
              <p:cNvGrpSpPr/>
              <p:nvPr/>
            </p:nvGrpSpPr>
            <p:grpSpPr>
              <a:xfrm>
                <a:off x="844982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7F7B72DE-5F3C-959C-3F69-7F25485B8FD2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3185AB1A-7E25-8227-0EFE-389F11C14C52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15C3AC39-22EF-FDE6-EC22-BCE1323F1D87}"/>
                  </a:ext>
                </a:extLst>
              </p:cNvPr>
              <p:cNvGrpSpPr/>
              <p:nvPr/>
            </p:nvGrpSpPr>
            <p:grpSpPr>
              <a:xfrm>
                <a:off x="8618535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C4FB0460-2E77-E581-767A-4823200B5958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49B2B491-E145-5D20-B68A-655AD79C9100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6BEA0AB0-0065-35E1-0122-B972367EC2B0}"/>
                  </a:ext>
                </a:extLst>
              </p:cNvPr>
              <p:cNvGrpSpPr/>
              <p:nvPr/>
            </p:nvGrpSpPr>
            <p:grpSpPr>
              <a:xfrm>
                <a:off x="8798923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7F9788A9-4718-2E89-687E-178F97949DBD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283C6459-775C-5E4E-83BE-C4F457146A29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B83D57C2-15B9-04BE-B1F2-837F54AE2BCD}"/>
                  </a:ext>
                </a:extLst>
              </p:cNvPr>
              <p:cNvGrpSpPr/>
              <p:nvPr/>
            </p:nvGrpSpPr>
            <p:grpSpPr>
              <a:xfrm>
                <a:off x="8959053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E793C19-307D-9B0C-1020-5A5DFFCA95C9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Oval 32">
                  <a:extLst>
                    <a:ext uri="{FF2B5EF4-FFF2-40B4-BE49-F238E27FC236}">
                      <a16:creationId xmlns:a16="http://schemas.microsoft.com/office/drawing/2014/main" id="{B3126AFE-8EB9-E35E-377E-98BCA1F2C21C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71D1F74C-A571-D67D-5601-71AB7A5CBA37}"/>
                  </a:ext>
                </a:extLst>
              </p:cNvPr>
              <p:cNvGrpSpPr/>
              <p:nvPr/>
            </p:nvGrpSpPr>
            <p:grpSpPr>
              <a:xfrm>
                <a:off x="912776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E57082CB-9BB6-EBE9-0152-DF16B16A52A7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62849D8A-D341-4698-E34C-EBDA7ACC8F51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04D7A63D-A8A1-1628-852C-C46243CC671E}"/>
                  </a:ext>
                </a:extLst>
              </p:cNvPr>
              <p:cNvGrpSpPr/>
              <p:nvPr/>
            </p:nvGrpSpPr>
            <p:grpSpPr>
              <a:xfrm>
                <a:off x="9276627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6AE03698-1005-E0F6-7CD6-EDAFE937E51B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FF4E6EEB-3688-474C-1C7D-45AF015A20F3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ECA82047-8D3B-6715-4DF9-A33F9D3C146B}"/>
                  </a:ext>
                </a:extLst>
              </p:cNvPr>
              <p:cNvGrpSpPr/>
              <p:nvPr/>
            </p:nvGrpSpPr>
            <p:grpSpPr>
              <a:xfrm>
                <a:off x="9436757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BA2B6031-8DDF-DB6A-7043-909EA908C6E6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6CD64F39-EA79-A240-26E3-DC397269464E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A0DC57E9-DC8C-3B89-593C-14A0BA22B488}"/>
                  </a:ext>
                </a:extLst>
              </p:cNvPr>
              <p:cNvGrpSpPr/>
              <p:nvPr/>
            </p:nvGrpSpPr>
            <p:grpSpPr>
              <a:xfrm>
                <a:off x="9605468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16EF07E6-709E-B565-4C72-90A2A667480E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1D9CAD0-6671-0F7D-CB3D-A7115E4D4205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4E1C6E69-5588-AE9A-D863-1188D106EC6D}"/>
                </a:ext>
              </a:extLst>
            </p:cNvPr>
            <p:cNvGrpSpPr/>
            <p:nvPr/>
          </p:nvGrpSpPr>
          <p:grpSpPr>
            <a:xfrm>
              <a:off x="9357667" y="3211027"/>
              <a:ext cx="1937746" cy="925125"/>
              <a:chOff x="7783561" y="1993899"/>
              <a:chExt cx="1937746" cy="925125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ECDB8500-A4A6-1A92-105C-43E644BA5BCE}"/>
                  </a:ext>
                </a:extLst>
              </p:cNvPr>
              <p:cNvGrpSpPr/>
              <p:nvPr/>
            </p:nvGrpSpPr>
            <p:grpSpPr>
              <a:xfrm>
                <a:off x="7783561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3B982B35-DDD1-F863-E51A-B190EC734711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Oval 82">
                  <a:extLst>
                    <a:ext uri="{FF2B5EF4-FFF2-40B4-BE49-F238E27FC236}">
                      <a16:creationId xmlns:a16="http://schemas.microsoft.com/office/drawing/2014/main" id="{E5D5D329-DF69-9699-22D6-ECF083ED0A90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4752F112-7727-0AB2-33EC-75DBAD67B7F0}"/>
                  </a:ext>
                </a:extLst>
              </p:cNvPr>
              <p:cNvGrpSpPr/>
              <p:nvPr/>
            </p:nvGrpSpPr>
            <p:grpSpPr>
              <a:xfrm>
                <a:off x="7943691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EA226F4D-F072-3A6B-8187-3B5D5A0CBD1D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Oval 80">
                  <a:extLst>
                    <a:ext uri="{FF2B5EF4-FFF2-40B4-BE49-F238E27FC236}">
                      <a16:creationId xmlns:a16="http://schemas.microsoft.com/office/drawing/2014/main" id="{E9887D63-68A0-9122-D9F3-BC4834B718D9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4C14901E-ABCC-8C76-4E44-CE37648660BD}"/>
                  </a:ext>
                </a:extLst>
              </p:cNvPr>
              <p:cNvGrpSpPr/>
              <p:nvPr/>
            </p:nvGrpSpPr>
            <p:grpSpPr>
              <a:xfrm>
                <a:off x="8112402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8845AA27-C354-A9E1-5CDA-2B6E94F7F0DE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6D0600AB-93ED-A652-CA69-25F67624D447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8D7D997C-2C6B-DFCA-CD6A-70D297CF4CD3}"/>
                  </a:ext>
                </a:extLst>
              </p:cNvPr>
              <p:cNvGrpSpPr/>
              <p:nvPr/>
            </p:nvGrpSpPr>
            <p:grpSpPr>
              <a:xfrm>
                <a:off x="828969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B1BCB30B-AF1D-1BA7-B560-C4B434FAB557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Oval 76">
                  <a:extLst>
                    <a:ext uri="{FF2B5EF4-FFF2-40B4-BE49-F238E27FC236}">
                      <a16:creationId xmlns:a16="http://schemas.microsoft.com/office/drawing/2014/main" id="{A8632A5D-6AEA-6F45-BEDA-59DFB5FE2708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6338DC1B-4122-94F7-991B-F55CF25E32B5}"/>
                  </a:ext>
                </a:extLst>
              </p:cNvPr>
              <p:cNvGrpSpPr/>
              <p:nvPr/>
            </p:nvGrpSpPr>
            <p:grpSpPr>
              <a:xfrm>
                <a:off x="844982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BA210D2D-1F3F-7637-F630-DEC65F63D1AA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Oval 74">
                  <a:extLst>
                    <a:ext uri="{FF2B5EF4-FFF2-40B4-BE49-F238E27FC236}">
                      <a16:creationId xmlns:a16="http://schemas.microsoft.com/office/drawing/2014/main" id="{F4DBF893-635E-650D-0015-946305240848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BE3E2935-EEFC-7C04-6BE2-DDE52DCF1CC2}"/>
                  </a:ext>
                </a:extLst>
              </p:cNvPr>
              <p:cNvGrpSpPr/>
              <p:nvPr/>
            </p:nvGrpSpPr>
            <p:grpSpPr>
              <a:xfrm>
                <a:off x="8618535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B3A94D12-D916-5D03-7E41-D91F05BCAE6D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9FEB3E20-EDB2-9DD5-4A80-F34B840D2F3D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2F40A10D-4D79-A0D2-D128-00AC9D325B30}"/>
                  </a:ext>
                </a:extLst>
              </p:cNvPr>
              <p:cNvGrpSpPr/>
              <p:nvPr/>
            </p:nvGrpSpPr>
            <p:grpSpPr>
              <a:xfrm>
                <a:off x="8798923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EFA4ED5A-29E1-65A2-B3F3-9594B0FC4FF2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Oval 70">
                  <a:extLst>
                    <a:ext uri="{FF2B5EF4-FFF2-40B4-BE49-F238E27FC236}">
                      <a16:creationId xmlns:a16="http://schemas.microsoft.com/office/drawing/2014/main" id="{CE2CA501-22C6-1BA6-F76C-B2973FAAE8A8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BFBEC0F9-CEFE-4E04-1E10-56808302EA6D}"/>
                  </a:ext>
                </a:extLst>
              </p:cNvPr>
              <p:cNvGrpSpPr/>
              <p:nvPr/>
            </p:nvGrpSpPr>
            <p:grpSpPr>
              <a:xfrm>
                <a:off x="8959053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D44A9CBE-8ECA-2FB0-5CF8-055EC91C7563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Oval 68">
                  <a:extLst>
                    <a:ext uri="{FF2B5EF4-FFF2-40B4-BE49-F238E27FC236}">
                      <a16:creationId xmlns:a16="http://schemas.microsoft.com/office/drawing/2014/main" id="{96BC424D-148A-7488-ADDA-A60B77FF7213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A64C1E7C-DECC-86D2-58BC-C8DA611F15EB}"/>
                  </a:ext>
                </a:extLst>
              </p:cNvPr>
              <p:cNvGrpSpPr/>
              <p:nvPr/>
            </p:nvGrpSpPr>
            <p:grpSpPr>
              <a:xfrm>
                <a:off x="912776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CAA80CAE-B4AF-BCE7-4B17-ACADA5396558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Oval 66">
                  <a:extLst>
                    <a:ext uri="{FF2B5EF4-FFF2-40B4-BE49-F238E27FC236}">
                      <a16:creationId xmlns:a16="http://schemas.microsoft.com/office/drawing/2014/main" id="{81FBDA43-AE91-D0FA-B0F7-AA19054DA7F2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6FF1EAEA-93D2-5706-08B9-A6440ABED630}"/>
                  </a:ext>
                </a:extLst>
              </p:cNvPr>
              <p:cNvGrpSpPr/>
              <p:nvPr/>
            </p:nvGrpSpPr>
            <p:grpSpPr>
              <a:xfrm>
                <a:off x="9276627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07A0DBC3-A4A7-91CA-6DD1-0B51689E625E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BCDF434C-9527-12DB-97EB-ADD560735C9D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E8A98130-4E8A-E3CA-7278-F5E516150E47}"/>
                  </a:ext>
                </a:extLst>
              </p:cNvPr>
              <p:cNvGrpSpPr/>
              <p:nvPr/>
            </p:nvGrpSpPr>
            <p:grpSpPr>
              <a:xfrm>
                <a:off x="9436757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C3EE24E0-AC47-56FB-F670-37C424C0E007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7D860E19-1AFB-70A6-44DE-3A0770322E79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FA090E39-32E9-2308-A3CA-55312868B31F}"/>
                  </a:ext>
                </a:extLst>
              </p:cNvPr>
              <p:cNvGrpSpPr/>
              <p:nvPr/>
            </p:nvGrpSpPr>
            <p:grpSpPr>
              <a:xfrm>
                <a:off x="9605468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211DB114-A482-927C-3378-4F66AD0DF938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Oval 60">
                  <a:extLst>
                    <a:ext uri="{FF2B5EF4-FFF2-40B4-BE49-F238E27FC236}">
                      <a16:creationId xmlns:a16="http://schemas.microsoft.com/office/drawing/2014/main" id="{46E022A2-B1AE-0333-9259-D466ADD35870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AC645413-877A-FF12-4145-1EAC6019577A}"/>
                </a:ext>
              </a:extLst>
            </p:cNvPr>
            <p:cNvGrpSpPr/>
            <p:nvPr/>
          </p:nvGrpSpPr>
          <p:grpSpPr>
            <a:xfrm>
              <a:off x="7525726" y="2164083"/>
              <a:ext cx="2070135" cy="1850030"/>
              <a:chOff x="7525726" y="2164083"/>
              <a:chExt cx="2070135" cy="1850030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C90ED2BB-D5A5-F659-73CE-FFBEA76004B0}"/>
                  </a:ext>
                </a:extLst>
              </p:cNvPr>
              <p:cNvGrpSpPr/>
              <p:nvPr/>
            </p:nvGrpSpPr>
            <p:grpSpPr>
              <a:xfrm>
                <a:off x="7525726" y="2164083"/>
                <a:ext cx="1279388" cy="1248698"/>
                <a:chOff x="7525726" y="2164083"/>
                <a:chExt cx="1279388" cy="1248698"/>
              </a:xfrm>
            </p:grpSpPr>
            <p:grpSp>
              <p:nvGrpSpPr>
                <p:cNvPr id="88" name="Group 87">
                  <a:extLst>
                    <a:ext uri="{FF2B5EF4-FFF2-40B4-BE49-F238E27FC236}">
                      <a16:creationId xmlns:a16="http://schemas.microsoft.com/office/drawing/2014/main" id="{75473FFB-2041-0248-F1D2-F192F6A3B18D}"/>
                    </a:ext>
                  </a:extLst>
                </p:cNvPr>
                <p:cNvGrpSpPr/>
                <p:nvPr/>
              </p:nvGrpSpPr>
              <p:grpSpPr>
                <a:xfrm>
                  <a:off x="7525726" y="2164083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85" name="Parallelogram 84">
                    <a:extLst>
                      <a:ext uri="{FF2B5EF4-FFF2-40B4-BE49-F238E27FC236}">
                        <a16:creationId xmlns:a16="http://schemas.microsoft.com/office/drawing/2014/main" id="{3358AD8F-DE03-952C-2A93-41381AFC480A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" name="Parallelogram 85">
                    <a:extLst>
                      <a:ext uri="{FF2B5EF4-FFF2-40B4-BE49-F238E27FC236}">
                        <a16:creationId xmlns:a16="http://schemas.microsoft.com/office/drawing/2014/main" id="{2F4E0CD0-CE2A-8BC3-737A-E2F95F418B59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" name="Parallelogram 86">
                    <a:extLst>
                      <a:ext uri="{FF2B5EF4-FFF2-40B4-BE49-F238E27FC236}">
                        <a16:creationId xmlns:a16="http://schemas.microsoft.com/office/drawing/2014/main" id="{121650EE-0773-F63E-B5A7-73B40C24FABF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9" name="Group 88">
                  <a:extLst>
                    <a:ext uri="{FF2B5EF4-FFF2-40B4-BE49-F238E27FC236}">
                      <a16:creationId xmlns:a16="http://schemas.microsoft.com/office/drawing/2014/main" id="{E8F66E2E-E021-F18D-6F13-3BFBDBA25FEA}"/>
                    </a:ext>
                  </a:extLst>
                </p:cNvPr>
                <p:cNvGrpSpPr/>
                <p:nvPr/>
              </p:nvGrpSpPr>
              <p:grpSpPr>
                <a:xfrm>
                  <a:off x="7915242" y="2471225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90" name="Parallelogram 89">
                    <a:extLst>
                      <a:ext uri="{FF2B5EF4-FFF2-40B4-BE49-F238E27FC236}">
                        <a16:creationId xmlns:a16="http://schemas.microsoft.com/office/drawing/2014/main" id="{8671B0D3-7735-BC73-7B1D-3CD04994688D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Parallelogram 90">
                    <a:extLst>
                      <a:ext uri="{FF2B5EF4-FFF2-40B4-BE49-F238E27FC236}">
                        <a16:creationId xmlns:a16="http://schemas.microsoft.com/office/drawing/2014/main" id="{597EFAFD-F3E2-DCD9-FCE8-30A6E3BB74B2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2" name="Parallelogram 91">
                    <a:extLst>
                      <a:ext uri="{FF2B5EF4-FFF2-40B4-BE49-F238E27FC236}">
                        <a16:creationId xmlns:a16="http://schemas.microsoft.com/office/drawing/2014/main" id="{EDCA6229-D264-875C-6E1C-52CDE70D67E0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102D6901-4468-5339-C567-F0A73304BC04}"/>
                  </a:ext>
                </a:extLst>
              </p:cNvPr>
              <p:cNvGrpSpPr/>
              <p:nvPr/>
            </p:nvGrpSpPr>
            <p:grpSpPr>
              <a:xfrm>
                <a:off x="8316473" y="2765415"/>
                <a:ext cx="1279388" cy="1248698"/>
                <a:chOff x="7525726" y="2164083"/>
                <a:chExt cx="1279388" cy="1248698"/>
              </a:xfrm>
            </p:grpSpPr>
            <p:grpSp>
              <p:nvGrpSpPr>
                <p:cNvPr id="95" name="Group 94">
                  <a:extLst>
                    <a:ext uri="{FF2B5EF4-FFF2-40B4-BE49-F238E27FC236}">
                      <a16:creationId xmlns:a16="http://schemas.microsoft.com/office/drawing/2014/main" id="{B4EF4ADB-3150-7A99-DCE0-926061E17935}"/>
                    </a:ext>
                  </a:extLst>
                </p:cNvPr>
                <p:cNvGrpSpPr/>
                <p:nvPr/>
              </p:nvGrpSpPr>
              <p:grpSpPr>
                <a:xfrm>
                  <a:off x="7525726" y="2164083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100" name="Parallelogram 99">
                    <a:extLst>
                      <a:ext uri="{FF2B5EF4-FFF2-40B4-BE49-F238E27FC236}">
                        <a16:creationId xmlns:a16="http://schemas.microsoft.com/office/drawing/2014/main" id="{99EC19D1-6143-9A43-7DD7-326041E4C4B0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1" name="Parallelogram 100">
                    <a:extLst>
                      <a:ext uri="{FF2B5EF4-FFF2-40B4-BE49-F238E27FC236}">
                        <a16:creationId xmlns:a16="http://schemas.microsoft.com/office/drawing/2014/main" id="{767A6E40-9666-97C3-DC77-CFF5DEB15993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2" name="Parallelogram 101">
                    <a:extLst>
                      <a:ext uri="{FF2B5EF4-FFF2-40B4-BE49-F238E27FC236}">
                        <a16:creationId xmlns:a16="http://schemas.microsoft.com/office/drawing/2014/main" id="{ABEF3405-DC5E-0D21-906A-430D0615F6B5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73BECF2D-7132-0395-1349-7981035B24DB}"/>
                    </a:ext>
                  </a:extLst>
                </p:cNvPr>
                <p:cNvGrpSpPr/>
                <p:nvPr/>
              </p:nvGrpSpPr>
              <p:grpSpPr>
                <a:xfrm>
                  <a:off x="7915242" y="2471225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97" name="Parallelogram 96">
                    <a:extLst>
                      <a:ext uri="{FF2B5EF4-FFF2-40B4-BE49-F238E27FC236}">
                        <a16:creationId xmlns:a16="http://schemas.microsoft.com/office/drawing/2014/main" id="{9EE55C81-4788-E80F-0939-80FD455BF305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8" name="Parallelogram 97">
                    <a:extLst>
                      <a:ext uri="{FF2B5EF4-FFF2-40B4-BE49-F238E27FC236}">
                        <a16:creationId xmlns:a16="http://schemas.microsoft.com/office/drawing/2014/main" id="{DF221590-9091-730E-D0C2-B39BECD3A174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9" name="Parallelogram 98">
                    <a:extLst>
                      <a:ext uri="{FF2B5EF4-FFF2-40B4-BE49-F238E27FC236}">
                        <a16:creationId xmlns:a16="http://schemas.microsoft.com/office/drawing/2014/main" id="{0BE13F41-936B-4D3A-07D1-26769E962E19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7A995DFB-BB17-9FC4-F11A-54D788D45B72}"/>
                </a:ext>
              </a:extLst>
            </p:cNvPr>
            <p:cNvGrpSpPr/>
            <p:nvPr/>
          </p:nvGrpSpPr>
          <p:grpSpPr>
            <a:xfrm>
              <a:off x="9488086" y="2151988"/>
              <a:ext cx="2070135" cy="1850030"/>
              <a:chOff x="7525726" y="2164083"/>
              <a:chExt cx="2070135" cy="1850030"/>
            </a:xfrm>
          </p:grpSpPr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5848852C-3FFE-C5D3-C3AC-63761AA76D4C}"/>
                  </a:ext>
                </a:extLst>
              </p:cNvPr>
              <p:cNvGrpSpPr/>
              <p:nvPr/>
            </p:nvGrpSpPr>
            <p:grpSpPr>
              <a:xfrm>
                <a:off x="7525726" y="2164083"/>
                <a:ext cx="1279388" cy="1248698"/>
                <a:chOff x="7525726" y="2164083"/>
                <a:chExt cx="1279388" cy="1248698"/>
              </a:xfrm>
            </p:grpSpPr>
            <p:grpSp>
              <p:nvGrpSpPr>
                <p:cNvPr id="115" name="Group 114">
                  <a:extLst>
                    <a:ext uri="{FF2B5EF4-FFF2-40B4-BE49-F238E27FC236}">
                      <a16:creationId xmlns:a16="http://schemas.microsoft.com/office/drawing/2014/main" id="{C16058A3-745D-FCDE-89BF-7BD9B2F1CD70}"/>
                    </a:ext>
                  </a:extLst>
                </p:cNvPr>
                <p:cNvGrpSpPr/>
                <p:nvPr/>
              </p:nvGrpSpPr>
              <p:grpSpPr>
                <a:xfrm>
                  <a:off x="7525726" y="2164083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120" name="Parallelogram 119">
                    <a:extLst>
                      <a:ext uri="{FF2B5EF4-FFF2-40B4-BE49-F238E27FC236}">
                        <a16:creationId xmlns:a16="http://schemas.microsoft.com/office/drawing/2014/main" id="{4BFBA109-9C4F-7658-47B1-E8C255DABCA1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" name="Parallelogram 120">
                    <a:extLst>
                      <a:ext uri="{FF2B5EF4-FFF2-40B4-BE49-F238E27FC236}">
                        <a16:creationId xmlns:a16="http://schemas.microsoft.com/office/drawing/2014/main" id="{A9579A27-03CD-D9EE-812D-7899DE3C3EF9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" name="Parallelogram 121">
                    <a:extLst>
                      <a:ext uri="{FF2B5EF4-FFF2-40B4-BE49-F238E27FC236}">
                        <a16:creationId xmlns:a16="http://schemas.microsoft.com/office/drawing/2014/main" id="{C6B096FF-48BB-4983-1F68-0E7D74498D29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id="{4BA96272-5EC8-4B0E-D5F6-7E4E207DBE10}"/>
                    </a:ext>
                  </a:extLst>
                </p:cNvPr>
                <p:cNvGrpSpPr/>
                <p:nvPr/>
              </p:nvGrpSpPr>
              <p:grpSpPr>
                <a:xfrm>
                  <a:off x="7915242" y="2471225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117" name="Parallelogram 116">
                    <a:extLst>
                      <a:ext uri="{FF2B5EF4-FFF2-40B4-BE49-F238E27FC236}">
                        <a16:creationId xmlns:a16="http://schemas.microsoft.com/office/drawing/2014/main" id="{C2CEA438-06CF-690F-F6E2-86FE8C08F6E3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" name="Parallelogram 117">
                    <a:extLst>
                      <a:ext uri="{FF2B5EF4-FFF2-40B4-BE49-F238E27FC236}">
                        <a16:creationId xmlns:a16="http://schemas.microsoft.com/office/drawing/2014/main" id="{FC0900E4-EB74-815B-E875-5748C0BD86D9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9" name="Parallelogram 118">
                    <a:extLst>
                      <a:ext uri="{FF2B5EF4-FFF2-40B4-BE49-F238E27FC236}">
                        <a16:creationId xmlns:a16="http://schemas.microsoft.com/office/drawing/2014/main" id="{D3DA4C89-2546-730E-D435-F7AED1C4E2DE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96770047-227A-59A1-F50A-703E7C5729E8}"/>
                  </a:ext>
                </a:extLst>
              </p:cNvPr>
              <p:cNvGrpSpPr/>
              <p:nvPr/>
            </p:nvGrpSpPr>
            <p:grpSpPr>
              <a:xfrm>
                <a:off x="8316473" y="2765415"/>
                <a:ext cx="1279388" cy="1248698"/>
                <a:chOff x="7525726" y="2164083"/>
                <a:chExt cx="1279388" cy="1248698"/>
              </a:xfrm>
            </p:grpSpPr>
            <p:grpSp>
              <p:nvGrpSpPr>
                <p:cNvPr id="107" name="Group 106">
                  <a:extLst>
                    <a:ext uri="{FF2B5EF4-FFF2-40B4-BE49-F238E27FC236}">
                      <a16:creationId xmlns:a16="http://schemas.microsoft.com/office/drawing/2014/main" id="{A1E66061-885A-DB1D-36DB-1F6839F8D6D3}"/>
                    </a:ext>
                  </a:extLst>
                </p:cNvPr>
                <p:cNvGrpSpPr/>
                <p:nvPr/>
              </p:nvGrpSpPr>
              <p:grpSpPr>
                <a:xfrm>
                  <a:off x="7525726" y="2164083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112" name="Parallelogram 111">
                    <a:extLst>
                      <a:ext uri="{FF2B5EF4-FFF2-40B4-BE49-F238E27FC236}">
                        <a16:creationId xmlns:a16="http://schemas.microsoft.com/office/drawing/2014/main" id="{036779F5-C4EA-C8D6-53FC-2E692DFF4030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" name="Parallelogram 112">
                    <a:extLst>
                      <a:ext uri="{FF2B5EF4-FFF2-40B4-BE49-F238E27FC236}">
                        <a16:creationId xmlns:a16="http://schemas.microsoft.com/office/drawing/2014/main" id="{0F86C24F-B4B1-42CB-D242-60EE64B70C17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4" name="Parallelogram 113">
                    <a:extLst>
                      <a:ext uri="{FF2B5EF4-FFF2-40B4-BE49-F238E27FC236}">
                        <a16:creationId xmlns:a16="http://schemas.microsoft.com/office/drawing/2014/main" id="{F840C029-DC13-5D06-FDA5-ED1056B987EC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1E88576E-02C5-26D0-C627-23B63BFD69BE}"/>
                    </a:ext>
                  </a:extLst>
                </p:cNvPr>
                <p:cNvGrpSpPr/>
                <p:nvPr/>
              </p:nvGrpSpPr>
              <p:grpSpPr>
                <a:xfrm>
                  <a:off x="7915242" y="2471225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109" name="Parallelogram 108">
                    <a:extLst>
                      <a:ext uri="{FF2B5EF4-FFF2-40B4-BE49-F238E27FC236}">
                        <a16:creationId xmlns:a16="http://schemas.microsoft.com/office/drawing/2014/main" id="{7475C48E-6FBE-8595-5811-DD8C4E8039C8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0" name="Parallelogram 109">
                    <a:extLst>
                      <a:ext uri="{FF2B5EF4-FFF2-40B4-BE49-F238E27FC236}">
                        <a16:creationId xmlns:a16="http://schemas.microsoft.com/office/drawing/2014/main" id="{EF53C9C1-8D17-7E46-5B08-6266AAD3A70D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1" name="Parallelogram 110">
                    <a:extLst>
                      <a:ext uri="{FF2B5EF4-FFF2-40B4-BE49-F238E27FC236}">
                        <a16:creationId xmlns:a16="http://schemas.microsoft.com/office/drawing/2014/main" id="{646AB34C-EE30-4322-2827-BF357C1D11FA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sp>
        <p:nvSpPr>
          <p:cNvPr id="124" name="TextBox 123">
            <a:extLst>
              <a:ext uri="{FF2B5EF4-FFF2-40B4-BE49-F238E27FC236}">
                <a16:creationId xmlns:a16="http://schemas.microsoft.com/office/drawing/2014/main" id="{4B41A75F-F869-1ABB-187E-2740375A5E39}"/>
              </a:ext>
            </a:extLst>
          </p:cNvPr>
          <p:cNvSpPr txBox="1"/>
          <p:nvPr/>
        </p:nvSpPr>
        <p:spPr>
          <a:xfrm>
            <a:off x="1397534" y="3426807"/>
            <a:ext cx="56636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Each month, each pair of adult rabbits produces a pair of baby rabbits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775B187F-4CEB-6A7A-522A-84FA5C7C6EF2}"/>
              </a:ext>
            </a:extLst>
          </p:cNvPr>
          <p:cNvSpPr txBox="1"/>
          <p:nvPr/>
        </p:nvSpPr>
        <p:spPr>
          <a:xfrm>
            <a:off x="1397534" y="4278190"/>
            <a:ext cx="7052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After one month, baby rabbits become adult rabbits [they will start producing baby rabbits]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B66F8FE8-68BF-6410-EDB7-97C1AA6B42F0}"/>
              </a:ext>
            </a:extLst>
          </p:cNvPr>
          <p:cNvSpPr txBox="1"/>
          <p:nvPr/>
        </p:nvSpPr>
        <p:spPr>
          <a:xfrm>
            <a:off x="1822891" y="1415397"/>
            <a:ext cx="5320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[assume that the first pair are babies]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C97DFDE7-3B13-60AF-CFE1-8D954D870B3A}"/>
              </a:ext>
            </a:extLst>
          </p:cNvPr>
          <p:cNvSpPr txBox="1"/>
          <p:nvPr/>
        </p:nvSpPr>
        <p:spPr>
          <a:xfrm>
            <a:off x="1397534" y="5129573"/>
            <a:ext cx="8233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How many rabbits are there at the end of a year [12 months]</a:t>
            </a:r>
          </a:p>
        </p:txBody>
      </p:sp>
      <p:sp>
        <p:nvSpPr>
          <p:cNvPr id="128" name="Freeform: Shape 127">
            <a:extLst>
              <a:ext uri="{FF2B5EF4-FFF2-40B4-BE49-F238E27FC236}">
                <a16:creationId xmlns:a16="http://schemas.microsoft.com/office/drawing/2014/main" id="{428242D3-5B1F-7698-9C41-E95FF6D21DF5}"/>
              </a:ext>
            </a:extLst>
          </p:cNvPr>
          <p:cNvSpPr/>
          <p:nvPr/>
        </p:nvSpPr>
        <p:spPr>
          <a:xfrm>
            <a:off x="6400800" y="1646230"/>
            <a:ext cx="3035300" cy="1376369"/>
          </a:xfrm>
          <a:custGeom>
            <a:avLst/>
            <a:gdLst>
              <a:gd name="connsiteX0" fmla="*/ 0 w 3035300"/>
              <a:gd name="connsiteY0" fmla="*/ 363906 h 1329106"/>
              <a:gd name="connsiteX1" fmla="*/ 812800 w 3035300"/>
              <a:gd name="connsiteY1" fmla="*/ 109906 h 1329106"/>
              <a:gd name="connsiteX2" fmla="*/ 1828800 w 3035300"/>
              <a:gd name="connsiteY2" fmla="*/ 97206 h 1329106"/>
              <a:gd name="connsiteX3" fmla="*/ 3035300 w 3035300"/>
              <a:gd name="connsiteY3" fmla="*/ 1329106 h 1329106"/>
              <a:gd name="connsiteX0" fmla="*/ 0 w 3035300"/>
              <a:gd name="connsiteY0" fmla="*/ 404158 h 1369358"/>
              <a:gd name="connsiteX1" fmla="*/ 965200 w 3035300"/>
              <a:gd name="connsiteY1" fmla="*/ 48558 h 1369358"/>
              <a:gd name="connsiteX2" fmla="*/ 1828800 w 3035300"/>
              <a:gd name="connsiteY2" fmla="*/ 137458 h 1369358"/>
              <a:gd name="connsiteX3" fmla="*/ 3035300 w 3035300"/>
              <a:gd name="connsiteY3" fmla="*/ 1369358 h 1369358"/>
              <a:gd name="connsiteX0" fmla="*/ 0 w 3035300"/>
              <a:gd name="connsiteY0" fmla="*/ 411169 h 1376369"/>
              <a:gd name="connsiteX1" fmla="*/ 965200 w 3035300"/>
              <a:gd name="connsiteY1" fmla="*/ 55569 h 1376369"/>
              <a:gd name="connsiteX2" fmla="*/ 1993900 w 3035300"/>
              <a:gd name="connsiteY2" fmla="*/ 131769 h 1376369"/>
              <a:gd name="connsiteX3" fmla="*/ 3035300 w 3035300"/>
              <a:gd name="connsiteY3" fmla="*/ 1376369 h 1376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35300" h="1376369">
                <a:moveTo>
                  <a:pt x="0" y="411169"/>
                </a:moveTo>
                <a:cubicBezTo>
                  <a:pt x="254000" y="306394"/>
                  <a:pt x="632883" y="102136"/>
                  <a:pt x="965200" y="55569"/>
                </a:cubicBezTo>
                <a:cubicBezTo>
                  <a:pt x="1297517" y="9002"/>
                  <a:pt x="1623483" y="-71431"/>
                  <a:pt x="1993900" y="131769"/>
                </a:cubicBezTo>
                <a:cubicBezTo>
                  <a:pt x="2364317" y="334969"/>
                  <a:pt x="2617258" y="862019"/>
                  <a:pt x="3035300" y="1376369"/>
                </a:cubicBezTo>
              </a:path>
            </a:pathLst>
          </a:custGeom>
          <a:noFill/>
          <a:ln w="25400"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24" grpId="0"/>
      <p:bldP spid="125" grpId="0"/>
      <p:bldP spid="126" grpId="0"/>
      <p:bldP spid="1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E18C5-5CFA-4BF2-1CAC-B75636D96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8EEAD-4082-DA8E-2F04-6F74DAB2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E47107-911C-7509-3C08-6F0AC0F97A32}"/>
              </a:ext>
            </a:extLst>
          </p:cNvPr>
          <p:cNvSpPr txBox="1"/>
          <p:nvPr/>
        </p:nvSpPr>
        <p:spPr>
          <a:xfrm>
            <a:off x="972839" y="2024052"/>
            <a:ext cx="5490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One pair of rabbits put into an enclosure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0EA37F-BCB3-D6ED-A991-4DB445CB248C}"/>
              </a:ext>
            </a:extLst>
          </p:cNvPr>
          <p:cNvSpPr txBox="1"/>
          <p:nvPr/>
        </p:nvSpPr>
        <p:spPr>
          <a:xfrm>
            <a:off x="348119" y="3915152"/>
            <a:ext cx="1075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adults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EAB9EC-610B-F626-5A70-25B221442DEB}"/>
              </a:ext>
            </a:extLst>
          </p:cNvPr>
          <p:cNvSpPr txBox="1"/>
          <p:nvPr/>
        </p:nvSpPr>
        <p:spPr>
          <a:xfrm>
            <a:off x="273769" y="3356046"/>
            <a:ext cx="1283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children</a:t>
            </a: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6609A11D-5B49-1DA5-8408-B032032C62F7}"/>
              </a:ext>
            </a:extLst>
          </p:cNvPr>
          <p:cNvGrpSpPr/>
          <p:nvPr/>
        </p:nvGrpSpPr>
        <p:grpSpPr>
          <a:xfrm>
            <a:off x="8207625" y="1632232"/>
            <a:ext cx="4032495" cy="2142253"/>
            <a:chOff x="7525726" y="1993899"/>
            <a:chExt cx="4032495" cy="2142253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3E565820-368B-D488-0CC5-5A8BDF86788A}"/>
                </a:ext>
              </a:extLst>
            </p:cNvPr>
            <p:cNvGrpSpPr/>
            <p:nvPr/>
          </p:nvGrpSpPr>
          <p:grpSpPr>
            <a:xfrm>
              <a:off x="7783561" y="1993899"/>
              <a:ext cx="1937746" cy="925125"/>
              <a:chOff x="7783561" y="1993899"/>
              <a:chExt cx="1937746" cy="925125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DA50DFCC-046C-7409-4C29-1CBFE92A8886}"/>
                  </a:ext>
                </a:extLst>
              </p:cNvPr>
              <p:cNvGrpSpPr/>
              <p:nvPr/>
            </p:nvGrpSpPr>
            <p:grpSpPr>
              <a:xfrm>
                <a:off x="7783561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3" name="Rectangle 2">
                  <a:extLst>
                    <a:ext uri="{FF2B5EF4-FFF2-40B4-BE49-F238E27FC236}">
                      <a16:creationId xmlns:a16="http://schemas.microsoft.com/office/drawing/2014/main" id="{865AA1E9-0D70-B629-E3CF-5E1E8B3CFE2B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" name="Oval 3">
                  <a:extLst>
                    <a:ext uri="{FF2B5EF4-FFF2-40B4-BE49-F238E27FC236}">
                      <a16:creationId xmlns:a16="http://schemas.microsoft.com/office/drawing/2014/main" id="{7C726839-D3A5-D0D1-C47C-AA447AD7AF5F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7E6DAC5D-3842-B3A0-C855-32B7CD2ECD42}"/>
                  </a:ext>
                </a:extLst>
              </p:cNvPr>
              <p:cNvGrpSpPr/>
              <p:nvPr/>
            </p:nvGrpSpPr>
            <p:grpSpPr>
              <a:xfrm>
                <a:off x="7943691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6A93A09F-A597-5FDF-0955-A217FE4E2096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68BDC0D7-C8E6-C420-BF72-28AA0C7023CD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368DB4B1-5D92-C430-C6C1-64F66FA04DED}"/>
                  </a:ext>
                </a:extLst>
              </p:cNvPr>
              <p:cNvGrpSpPr/>
              <p:nvPr/>
            </p:nvGrpSpPr>
            <p:grpSpPr>
              <a:xfrm>
                <a:off x="8112402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71D4491D-707E-EE6B-A978-568EF9F0173D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68774C0B-E892-5F1E-BA89-FE482116A038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F4A00622-63E3-D6AF-E443-36EFD47424BC}"/>
                  </a:ext>
                </a:extLst>
              </p:cNvPr>
              <p:cNvGrpSpPr/>
              <p:nvPr/>
            </p:nvGrpSpPr>
            <p:grpSpPr>
              <a:xfrm>
                <a:off x="828969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3CF43AA5-5B4E-FC50-01DB-5F77D30B3AA8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061ADD0A-2B48-10FD-78AD-18FE5B34D698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47BD45AC-4705-471E-317B-F4BC688523C0}"/>
                  </a:ext>
                </a:extLst>
              </p:cNvPr>
              <p:cNvGrpSpPr/>
              <p:nvPr/>
            </p:nvGrpSpPr>
            <p:grpSpPr>
              <a:xfrm>
                <a:off x="844982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36AFD1CE-3425-5028-B7EC-5720DA0FB682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5D67E037-5CAB-CD66-4B7B-D144BEDE7DA5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8F40E181-DA80-C731-9764-09963EC5069F}"/>
                  </a:ext>
                </a:extLst>
              </p:cNvPr>
              <p:cNvGrpSpPr/>
              <p:nvPr/>
            </p:nvGrpSpPr>
            <p:grpSpPr>
              <a:xfrm>
                <a:off x="8618535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B0963C91-E0C7-C56A-2D48-FFA5DFC44F3F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D4760D4D-696E-2483-EEE8-4CE47B82BFA4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BE75DEDD-B8D7-8D93-5D2E-09005640FB70}"/>
                  </a:ext>
                </a:extLst>
              </p:cNvPr>
              <p:cNvGrpSpPr/>
              <p:nvPr/>
            </p:nvGrpSpPr>
            <p:grpSpPr>
              <a:xfrm>
                <a:off x="8798923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B9769CA4-1CA1-7DD2-5660-E16142F29720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E0DC254B-671C-2500-7761-F468D108A72B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95EE207D-82FB-4C27-6ABA-89194F01F3CC}"/>
                  </a:ext>
                </a:extLst>
              </p:cNvPr>
              <p:cNvGrpSpPr/>
              <p:nvPr/>
            </p:nvGrpSpPr>
            <p:grpSpPr>
              <a:xfrm>
                <a:off x="8959053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1DEB0F24-497B-9FB8-A36B-06BFC5073794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Oval 32">
                  <a:extLst>
                    <a:ext uri="{FF2B5EF4-FFF2-40B4-BE49-F238E27FC236}">
                      <a16:creationId xmlns:a16="http://schemas.microsoft.com/office/drawing/2014/main" id="{8DF2BD51-ECA7-2D3A-51E1-2AA466A931AF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F03F9ADD-CE1C-0481-8C22-D9C004DDD998}"/>
                  </a:ext>
                </a:extLst>
              </p:cNvPr>
              <p:cNvGrpSpPr/>
              <p:nvPr/>
            </p:nvGrpSpPr>
            <p:grpSpPr>
              <a:xfrm>
                <a:off x="912776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12B6BF69-834B-C02B-11EA-CD8ADD756ED6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247DFEB6-52FB-244B-7A0A-B5FF9EED63E2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13CA43DD-6998-CF4E-D293-98BF82440598}"/>
                  </a:ext>
                </a:extLst>
              </p:cNvPr>
              <p:cNvGrpSpPr/>
              <p:nvPr/>
            </p:nvGrpSpPr>
            <p:grpSpPr>
              <a:xfrm>
                <a:off x="9276627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D16DE0D4-1E8C-A5A7-066A-68169B153079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9BED0F1B-9177-2FA2-0359-273C9FFB7295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0CB1731-6D2D-F4FC-1458-B7B992302B6A}"/>
                  </a:ext>
                </a:extLst>
              </p:cNvPr>
              <p:cNvGrpSpPr/>
              <p:nvPr/>
            </p:nvGrpSpPr>
            <p:grpSpPr>
              <a:xfrm>
                <a:off x="9436757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4FD914D8-075B-8191-8BB9-67431510EF19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20C9DFC7-BD26-3B76-48DA-B87A060B99C4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6DA95B15-09BB-5C12-77A4-E9A2C1AA627D}"/>
                  </a:ext>
                </a:extLst>
              </p:cNvPr>
              <p:cNvGrpSpPr/>
              <p:nvPr/>
            </p:nvGrpSpPr>
            <p:grpSpPr>
              <a:xfrm>
                <a:off x="9605468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F7189A83-A071-C9A6-A871-A8C0CB805E9B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8789142D-AE8F-5694-BD0E-9BF71E126293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CD08A46B-BE3A-0312-939C-A2FD3C9EBF7F}"/>
                </a:ext>
              </a:extLst>
            </p:cNvPr>
            <p:cNvGrpSpPr/>
            <p:nvPr/>
          </p:nvGrpSpPr>
          <p:grpSpPr>
            <a:xfrm>
              <a:off x="9357667" y="3211027"/>
              <a:ext cx="1937746" cy="925125"/>
              <a:chOff x="7783561" y="1993899"/>
              <a:chExt cx="1937746" cy="925125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ECEE2CC2-C07B-3F14-5054-705A3398FCA7}"/>
                  </a:ext>
                </a:extLst>
              </p:cNvPr>
              <p:cNvGrpSpPr/>
              <p:nvPr/>
            </p:nvGrpSpPr>
            <p:grpSpPr>
              <a:xfrm>
                <a:off x="7783561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1337E8DF-C00E-D6BF-4A5A-D79EE1F77711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Oval 82">
                  <a:extLst>
                    <a:ext uri="{FF2B5EF4-FFF2-40B4-BE49-F238E27FC236}">
                      <a16:creationId xmlns:a16="http://schemas.microsoft.com/office/drawing/2014/main" id="{51DCA9FA-6EF7-B153-540F-BF747EA92C97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894280DB-C496-41A1-FC4F-84ECB80FB524}"/>
                  </a:ext>
                </a:extLst>
              </p:cNvPr>
              <p:cNvGrpSpPr/>
              <p:nvPr/>
            </p:nvGrpSpPr>
            <p:grpSpPr>
              <a:xfrm>
                <a:off x="7943691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4EBE52B0-4D33-D5DD-C5AD-AEF8D07DCD93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Oval 80">
                  <a:extLst>
                    <a:ext uri="{FF2B5EF4-FFF2-40B4-BE49-F238E27FC236}">
                      <a16:creationId xmlns:a16="http://schemas.microsoft.com/office/drawing/2014/main" id="{28FE384E-AC4E-7F7B-DECE-FD868CDA7419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9001980E-2BF7-D565-C6A7-B73D930A3E59}"/>
                  </a:ext>
                </a:extLst>
              </p:cNvPr>
              <p:cNvGrpSpPr/>
              <p:nvPr/>
            </p:nvGrpSpPr>
            <p:grpSpPr>
              <a:xfrm>
                <a:off x="8112402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17415DF4-0CD7-529B-7844-EBD904771FE2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C388B8AD-4B42-89F4-42E2-023016A38EE4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326FAFC6-3906-4554-6864-54B108363817}"/>
                  </a:ext>
                </a:extLst>
              </p:cNvPr>
              <p:cNvGrpSpPr/>
              <p:nvPr/>
            </p:nvGrpSpPr>
            <p:grpSpPr>
              <a:xfrm>
                <a:off x="828969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89684A91-E7AD-C857-6B64-16DBFA464BAF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Oval 76">
                  <a:extLst>
                    <a:ext uri="{FF2B5EF4-FFF2-40B4-BE49-F238E27FC236}">
                      <a16:creationId xmlns:a16="http://schemas.microsoft.com/office/drawing/2014/main" id="{471A1262-4F3A-E784-E236-5634E0BA0605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67EE36CA-BFB2-E185-AF34-A593579C3A14}"/>
                  </a:ext>
                </a:extLst>
              </p:cNvPr>
              <p:cNvGrpSpPr/>
              <p:nvPr/>
            </p:nvGrpSpPr>
            <p:grpSpPr>
              <a:xfrm>
                <a:off x="844982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A886319E-C8F8-66E0-F239-7DE2ED28E5F5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Oval 74">
                  <a:extLst>
                    <a:ext uri="{FF2B5EF4-FFF2-40B4-BE49-F238E27FC236}">
                      <a16:creationId xmlns:a16="http://schemas.microsoft.com/office/drawing/2014/main" id="{8EEE46E2-5BFC-87BA-BC86-9CDDC3229B76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0B1F305F-A7D9-3174-C7E3-78C226799760}"/>
                  </a:ext>
                </a:extLst>
              </p:cNvPr>
              <p:cNvGrpSpPr/>
              <p:nvPr/>
            </p:nvGrpSpPr>
            <p:grpSpPr>
              <a:xfrm>
                <a:off x="8618535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45FB86D4-B0F0-E26E-B7B9-E0984D1FCC2F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A43F2E15-9B15-CF64-8EF8-75067E6B51D8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DB77E620-F89F-9841-E813-8A425A64D1A5}"/>
                  </a:ext>
                </a:extLst>
              </p:cNvPr>
              <p:cNvGrpSpPr/>
              <p:nvPr/>
            </p:nvGrpSpPr>
            <p:grpSpPr>
              <a:xfrm>
                <a:off x="8798923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F1392A63-141E-E1B7-6720-221781F1BDB9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Oval 70">
                  <a:extLst>
                    <a:ext uri="{FF2B5EF4-FFF2-40B4-BE49-F238E27FC236}">
                      <a16:creationId xmlns:a16="http://schemas.microsoft.com/office/drawing/2014/main" id="{26860CBD-E509-F042-2381-D887FC19B754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32E1DF24-1107-B199-1540-58D7887F35D2}"/>
                  </a:ext>
                </a:extLst>
              </p:cNvPr>
              <p:cNvGrpSpPr/>
              <p:nvPr/>
            </p:nvGrpSpPr>
            <p:grpSpPr>
              <a:xfrm>
                <a:off x="8959053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74DBB8EC-24E0-B747-BC48-8E4FFC538D8A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Oval 68">
                  <a:extLst>
                    <a:ext uri="{FF2B5EF4-FFF2-40B4-BE49-F238E27FC236}">
                      <a16:creationId xmlns:a16="http://schemas.microsoft.com/office/drawing/2014/main" id="{2009BACE-5495-FF8F-8205-3BDE8E09E26E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8B0D5B53-B17B-7501-2C92-501314498B04}"/>
                  </a:ext>
                </a:extLst>
              </p:cNvPr>
              <p:cNvGrpSpPr/>
              <p:nvPr/>
            </p:nvGrpSpPr>
            <p:grpSpPr>
              <a:xfrm>
                <a:off x="912776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025C002D-F6AF-87B8-8D21-B0A09F557DED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Oval 66">
                  <a:extLst>
                    <a:ext uri="{FF2B5EF4-FFF2-40B4-BE49-F238E27FC236}">
                      <a16:creationId xmlns:a16="http://schemas.microsoft.com/office/drawing/2014/main" id="{E0553F31-CC8B-DCA9-397E-3DD62DC309FF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782858B2-D53B-2506-34D7-77A48BF72E33}"/>
                  </a:ext>
                </a:extLst>
              </p:cNvPr>
              <p:cNvGrpSpPr/>
              <p:nvPr/>
            </p:nvGrpSpPr>
            <p:grpSpPr>
              <a:xfrm>
                <a:off x="9276627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1BEA1264-0AAC-A8A6-9ACD-5F78264D8114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5442A876-F1E7-0288-0ED5-DB704E161E86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1082EE66-DE44-FF86-9A1A-BEEE8AFCB416}"/>
                  </a:ext>
                </a:extLst>
              </p:cNvPr>
              <p:cNvGrpSpPr/>
              <p:nvPr/>
            </p:nvGrpSpPr>
            <p:grpSpPr>
              <a:xfrm>
                <a:off x="9436757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C3CCD29D-375C-6F27-D6D1-D9794CFA2372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A98A34C3-94C4-133D-A0AF-B5E17FE1110B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32DC801E-EAF7-5457-03D9-16D048BC400B}"/>
                  </a:ext>
                </a:extLst>
              </p:cNvPr>
              <p:cNvGrpSpPr/>
              <p:nvPr/>
            </p:nvGrpSpPr>
            <p:grpSpPr>
              <a:xfrm>
                <a:off x="9605468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259190D1-3B22-C43A-1D83-67E67E6E876E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Oval 60">
                  <a:extLst>
                    <a:ext uri="{FF2B5EF4-FFF2-40B4-BE49-F238E27FC236}">
                      <a16:creationId xmlns:a16="http://schemas.microsoft.com/office/drawing/2014/main" id="{4DD630B7-F3C0-C21A-D467-B661691AC83A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EBACBC02-E855-EF74-598E-79A268229C09}"/>
                </a:ext>
              </a:extLst>
            </p:cNvPr>
            <p:cNvGrpSpPr/>
            <p:nvPr/>
          </p:nvGrpSpPr>
          <p:grpSpPr>
            <a:xfrm>
              <a:off x="7525726" y="2164083"/>
              <a:ext cx="2070135" cy="1850030"/>
              <a:chOff x="7525726" y="2164083"/>
              <a:chExt cx="2070135" cy="1850030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634E5951-A053-5CD4-BA52-152D35D1F5E9}"/>
                  </a:ext>
                </a:extLst>
              </p:cNvPr>
              <p:cNvGrpSpPr/>
              <p:nvPr/>
            </p:nvGrpSpPr>
            <p:grpSpPr>
              <a:xfrm>
                <a:off x="7525726" y="2164083"/>
                <a:ext cx="1279388" cy="1248698"/>
                <a:chOff x="7525726" y="2164083"/>
                <a:chExt cx="1279388" cy="1248698"/>
              </a:xfrm>
            </p:grpSpPr>
            <p:grpSp>
              <p:nvGrpSpPr>
                <p:cNvPr id="88" name="Group 87">
                  <a:extLst>
                    <a:ext uri="{FF2B5EF4-FFF2-40B4-BE49-F238E27FC236}">
                      <a16:creationId xmlns:a16="http://schemas.microsoft.com/office/drawing/2014/main" id="{575E0367-155E-5CFE-B539-25CABDDA703D}"/>
                    </a:ext>
                  </a:extLst>
                </p:cNvPr>
                <p:cNvGrpSpPr/>
                <p:nvPr/>
              </p:nvGrpSpPr>
              <p:grpSpPr>
                <a:xfrm>
                  <a:off x="7525726" y="2164083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85" name="Parallelogram 84">
                    <a:extLst>
                      <a:ext uri="{FF2B5EF4-FFF2-40B4-BE49-F238E27FC236}">
                        <a16:creationId xmlns:a16="http://schemas.microsoft.com/office/drawing/2014/main" id="{18147C8F-DF08-99A7-F17A-98B50D47E477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" name="Parallelogram 85">
                    <a:extLst>
                      <a:ext uri="{FF2B5EF4-FFF2-40B4-BE49-F238E27FC236}">
                        <a16:creationId xmlns:a16="http://schemas.microsoft.com/office/drawing/2014/main" id="{001CE57E-2D18-8EAE-C614-8B97D5D8914A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" name="Parallelogram 86">
                    <a:extLst>
                      <a:ext uri="{FF2B5EF4-FFF2-40B4-BE49-F238E27FC236}">
                        <a16:creationId xmlns:a16="http://schemas.microsoft.com/office/drawing/2014/main" id="{F491493E-F79F-0694-F52B-176FD7FB968D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9" name="Group 88">
                  <a:extLst>
                    <a:ext uri="{FF2B5EF4-FFF2-40B4-BE49-F238E27FC236}">
                      <a16:creationId xmlns:a16="http://schemas.microsoft.com/office/drawing/2014/main" id="{75B109CB-63CD-9218-CD94-B2B6F4E95824}"/>
                    </a:ext>
                  </a:extLst>
                </p:cNvPr>
                <p:cNvGrpSpPr/>
                <p:nvPr/>
              </p:nvGrpSpPr>
              <p:grpSpPr>
                <a:xfrm>
                  <a:off x="7915242" y="2471225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90" name="Parallelogram 89">
                    <a:extLst>
                      <a:ext uri="{FF2B5EF4-FFF2-40B4-BE49-F238E27FC236}">
                        <a16:creationId xmlns:a16="http://schemas.microsoft.com/office/drawing/2014/main" id="{19CB9DA0-15B4-BFDC-1EDC-8E84059EE7E7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Parallelogram 90">
                    <a:extLst>
                      <a:ext uri="{FF2B5EF4-FFF2-40B4-BE49-F238E27FC236}">
                        <a16:creationId xmlns:a16="http://schemas.microsoft.com/office/drawing/2014/main" id="{78332697-CA14-F33D-3242-7DEE5D1C51D4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2" name="Parallelogram 91">
                    <a:extLst>
                      <a:ext uri="{FF2B5EF4-FFF2-40B4-BE49-F238E27FC236}">
                        <a16:creationId xmlns:a16="http://schemas.microsoft.com/office/drawing/2014/main" id="{04B6A7A1-3381-F84E-385D-71BE7FCDDE11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6E9D3C38-32F1-1401-FF2C-D88901AC273C}"/>
                  </a:ext>
                </a:extLst>
              </p:cNvPr>
              <p:cNvGrpSpPr/>
              <p:nvPr/>
            </p:nvGrpSpPr>
            <p:grpSpPr>
              <a:xfrm>
                <a:off x="8316473" y="2765415"/>
                <a:ext cx="1279388" cy="1248698"/>
                <a:chOff x="7525726" y="2164083"/>
                <a:chExt cx="1279388" cy="1248698"/>
              </a:xfrm>
            </p:grpSpPr>
            <p:grpSp>
              <p:nvGrpSpPr>
                <p:cNvPr id="95" name="Group 94">
                  <a:extLst>
                    <a:ext uri="{FF2B5EF4-FFF2-40B4-BE49-F238E27FC236}">
                      <a16:creationId xmlns:a16="http://schemas.microsoft.com/office/drawing/2014/main" id="{47DDACFC-C419-1AEF-9870-A8CA806DBA1C}"/>
                    </a:ext>
                  </a:extLst>
                </p:cNvPr>
                <p:cNvGrpSpPr/>
                <p:nvPr/>
              </p:nvGrpSpPr>
              <p:grpSpPr>
                <a:xfrm>
                  <a:off x="7525726" y="2164083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100" name="Parallelogram 99">
                    <a:extLst>
                      <a:ext uri="{FF2B5EF4-FFF2-40B4-BE49-F238E27FC236}">
                        <a16:creationId xmlns:a16="http://schemas.microsoft.com/office/drawing/2014/main" id="{A4929295-3A9E-460C-9251-0C332DEEA8EF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1" name="Parallelogram 100">
                    <a:extLst>
                      <a:ext uri="{FF2B5EF4-FFF2-40B4-BE49-F238E27FC236}">
                        <a16:creationId xmlns:a16="http://schemas.microsoft.com/office/drawing/2014/main" id="{71197701-7BA1-3732-D8EA-A60413AD5611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2" name="Parallelogram 101">
                    <a:extLst>
                      <a:ext uri="{FF2B5EF4-FFF2-40B4-BE49-F238E27FC236}">
                        <a16:creationId xmlns:a16="http://schemas.microsoft.com/office/drawing/2014/main" id="{1DBE0387-0B43-28BA-EAEA-59EB6A8571EB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167DD2BE-DA97-0AF0-2BA0-24E988F5F354}"/>
                    </a:ext>
                  </a:extLst>
                </p:cNvPr>
                <p:cNvGrpSpPr/>
                <p:nvPr/>
              </p:nvGrpSpPr>
              <p:grpSpPr>
                <a:xfrm>
                  <a:off x="7915242" y="2471225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97" name="Parallelogram 96">
                    <a:extLst>
                      <a:ext uri="{FF2B5EF4-FFF2-40B4-BE49-F238E27FC236}">
                        <a16:creationId xmlns:a16="http://schemas.microsoft.com/office/drawing/2014/main" id="{A728C0E5-9B76-99C2-D662-152109165D1A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8" name="Parallelogram 97">
                    <a:extLst>
                      <a:ext uri="{FF2B5EF4-FFF2-40B4-BE49-F238E27FC236}">
                        <a16:creationId xmlns:a16="http://schemas.microsoft.com/office/drawing/2014/main" id="{FA463ED8-DD94-238A-DEFB-1ECBE609F890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9" name="Parallelogram 98">
                    <a:extLst>
                      <a:ext uri="{FF2B5EF4-FFF2-40B4-BE49-F238E27FC236}">
                        <a16:creationId xmlns:a16="http://schemas.microsoft.com/office/drawing/2014/main" id="{98117023-FD5F-38CD-C5A2-95C8FB5964CF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78D8A17F-26D9-628A-A623-E1C83935B53A}"/>
                </a:ext>
              </a:extLst>
            </p:cNvPr>
            <p:cNvGrpSpPr/>
            <p:nvPr/>
          </p:nvGrpSpPr>
          <p:grpSpPr>
            <a:xfrm>
              <a:off x="9488086" y="2151988"/>
              <a:ext cx="2070135" cy="1850030"/>
              <a:chOff x="7525726" y="2164083"/>
              <a:chExt cx="2070135" cy="1850030"/>
            </a:xfrm>
          </p:grpSpPr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10500113-981F-0936-9842-B2E7D5940999}"/>
                  </a:ext>
                </a:extLst>
              </p:cNvPr>
              <p:cNvGrpSpPr/>
              <p:nvPr/>
            </p:nvGrpSpPr>
            <p:grpSpPr>
              <a:xfrm>
                <a:off x="7525726" y="2164083"/>
                <a:ext cx="1279388" cy="1248698"/>
                <a:chOff x="7525726" y="2164083"/>
                <a:chExt cx="1279388" cy="1248698"/>
              </a:xfrm>
            </p:grpSpPr>
            <p:grpSp>
              <p:nvGrpSpPr>
                <p:cNvPr id="115" name="Group 114">
                  <a:extLst>
                    <a:ext uri="{FF2B5EF4-FFF2-40B4-BE49-F238E27FC236}">
                      <a16:creationId xmlns:a16="http://schemas.microsoft.com/office/drawing/2014/main" id="{CE0C74BE-BFF2-1530-54AF-C598E90C87EE}"/>
                    </a:ext>
                  </a:extLst>
                </p:cNvPr>
                <p:cNvGrpSpPr/>
                <p:nvPr/>
              </p:nvGrpSpPr>
              <p:grpSpPr>
                <a:xfrm>
                  <a:off x="7525726" y="2164083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120" name="Parallelogram 119">
                    <a:extLst>
                      <a:ext uri="{FF2B5EF4-FFF2-40B4-BE49-F238E27FC236}">
                        <a16:creationId xmlns:a16="http://schemas.microsoft.com/office/drawing/2014/main" id="{E338BED4-AC8F-434E-4E06-C0B104AD6088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" name="Parallelogram 120">
                    <a:extLst>
                      <a:ext uri="{FF2B5EF4-FFF2-40B4-BE49-F238E27FC236}">
                        <a16:creationId xmlns:a16="http://schemas.microsoft.com/office/drawing/2014/main" id="{8E65E419-648D-B8F6-F133-60051366B3BE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" name="Parallelogram 121">
                    <a:extLst>
                      <a:ext uri="{FF2B5EF4-FFF2-40B4-BE49-F238E27FC236}">
                        <a16:creationId xmlns:a16="http://schemas.microsoft.com/office/drawing/2014/main" id="{CD6758A0-8A17-661B-B076-698D9ABD527C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id="{0D0EEBDE-6093-0A49-98EE-7FEBFB28FEFF}"/>
                    </a:ext>
                  </a:extLst>
                </p:cNvPr>
                <p:cNvGrpSpPr/>
                <p:nvPr/>
              </p:nvGrpSpPr>
              <p:grpSpPr>
                <a:xfrm>
                  <a:off x="7915242" y="2471225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117" name="Parallelogram 116">
                    <a:extLst>
                      <a:ext uri="{FF2B5EF4-FFF2-40B4-BE49-F238E27FC236}">
                        <a16:creationId xmlns:a16="http://schemas.microsoft.com/office/drawing/2014/main" id="{34445404-FF6D-C724-2EA1-9BCC55378575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" name="Parallelogram 117">
                    <a:extLst>
                      <a:ext uri="{FF2B5EF4-FFF2-40B4-BE49-F238E27FC236}">
                        <a16:creationId xmlns:a16="http://schemas.microsoft.com/office/drawing/2014/main" id="{F63F8EF3-04A0-E0BF-B920-C4B201B1BF32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9" name="Parallelogram 118">
                    <a:extLst>
                      <a:ext uri="{FF2B5EF4-FFF2-40B4-BE49-F238E27FC236}">
                        <a16:creationId xmlns:a16="http://schemas.microsoft.com/office/drawing/2014/main" id="{5DBDBC9D-85DE-BE3A-AFD8-674E291AD478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A9ED4BD2-4417-0BA9-CBD0-08050A04A13B}"/>
                  </a:ext>
                </a:extLst>
              </p:cNvPr>
              <p:cNvGrpSpPr/>
              <p:nvPr/>
            </p:nvGrpSpPr>
            <p:grpSpPr>
              <a:xfrm>
                <a:off x="8316473" y="2765415"/>
                <a:ext cx="1279388" cy="1248698"/>
                <a:chOff x="7525726" y="2164083"/>
                <a:chExt cx="1279388" cy="1248698"/>
              </a:xfrm>
            </p:grpSpPr>
            <p:grpSp>
              <p:nvGrpSpPr>
                <p:cNvPr id="107" name="Group 106">
                  <a:extLst>
                    <a:ext uri="{FF2B5EF4-FFF2-40B4-BE49-F238E27FC236}">
                      <a16:creationId xmlns:a16="http://schemas.microsoft.com/office/drawing/2014/main" id="{6B91EAEE-3373-6678-B60D-2FA481E50844}"/>
                    </a:ext>
                  </a:extLst>
                </p:cNvPr>
                <p:cNvGrpSpPr/>
                <p:nvPr/>
              </p:nvGrpSpPr>
              <p:grpSpPr>
                <a:xfrm>
                  <a:off x="7525726" y="2164083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112" name="Parallelogram 111">
                    <a:extLst>
                      <a:ext uri="{FF2B5EF4-FFF2-40B4-BE49-F238E27FC236}">
                        <a16:creationId xmlns:a16="http://schemas.microsoft.com/office/drawing/2014/main" id="{A01784AA-011E-8F4F-85FD-341E00823A66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" name="Parallelogram 112">
                    <a:extLst>
                      <a:ext uri="{FF2B5EF4-FFF2-40B4-BE49-F238E27FC236}">
                        <a16:creationId xmlns:a16="http://schemas.microsoft.com/office/drawing/2014/main" id="{B24F0C5A-B795-1050-9DD3-03BD33843A1B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4" name="Parallelogram 113">
                    <a:extLst>
                      <a:ext uri="{FF2B5EF4-FFF2-40B4-BE49-F238E27FC236}">
                        <a16:creationId xmlns:a16="http://schemas.microsoft.com/office/drawing/2014/main" id="{D2274E0A-CD24-6845-63F7-452958D82063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426060FE-6F68-342E-82D7-E1825A9F059E}"/>
                    </a:ext>
                  </a:extLst>
                </p:cNvPr>
                <p:cNvGrpSpPr/>
                <p:nvPr/>
              </p:nvGrpSpPr>
              <p:grpSpPr>
                <a:xfrm>
                  <a:off x="7915242" y="2471225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109" name="Parallelogram 108">
                    <a:extLst>
                      <a:ext uri="{FF2B5EF4-FFF2-40B4-BE49-F238E27FC236}">
                        <a16:creationId xmlns:a16="http://schemas.microsoft.com/office/drawing/2014/main" id="{024A6B2D-C62C-9187-F312-9FA83DB61EE7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0" name="Parallelogram 109">
                    <a:extLst>
                      <a:ext uri="{FF2B5EF4-FFF2-40B4-BE49-F238E27FC236}">
                        <a16:creationId xmlns:a16="http://schemas.microsoft.com/office/drawing/2014/main" id="{D4A26ADF-74E8-BB08-D2C9-7A1034BF8AE7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1" name="Parallelogram 110">
                    <a:extLst>
                      <a:ext uri="{FF2B5EF4-FFF2-40B4-BE49-F238E27FC236}">
                        <a16:creationId xmlns:a16="http://schemas.microsoft.com/office/drawing/2014/main" id="{AAC16515-CE4E-CF7D-961B-2F3BFA348866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sp>
        <p:nvSpPr>
          <p:cNvPr id="124" name="TextBox 123">
            <a:extLst>
              <a:ext uri="{FF2B5EF4-FFF2-40B4-BE49-F238E27FC236}">
                <a16:creationId xmlns:a16="http://schemas.microsoft.com/office/drawing/2014/main" id="{114FB170-D537-5A88-1248-9429DBB0F842}"/>
              </a:ext>
            </a:extLst>
          </p:cNvPr>
          <p:cNvSpPr txBox="1"/>
          <p:nvPr/>
        </p:nvSpPr>
        <p:spPr>
          <a:xfrm>
            <a:off x="428234" y="4469563"/>
            <a:ext cx="992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total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682B9CCA-ED67-0683-C560-1F00C49C6D06}"/>
              </a:ext>
            </a:extLst>
          </p:cNvPr>
          <p:cNvSpPr txBox="1"/>
          <p:nvPr/>
        </p:nvSpPr>
        <p:spPr>
          <a:xfrm>
            <a:off x="1617354" y="2677771"/>
            <a:ext cx="73721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0      1      2      3       4       5      6      7      8      9      10    11     12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9D67F165-6810-996A-0633-EED6FF1AA212}"/>
              </a:ext>
            </a:extLst>
          </p:cNvPr>
          <p:cNvSpPr txBox="1"/>
          <p:nvPr/>
        </p:nvSpPr>
        <p:spPr>
          <a:xfrm>
            <a:off x="2807319" y="1454203"/>
            <a:ext cx="4519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[assume that they are babies]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E7E0AF86-ABE1-8E01-7E59-A8CD990FB314}"/>
              </a:ext>
            </a:extLst>
          </p:cNvPr>
          <p:cNvSpPr txBox="1"/>
          <p:nvPr/>
        </p:nvSpPr>
        <p:spPr>
          <a:xfrm>
            <a:off x="338401" y="2661953"/>
            <a:ext cx="1149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month</a:t>
            </a:r>
          </a:p>
        </p:txBody>
      </p:sp>
      <p:sp>
        <p:nvSpPr>
          <p:cNvPr id="128" name="Freeform: Shape 127">
            <a:extLst>
              <a:ext uri="{FF2B5EF4-FFF2-40B4-BE49-F238E27FC236}">
                <a16:creationId xmlns:a16="http://schemas.microsoft.com/office/drawing/2014/main" id="{64204357-5095-A77B-FE2B-88088F9A8BE0}"/>
              </a:ext>
            </a:extLst>
          </p:cNvPr>
          <p:cNvSpPr/>
          <p:nvPr/>
        </p:nvSpPr>
        <p:spPr>
          <a:xfrm>
            <a:off x="6400800" y="1646230"/>
            <a:ext cx="3657600" cy="1057091"/>
          </a:xfrm>
          <a:custGeom>
            <a:avLst/>
            <a:gdLst>
              <a:gd name="connsiteX0" fmla="*/ 0 w 3035300"/>
              <a:gd name="connsiteY0" fmla="*/ 363906 h 1329106"/>
              <a:gd name="connsiteX1" fmla="*/ 812800 w 3035300"/>
              <a:gd name="connsiteY1" fmla="*/ 109906 h 1329106"/>
              <a:gd name="connsiteX2" fmla="*/ 1828800 w 3035300"/>
              <a:gd name="connsiteY2" fmla="*/ 97206 h 1329106"/>
              <a:gd name="connsiteX3" fmla="*/ 3035300 w 3035300"/>
              <a:gd name="connsiteY3" fmla="*/ 1329106 h 1329106"/>
              <a:gd name="connsiteX0" fmla="*/ 0 w 3035300"/>
              <a:gd name="connsiteY0" fmla="*/ 404158 h 1369358"/>
              <a:gd name="connsiteX1" fmla="*/ 965200 w 3035300"/>
              <a:gd name="connsiteY1" fmla="*/ 48558 h 1369358"/>
              <a:gd name="connsiteX2" fmla="*/ 1828800 w 3035300"/>
              <a:gd name="connsiteY2" fmla="*/ 137458 h 1369358"/>
              <a:gd name="connsiteX3" fmla="*/ 3035300 w 3035300"/>
              <a:gd name="connsiteY3" fmla="*/ 1369358 h 1369358"/>
              <a:gd name="connsiteX0" fmla="*/ 0 w 3035300"/>
              <a:gd name="connsiteY0" fmla="*/ 411169 h 1376369"/>
              <a:gd name="connsiteX1" fmla="*/ 965200 w 3035300"/>
              <a:gd name="connsiteY1" fmla="*/ 55569 h 1376369"/>
              <a:gd name="connsiteX2" fmla="*/ 1993900 w 3035300"/>
              <a:gd name="connsiteY2" fmla="*/ 131769 h 1376369"/>
              <a:gd name="connsiteX3" fmla="*/ 3035300 w 3035300"/>
              <a:gd name="connsiteY3" fmla="*/ 1376369 h 1376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35300" h="1376369">
                <a:moveTo>
                  <a:pt x="0" y="411169"/>
                </a:moveTo>
                <a:cubicBezTo>
                  <a:pt x="254000" y="306394"/>
                  <a:pt x="632883" y="102136"/>
                  <a:pt x="965200" y="55569"/>
                </a:cubicBezTo>
                <a:cubicBezTo>
                  <a:pt x="1297517" y="9002"/>
                  <a:pt x="1623483" y="-71431"/>
                  <a:pt x="1993900" y="131769"/>
                </a:cubicBezTo>
                <a:cubicBezTo>
                  <a:pt x="2364317" y="334969"/>
                  <a:pt x="2617258" y="862019"/>
                  <a:pt x="3035300" y="1376369"/>
                </a:cubicBezTo>
              </a:path>
            </a:pathLst>
          </a:custGeom>
          <a:noFill/>
          <a:ln w="25400"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241E6C-DFE8-3C68-EEF4-04469778F091}"/>
              </a:ext>
            </a:extLst>
          </p:cNvPr>
          <p:cNvSpPr txBox="1"/>
          <p:nvPr/>
        </p:nvSpPr>
        <p:spPr>
          <a:xfrm>
            <a:off x="1637084" y="3940106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3E0990-5FA3-502C-17F0-8DD52ACB133B}"/>
              </a:ext>
            </a:extLst>
          </p:cNvPr>
          <p:cNvSpPr txBox="1"/>
          <p:nvPr/>
        </p:nvSpPr>
        <p:spPr>
          <a:xfrm>
            <a:off x="1633801" y="3348387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561809-1F2E-4C9C-942F-34F8B8D64DFF}"/>
              </a:ext>
            </a:extLst>
          </p:cNvPr>
          <p:cNvSpPr txBox="1"/>
          <p:nvPr/>
        </p:nvSpPr>
        <p:spPr>
          <a:xfrm>
            <a:off x="1633801" y="4469565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8238B7A-33C4-E44F-C46A-FC3554230497}"/>
              </a:ext>
            </a:extLst>
          </p:cNvPr>
          <p:cNvSpPr txBox="1"/>
          <p:nvPr/>
        </p:nvSpPr>
        <p:spPr>
          <a:xfrm>
            <a:off x="2137501" y="3934465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C87FC77-B353-223D-25DC-551C55EC6BBD}"/>
              </a:ext>
            </a:extLst>
          </p:cNvPr>
          <p:cNvSpPr txBox="1"/>
          <p:nvPr/>
        </p:nvSpPr>
        <p:spPr>
          <a:xfrm>
            <a:off x="2137469" y="3356046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689238AC-E7E2-C782-01EF-38A572EE4B2F}"/>
              </a:ext>
            </a:extLst>
          </p:cNvPr>
          <p:cNvSpPr txBox="1"/>
          <p:nvPr/>
        </p:nvSpPr>
        <p:spPr>
          <a:xfrm>
            <a:off x="2137469" y="4454767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AECDF456-8128-F107-A287-691319FBF890}"/>
              </a:ext>
            </a:extLst>
          </p:cNvPr>
          <p:cNvSpPr txBox="1"/>
          <p:nvPr/>
        </p:nvSpPr>
        <p:spPr>
          <a:xfrm>
            <a:off x="2717967" y="3934465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D49B937-8C93-0F6B-0B96-3A6A9AEA15E3}"/>
              </a:ext>
            </a:extLst>
          </p:cNvPr>
          <p:cNvSpPr txBox="1"/>
          <p:nvPr/>
        </p:nvSpPr>
        <p:spPr>
          <a:xfrm>
            <a:off x="2717967" y="3356046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15DF376A-9F69-06B8-96C3-D3391FFFBD96}"/>
              </a:ext>
            </a:extLst>
          </p:cNvPr>
          <p:cNvSpPr txBox="1"/>
          <p:nvPr/>
        </p:nvSpPr>
        <p:spPr>
          <a:xfrm>
            <a:off x="2717967" y="4455014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B62137FD-AAC3-34EE-3258-B967B0C07CFF}"/>
              </a:ext>
            </a:extLst>
          </p:cNvPr>
          <p:cNvSpPr txBox="1"/>
          <p:nvPr/>
        </p:nvSpPr>
        <p:spPr>
          <a:xfrm>
            <a:off x="3262077" y="3934465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9E3A14D1-94CE-E4F6-48EB-C9B6D107B259}"/>
              </a:ext>
            </a:extLst>
          </p:cNvPr>
          <p:cNvSpPr txBox="1"/>
          <p:nvPr/>
        </p:nvSpPr>
        <p:spPr>
          <a:xfrm>
            <a:off x="3264277" y="3348387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1A82A35-BB6B-2AE7-0CE8-7480636B163E}"/>
              </a:ext>
            </a:extLst>
          </p:cNvPr>
          <p:cNvSpPr txBox="1"/>
          <p:nvPr/>
        </p:nvSpPr>
        <p:spPr>
          <a:xfrm>
            <a:off x="3262077" y="4469564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0557D15C-674A-E005-761E-BD032ABA0B9E}"/>
              </a:ext>
            </a:extLst>
          </p:cNvPr>
          <p:cNvSpPr txBox="1"/>
          <p:nvPr/>
        </p:nvSpPr>
        <p:spPr>
          <a:xfrm>
            <a:off x="3859564" y="3915153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EF82257E-B00E-EFBD-A6A4-D65F219BE09D}"/>
              </a:ext>
            </a:extLst>
          </p:cNvPr>
          <p:cNvSpPr txBox="1"/>
          <p:nvPr/>
        </p:nvSpPr>
        <p:spPr>
          <a:xfrm>
            <a:off x="3859564" y="3356046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90117E5-FF77-CCB0-5B72-3B388219160F}"/>
              </a:ext>
            </a:extLst>
          </p:cNvPr>
          <p:cNvSpPr txBox="1"/>
          <p:nvPr/>
        </p:nvSpPr>
        <p:spPr>
          <a:xfrm>
            <a:off x="3856939" y="4469563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88C984A6-45BA-9844-01AE-CC28DF61BFC5}"/>
              </a:ext>
            </a:extLst>
          </p:cNvPr>
          <p:cNvSpPr txBox="1"/>
          <p:nvPr/>
        </p:nvSpPr>
        <p:spPr>
          <a:xfrm>
            <a:off x="4422335" y="3915152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266DD2EC-B1F7-374C-2A0A-4581D4A4E058}"/>
              </a:ext>
            </a:extLst>
          </p:cNvPr>
          <p:cNvSpPr txBox="1"/>
          <p:nvPr/>
        </p:nvSpPr>
        <p:spPr>
          <a:xfrm>
            <a:off x="4422335" y="3356046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38C5E0F-78DB-9D7C-6F9A-9CC2D97AEE6F}"/>
              </a:ext>
            </a:extLst>
          </p:cNvPr>
          <p:cNvSpPr txBox="1"/>
          <p:nvPr/>
        </p:nvSpPr>
        <p:spPr>
          <a:xfrm>
            <a:off x="4422335" y="4454766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DF229F88-C7FE-A15B-9C29-7BACFD2C87B4}"/>
              </a:ext>
            </a:extLst>
          </p:cNvPr>
          <p:cNvSpPr txBox="1"/>
          <p:nvPr/>
        </p:nvSpPr>
        <p:spPr>
          <a:xfrm>
            <a:off x="4966445" y="3915152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0EE8898F-53CC-00D0-A4EE-88C47172ED32}"/>
              </a:ext>
            </a:extLst>
          </p:cNvPr>
          <p:cNvSpPr txBox="1"/>
          <p:nvPr/>
        </p:nvSpPr>
        <p:spPr>
          <a:xfrm>
            <a:off x="4966445" y="3356046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094C5CB2-3EBF-899C-2AD5-8D9FE1FF284E}"/>
              </a:ext>
            </a:extLst>
          </p:cNvPr>
          <p:cNvSpPr txBox="1"/>
          <p:nvPr/>
        </p:nvSpPr>
        <p:spPr>
          <a:xfrm>
            <a:off x="4890353" y="4454765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CEB575C-65E8-D870-9FA3-76A6F8F34C07}"/>
              </a:ext>
            </a:extLst>
          </p:cNvPr>
          <p:cNvSpPr txBox="1"/>
          <p:nvPr/>
        </p:nvSpPr>
        <p:spPr>
          <a:xfrm>
            <a:off x="5443295" y="3915152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AC2CEF62-7F21-7576-28EB-6F944E450EFF}"/>
              </a:ext>
            </a:extLst>
          </p:cNvPr>
          <p:cNvSpPr txBox="1"/>
          <p:nvPr/>
        </p:nvSpPr>
        <p:spPr>
          <a:xfrm>
            <a:off x="5555709" y="3359790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621BB163-79F4-AF9E-A267-304C32D42C63}"/>
              </a:ext>
            </a:extLst>
          </p:cNvPr>
          <p:cNvSpPr txBox="1"/>
          <p:nvPr/>
        </p:nvSpPr>
        <p:spPr>
          <a:xfrm>
            <a:off x="5469930" y="4469563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21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C64E21B6-5CAB-E228-D63B-89018128A660}"/>
              </a:ext>
            </a:extLst>
          </p:cNvPr>
          <p:cNvSpPr txBox="1"/>
          <p:nvPr/>
        </p:nvSpPr>
        <p:spPr>
          <a:xfrm>
            <a:off x="5987405" y="3915152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21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04BF87A1-FCED-0ECD-844F-6AEA21849EE2}"/>
              </a:ext>
            </a:extLst>
          </p:cNvPr>
          <p:cNvSpPr txBox="1"/>
          <p:nvPr/>
        </p:nvSpPr>
        <p:spPr>
          <a:xfrm>
            <a:off x="5922759" y="3348387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D77B8EA9-E9EF-E18B-F88B-7910E1FC74B6}"/>
              </a:ext>
            </a:extLst>
          </p:cNvPr>
          <p:cNvSpPr txBox="1"/>
          <p:nvPr/>
        </p:nvSpPr>
        <p:spPr>
          <a:xfrm>
            <a:off x="5974028" y="4454764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34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A57ACCCC-55A9-818C-7FE2-7F8A8197C2E6}"/>
              </a:ext>
            </a:extLst>
          </p:cNvPr>
          <p:cNvSpPr txBox="1"/>
          <p:nvPr/>
        </p:nvSpPr>
        <p:spPr>
          <a:xfrm>
            <a:off x="6518138" y="3915152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34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AED8622E-5125-F681-8766-C82E500912D8}"/>
              </a:ext>
            </a:extLst>
          </p:cNvPr>
          <p:cNvSpPr txBox="1"/>
          <p:nvPr/>
        </p:nvSpPr>
        <p:spPr>
          <a:xfrm>
            <a:off x="6525400" y="3348387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21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FA94E021-1B44-5ECF-0FD9-95788D427B0D}"/>
              </a:ext>
            </a:extLst>
          </p:cNvPr>
          <p:cNvSpPr txBox="1"/>
          <p:nvPr/>
        </p:nvSpPr>
        <p:spPr>
          <a:xfrm>
            <a:off x="6553605" y="4470578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55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14F47CC9-B50E-6581-508E-1B734C961776}"/>
              </a:ext>
            </a:extLst>
          </p:cNvPr>
          <p:cNvSpPr txBox="1"/>
          <p:nvPr/>
        </p:nvSpPr>
        <p:spPr>
          <a:xfrm>
            <a:off x="7083460" y="3934465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55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CA70DE12-AFC2-4E60-25ED-724290CCA248}"/>
              </a:ext>
            </a:extLst>
          </p:cNvPr>
          <p:cNvSpPr txBox="1"/>
          <p:nvPr/>
        </p:nvSpPr>
        <p:spPr>
          <a:xfrm>
            <a:off x="7080817" y="3363847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34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C10C588F-6A56-5B0A-26D2-30583969B5A5}"/>
              </a:ext>
            </a:extLst>
          </p:cNvPr>
          <p:cNvSpPr txBox="1"/>
          <p:nvPr/>
        </p:nvSpPr>
        <p:spPr>
          <a:xfrm>
            <a:off x="7113000" y="4454764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89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DD0BAC5F-C752-8D2C-3485-FAB0CF25F95A}"/>
              </a:ext>
            </a:extLst>
          </p:cNvPr>
          <p:cNvSpPr txBox="1"/>
          <p:nvPr/>
        </p:nvSpPr>
        <p:spPr>
          <a:xfrm>
            <a:off x="7737370" y="3934465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89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A8B09E9-B6A2-4610-78CF-39D0649EF329}"/>
              </a:ext>
            </a:extLst>
          </p:cNvPr>
          <p:cNvSpPr txBox="1"/>
          <p:nvPr/>
        </p:nvSpPr>
        <p:spPr>
          <a:xfrm>
            <a:off x="7708142" y="3360354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55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95EB12D6-3551-0376-20A0-4DC1358B8520}"/>
              </a:ext>
            </a:extLst>
          </p:cNvPr>
          <p:cNvSpPr txBox="1"/>
          <p:nvPr/>
        </p:nvSpPr>
        <p:spPr>
          <a:xfrm>
            <a:off x="7608926" y="4451271"/>
            <a:ext cx="721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144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1C72EA31-69E8-8432-7746-5DD32E496A80}"/>
              </a:ext>
            </a:extLst>
          </p:cNvPr>
          <p:cNvSpPr txBox="1"/>
          <p:nvPr/>
        </p:nvSpPr>
        <p:spPr>
          <a:xfrm>
            <a:off x="8268103" y="3940106"/>
            <a:ext cx="721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144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5BF3C37A-220C-68B3-7CA3-FE4FBFF7077C}"/>
              </a:ext>
            </a:extLst>
          </p:cNvPr>
          <p:cNvSpPr txBox="1"/>
          <p:nvPr/>
        </p:nvSpPr>
        <p:spPr>
          <a:xfrm>
            <a:off x="8393451" y="3359276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89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1ACFFDEF-665B-9493-B05C-12A47B5F7E9E}"/>
              </a:ext>
            </a:extLst>
          </p:cNvPr>
          <p:cNvSpPr txBox="1"/>
          <p:nvPr/>
        </p:nvSpPr>
        <p:spPr>
          <a:xfrm>
            <a:off x="8268103" y="4458726"/>
            <a:ext cx="721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233</a:t>
            </a:r>
          </a:p>
        </p:txBody>
      </p:sp>
    </p:spTree>
    <p:extLst>
      <p:ext uri="{BB962C8B-B14F-4D97-AF65-F5344CB8AC3E}">
        <p14:creationId xmlns:p14="http://schemas.microsoft.com/office/powerpoint/2010/main" val="91476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24" grpId="0"/>
      <p:bldP spid="6" grpId="0"/>
      <p:bldP spid="8" grpId="0"/>
      <p:bldP spid="10" grpId="0"/>
      <p:bldP spid="11" grpId="0"/>
      <p:bldP spid="84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1" grpId="0"/>
      <p:bldP spid="142" grpId="0"/>
      <p:bldP spid="143" grpId="0"/>
      <p:bldP spid="144" grpId="0"/>
      <p:bldP spid="145" grpId="0"/>
      <p:bldP spid="146" grpId="0"/>
      <p:bldP spid="147" grpId="0"/>
      <p:bldP spid="148" grpId="0"/>
      <p:bldP spid="149" grpId="0"/>
      <p:bldP spid="150" grpId="0"/>
      <p:bldP spid="151" grpId="0"/>
      <p:bldP spid="152" grpId="0"/>
      <p:bldP spid="153" grpId="0"/>
      <p:bldP spid="154" grpId="0"/>
      <p:bldP spid="155" grpId="0"/>
      <p:bldP spid="156" grpId="0"/>
      <p:bldP spid="157" grpId="0"/>
      <p:bldP spid="158" grpId="0"/>
      <p:bldP spid="159" grpId="0"/>
      <p:bldP spid="160" grpId="0"/>
      <p:bldP spid="161" grpId="0"/>
      <p:bldP spid="1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CA24F-242E-EDA1-4133-EAEF02707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D14F2-3AA1-C049-6B83-529812E69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5B0136-ACD2-0B7E-B7B1-E54E8DA8D0E2}"/>
              </a:ext>
            </a:extLst>
          </p:cNvPr>
          <p:cNvSpPr txBox="1"/>
          <p:nvPr/>
        </p:nvSpPr>
        <p:spPr>
          <a:xfrm>
            <a:off x="972839" y="2024052"/>
            <a:ext cx="5490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One pair of rabbits put into an enclosure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3B0E1C-E177-C230-0CC8-85A30B48A61B}"/>
              </a:ext>
            </a:extLst>
          </p:cNvPr>
          <p:cNvSpPr txBox="1"/>
          <p:nvPr/>
        </p:nvSpPr>
        <p:spPr>
          <a:xfrm>
            <a:off x="372360" y="3915152"/>
            <a:ext cx="1075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adults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91CDD4-6176-1CA5-3AFC-DCA2741C18D5}"/>
              </a:ext>
            </a:extLst>
          </p:cNvPr>
          <p:cNvSpPr txBox="1"/>
          <p:nvPr/>
        </p:nvSpPr>
        <p:spPr>
          <a:xfrm>
            <a:off x="275072" y="3356046"/>
            <a:ext cx="1331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children</a:t>
            </a: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F04D5A50-B54F-0AB3-8A8C-42920902DA77}"/>
              </a:ext>
            </a:extLst>
          </p:cNvPr>
          <p:cNvGrpSpPr/>
          <p:nvPr/>
        </p:nvGrpSpPr>
        <p:grpSpPr>
          <a:xfrm>
            <a:off x="8207625" y="1632232"/>
            <a:ext cx="4032495" cy="2142253"/>
            <a:chOff x="7525726" y="1993899"/>
            <a:chExt cx="4032495" cy="2142253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4F0B2955-D162-7429-D9A3-6D95C0916FAF}"/>
                </a:ext>
              </a:extLst>
            </p:cNvPr>
            <p:cNvGrpSpPr/>
            <p:nvPr/>
          </p:nvGrpSpPr>
          <p:grpSpPr>
            <a:xfrm>
              <a:off x="7783561" y="1993899"/>
              <a:ext cx="1937746" cy="925125"/>
              <a:chOff x="7783561" y="1993899"/>
              <a:chExt cx="1937746" cy="925125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273E7766-E16B-76E1-45D6-6A905E93E3CB}"/>
                  </a:ext>
                </a:extLst>
              </p:cNvPr>
              <p:cNvGrpSpPr/>
              <p:nvPr/>
            </p:nvGrpSpPr>
            <p:grpSpPr>
              <a:xfrm>
                <a:off x="7783561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3" name="Rectangle 2">
                  <a:extLst>
                    <a:ext uri="{FF2B5EF4-FFF2-40B4-BE49-F238E27FC236}">
                      <a16:creationId xmlns:a16="http://schemas.microsoft.com/office/drawing/2014/main" id="{135DB59C-031C-7B1C-9F4B-DD77A015B8FE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" name="Oval 3">
                  <a:extLst>
                    <a:ext uri="{FF2B5EF4-FFF2-40B4-BE49-F238E27FC236}">
                      <a16:creationId xmlns:a16="http://schemas.microsoft.com/office/drawing/2014/main" id="{CC933D1F-01C9-DEEA-8DB2-7543CD35F6FA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B5A36A74-205D-A8E5-697A-D4CE377FF5AC}"/>
                  </a:ext>
                </a:extLst>
              </p:cNvPr>
              <p:cNvGrpSpPr/>
              <p:nvPr/>
            </p:nvGrpSpPr>
            <p:grpSpPr>
              <a:xfrm>
                <a:off x="7943691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8151C2B5-21C5-5C7A-F2C2-1B23361C1208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79C07DA5-50D5-F120-F4EA-758538F5CFEC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3CAA33A2-5D92-BCBC-9A7F-45E8A2AE5EF1}"/>
                  </a:ext>
                </a:extLst>
              </p:cNvPr>
              <p:cNvGrpSpPr/>
              <p:nvPr/>
            </p:nvGrpSpPr>
            <p:grpSpPr>
              <a:xfrm>
                <a:off x="8112402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589C747B-ADCE-73CD-C203-1FFFB8BCFCBE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A9BDD8DF-A509-60E2-8702-98E595FCA74F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FD4DD2CC-D7B8-766B-40E0-71A62D65C3CA}"/>
                  </a:ext>
                </a:extLst>
              </p:cNvPr>
              <p:cNvGrpSpPr/>
              <p:nvPr/>
            </p:nvGrpSpPr>
            <p:grpSpPr>
              <a:xfrm>
                <a:off x="828969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2674B2A7-D494-1850-8D68-83B86DDA563A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8E1F144D-8DA8-51FE-09CB-928BAE787669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42019FFB-6D21-C28C-E82B-617392DD729C}"/>
                  </a:ext>
                </a:extLst>
              </p:cNvPr>
              <p:cNvGrpSpPr/>
              <p:nvPr/>
            </p:nvGrpSpPr>
            <p:grpSpPr>
              <a:xfrm>
                <a:off x="844982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A843A1DC-6647-0407-ABB8-0D22F9FE3A71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D7CBD6E2-1594-2E34-3635-91C8421B9432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2009DFDC-F069-354E-7064-D4010FD1A3DA}"/>
                  </a:ext>
                </a:extLst>
              </p:cNvPr>
              <p:cNvGrpSpPr/>
              <p:nvPr/>
            </p:nvGrpSpPr>
            <p:grpSpPr>
              <a:xfrm>
                <a:off x="8618535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456C8965-2B99-A20A-70AF-CC1C26732CF5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357B4A42-12DF-539E-C134-845794E454BB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7D6B0CD4-AFD8-C1FB-9B30-F073F91DD35C}"/>
                  </a:ext>
                </a:extLst>
              </p:cNvPr>
              <p:cNvGrpSpPr/>
              <p:nvPr/>
            </p:nvGrpSpPr>
            <p:grpSpPr>
              <a:xfrm>
                <a:off x="8798923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DB158468-B80F-1CF8-F416-BE0657488620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582EE0CB-3971-ED3C-F98D-2007A49CFEF0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752BAB57-1EDE-6F71-0762-CC047FC9CCCC}"/>
                  </a:ext>
                </a:extLst>
              </p:cNvPr>
              <p:cNvGrpSpPr/>
              <p:nvPr/>
            </p:nvGrpSpPr>
            <p:grpSpPr>
              <a:xfrm>
                <a:off x="8959053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1064EDD3-4F8E-EFA7-D3FB-426AA76DAD5C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Oval 32">
                  <a:extLst>
                    <a:ext uri="{FF2B5EF4-FFF2-40B4-BE49-F238E27FC236}">
                      <a16:creationId xmlns:a16="http://schemas.microsoft.com/office/drawing/2014/main" id="{13C1E342-1A9D-8657-EBC3-A29893FBB162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E24653BC-EAFA-7395-561A-CBA0F63805FF}"/>
                  </a:ext>
                </a:extLst>
              </p:cNvPr>
              <p:cNvGrpSpPr/>
              <p:nvPr/>
            </p:nvGrpSpPr>
            <p:grpSpPr>
              <a:xfrm>
                <a:off x="912776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8712CBA0-0511-1542-7896-D4985A5AFE45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E71E17E8-0CFD-3962-8E54-4599D0EE3A23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4BBA6AF8-07A9-5BC8-2372-8D71878F5608}"/>
                  </a:ext>
                </a:extLst>
              </p:cNvPr>
              <p:cNvGrpSpPr/>
              <p:nvPr/>
            </p:nvGrpSpPr>
            <p:grpSpPr>
              <a:xfrm>
                <a:off x="9276627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4E5D0590-5912-52E6-94F3-BBF7715B41A7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72CD9DCE-D0A9-D3F8-0721-4ADA2EBE3117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588205B6-3255-EA0C-75FA-3330170BB3A1}"/>
                  </a:ext>
                </a:extLst>
              </p:cNvPr>
              <p:cNvGrpSpPr/>
              <p:nvPr/>
            </p:nvGrpSpPr>
            <p:grpSpPr>
              <a:xfrm>
                <a:off x="9436757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08FC958A-1269-DEBB-7F3C-1DF32E90C573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6277807E-3702-F0E7-3853-B336850CF82D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48F36A64-E5FE-332B-6021-21B5B6176B87}"/>
                  </a:ext>
                </a:extLst>
              </p:cNvPr>
              <p:cNvGrpSpPr/>
              <p:nvPr/>
            </p:nvGrpSpPr>
            <p:grpSpPr>
              <a:xfrm>
                <a:off x="9605468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4622F3B9-8713-31E8-C64C-13E71F8C1D5A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F477ED3F-F699-9D4A-7084-8E94FE9812AF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60DA674B-FDC0-8DA4-84EC-F6E8FB4E4EC6}"/>
                </a:ext>
              </a:extLst>
            </p:cNvPr>
            <p:cNvGrpSpPr/>
            <p:nvPr/>
          </p:nvGrpSpPr>
          <p:grpSpPr>
            <a:xfrm>
              <a:off x="9357667" y="3211027"/>
              <a:ext cx="1937746" cy="925125"/>
              <a:chOff x="7783561" y="1993899"/>
              <a:chExt cx="1937746" cy="925125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6E1408BA-9D30-D6E9-1162-1C98325C6771}"/>
                  </a:ext>
                </a:extLst>
              </p:cNvPr>
              <p:cNvGrpSpPr/>
              <p:nvPr/>
            </p:nvGrpSpPr>
            <p:grpSpPr>
              <a:xfrm>
                <a:off x="7783561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721E0370-706C-B675-A2B0-64F8BC9670B2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Oval 82">
                  <a:extLst>
                    <a:ext uri="{FF2B5EF4-FFF2-40B4-BE49-F238E27FC236}">
                      <a16:creationId xmlns:a16="http://schemas.microsoft.com/office/drawing/2014/main" id="{56B93A8B-47DA-DC52-1C8B-8B46EEC72ACC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28E492B2-A80C-61F9-CA61-D054310BD285}"/>
                  </a:ext>
                </a:extLst>
              </p:cNvPr>
              <p:cNvGrpSpPr/>
              <p:nvPr/>
            </p:nvGrpSpPr>
            <p:grpSpPr>
              <a:xfrm>
                <a:off x="7943691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3CCF39F1-CB11-3944-990B-98176B642FF4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Oval 80">
                  <a:extLst>
                    <a:ext uri="{FF2B5EF4-FFF2-40B4-BE49-F238E27FC236}">
                      <a16:creationId xmlns:a16="http://schemas.microsoft.com/office/drawing/2014/main" id="{604C524D-21E9-8848-9A68-15F77F0CA003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8B2528B4-4F60-9041-07A2-EEAED14A1948}"/>
                  </a:ext>
                </a:extLst>
              </p:cNvPr>
              <p:cNvGrpSpPr/>
              <p:nvPr/>
            </p:nvGrpSpPr>
            <p:grpSpPr>
              <a:xfrm>
                <a:off x="8112402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AE5EFF31-4D58-071F-C1B5-5FFFEB88D07F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5872D15C-8575-9AE6-D865-7D575C7417C4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B1936065-5B1E-BDB1-5B4D-08097A03BFBC}"/>
                  </a:ext>
                </a:extLst>
              </p:cNvPr>
              <p:cNvGrpSpPr/>
              <p:nvPr/>
            </p:nvGrpSpPr>
            <p:grpSpPr>
              <a:xfrm>
                <a:off x="828969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9CA4D4D7-797C-7CC1-9516-3B0AABD30B38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Oval 76">
                  <a:extLst>
                    <a:ext uri="{FF2B5EF4-FFF2-40B4-BE49-F238E27FC236}">
                      <a16:creationId xmlns:a16="http://schemas.microsoft.com/office/drawing/2014/main" id="{F50EA261-78A8-866F-ED09-9EF8A6888286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936623E6-8DF5-B8BF-BD28-FDB895E36335}"/>
                  </a:ext>
                </a:extLst>
              </p:cNvPr>
              <p:cNvGrpSpPr/>
              <p:nvPr/>
            </p:nvGrpSpPr>
            <p:grpSpPr>
              <a:xfrm>
                <a:off x="844982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D4B44567-0B35-440C-2D29-50FD74596A9F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Oval 74">
                  <a:extLst>
                    <a:ext uri="{FF2B5EF4-FFF2-40B4-BE49-F238E27FC236}">
                      <a16:creationId xmlns:a16="http://schemas.microsoft.com/office/drawing/2014/main" id="{006455A2-D193-3261-3D90-6D5F6E0DF04F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DD6A85E9-6E2D-0E72-6D86-97125E4B7FE0}"/>
                  </a:ext>
                </a:extLst>
              </p:cNvPr>
              <p:cNvGrpSpPr/>
              <p:nvPr/>
            </p:nvGrpSpPr>
            <p:grpSpPr>
              <a:xfrm>
                <a:off x="8618535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92AA2E98-A202-0504-2D7F-FA741D439747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3C701123-D948-8661-9A0D-BC8AEF4CB21F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79EDE77E-61BC-DED2-B185-1F7566A13ECA}"/>
                  </a:ext>
                </a:extLst>
              </p:cNvPr>
              <p:cNvGrpSpPr/>
              <p:nvPr/>
            </p:nvGrpSpPr>
            <p:grpSpPr>
              <a:xfrm>
                <a:off x="8798923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192903AF-7471-4CBE-ED42-23FFFFEF44C9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Oval 70">
                  <a:extLst>
                    <a:ext uri="{FF2B5EF4-FFF2-40B4-BE49-F238E27FC236}">
                      <a16:creationId xmlns:a16="http://schemas.microsoft.com/office/drawing/2014/main" id="{54680A55-5360-EFCA-D19C-40102D6F54D5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48EC26B6-9CA4-AE01-E0ED-511F7E98C5BB}"/>
                  </a:ext>
                </a:extLst>
              </p:cNvPr>
              <p:cNvGrpSpPr/>
              <p:nvPr/>
            </p:nvGrpSpPr>
            <p:grpSpPr>
              <a:xfrm>
                <a:off x="8959053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1AFDA6A7-C4C4-176B-FFCB-50DE1544F8B5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Oval 68">
                  <a:extLst>
                    <a:ext uri="{FF2B5EF4-FFF2-40B4-BE49-F238E27FC236}">
                      <a16:creationId xmlns:a16="http://schemas.microsoft.com/office/drawing/2014/main" id="{9C4ABD4D-84BE-EE76-7B7B-CAEA88ACA173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A17284F9-B937-3598-7FFB-BB5970BA4C7C}"/>
                  </a:ext>
                </a:extLst>
              </p:cNvPr>
              <p:cNvGrpSpPr/>
              <p:nvPr/>
            </p:nvGrpSpPr>
            <p:grpSpPr>
              <a:xfrm>
                <a:off x="9127764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4571F81B-566D-D722-AB16-39EB21128DED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Oval 66">
                  <a:extLst>
                    <a:ext uri="{FF2B5EF4-FFF2-40B4-BE49-F238E27FC236}">
                      <a16:creationId xmlns:a16="http://schemas.microsoft.com/office/drawing/2014/main" id="{1514EE9F-5E47-D459-09C1-936042802177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B1176B2A-E339-89CD-78A9-611243FCADB5}"/>
                  </a:ext>
                </a:extLst>
              </p:cNvPr>
              <p:cNvGrpSpPr/>
              <p:nvPr/>
            </p:nvGrpSpPr>
            <p:grpSpPr>
              <a:xfrm>
                <a:off x="9276627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1A5C038D-B2AF-89A1-E477-F2AA4A4951EF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121035B4-FAC9-925A-EBA6-ADA9073D211A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FDCAA7B0-AB28-AC47-EEF0-3E9503667A75}"/>
                  </a:ext>
                </a:extLst>
              </p:cNvPr>
              <p:cNvGrpSpPr/>
              <p:nvPr/>
            </p:nvGrpSpPr>
            <p:grpSpPr>
              <a:xfrm>
                <a:off x="9436757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C988A67A-ADA0-237C-FE9B-0567E225F09B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CBFB03FE-B696-4124-8600-1C0F4A184E2D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0A56CA91-85C6-6FE1-E8D6-742255CD6F07}"/>
                  </a:ext>
                </a:extLst>
              </p:cNvPr>
              <p:cNvGrpSpPr/>
              <p:nvPr/>
            </p:nvGrpSpPr>
            <p:grpSpPr>
              <a:xfrm>
                <a:off x="9605468" y="1993899"/>
                <a:ext cx="115839" cy="925125"/>
                <a:chOff x="7720061" y="1736801"/>
                <a:chExt cx="164592" cy="1278542"/>
              </a:xfrm>
            </p:grpSpPr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C0287C78-0EC7-2507-BCEE-201075F10A9C}"/>
                    </a:ext>
                  </a:extLst>
                </p:cNvPr>
                <p:cNvSpPr/>
                <p:nvPr/>
              </p:nvSpPr>
              <p:spPr>
                <a:xfrm>
                  <a:off x="7728857" y="1818089"/>
                  <a:ext cx="152400" cy="11972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Oval 60">
                  <a:extLst>
                    <a:ext uri="{FF2B5EF4-FFF2-40B4-BE49-F238E27FC236}">
                      <a16:creationId xmlns:a16="http://schemas.microsoft.com/office/drawing/2014/main" id="{5EB59E8E-A918-7870-6EF5-79E5155AA222}"/>
                    </a:ext>
                  </a:extLst>
                </p:cNvPr>
                <p:cNvSpPr/>
                <p:nvPr/>
              </p:nvSpPr>
              <p:spPr>
                <a:xfrm>
                  <a:off x="7720061" y="1736801"/>
                  <a:ext cx="164592" cy="164592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0DE1CADE-ABBE-F203-B0C0-36A5E1C1F5EA}"/>
                </a:ext>
              </a:extLst>
            </p:cNvPr>
            <p:cNvGrpSpPr/>
            <p:nvPr/>
          </p:nvGrpSpPr>
          <p:grpSpPr>
            <a:xfrm>
              <a:off x="7525726" y="2164083"/>
              <a:ext cx="2070135" cy="1850030"/>
              <a:chOff x="7525726" y="2164083"/>
              <a:chExt cx="2070135" cy="1850030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0D9B60F-EA19-6BD0-565E-98A03105DF7C}"/>
                  </a:ext>
                </a:extLst>
              </p:cNvPr>
              <p:cNvGrpSpPr/>
              <p:nvPr/>
            </p:nvGrpSpPr>
            <p:grpSpPr>
              <a:xfrm>
                <a:off x="7525726" y="2164083"/>
                <a:ext cx="1279388" cy="1248698"/>
                <a:chOff x="7525726" y="2164083"/>
                <a:chExt cx="1279388" cy="1248698"/>
              </a:xfrm>
            </p:grpSpPr>
            <p:grpSp>
              <p:nvGrpSpPr>
                <p:cNvPr id="88" name="Group 87">
                  <a:extLst>
                    <a:ext uri="{FF2B5EF4-FFF2-40B4-BE49-F238E27FC236}">
                      <a16:creationId xmlns:a16="http://schemas.microsoft.com/office/drawing/2014/main" id="{7295385F-5263-0314-69A9-0F31E4260A5C}"/>
                    </a:ext>
                  </a:extLst>
                </p:cNvPr>
                <p:cNvGrpSpPr/>
                <p:nvPr/>
              </p:nvGrpSpPr>
              <p:grpSpPr>
                <a:xfrm>
                  <a:off x="7525726" y="2164083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85" name="Parallelogram 84">
                    <a:extLst>
                      <a:ext uri="{FF2B5EF4-FFF2-40B4-BE49-F238E27FC236}">
                        <a16:creationId xmlns:a16="http://schemas.microsoft.com/office/drawing/2014/main" id="{0C38EC5B-F12C-DDF5-3231-D1E4777FC0D7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" name="Parallelogram 85">
                    <a:extLst>
                      <a:ext uri="{FF2B5EF4-FFF2-40B4-BE49-F238E27FC236}">
                        <a16:creationId xmlns:a16="http://schemas.microsoft.com/office/drawing/2014/main" id="{EAC8634F-FA1A-07FA-3F24-BB149B31619E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" name="Parallelogram 86">
                    <a:extLst>
                      <a:ext uri="{FF2B5EF4-FFF2-40B4-BE49-F238E27FC236}">
                        <a16:creationId xmlns:a16="http://schemas.microsoft.com/office/drawing/2014/main" id="{3AF81EC5-BB5B-71CE-54E0-C46BE2D3EB85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9" name="Group 88">
                  <a:extLst>
                    <a:ext uri="{FF2B5EF4-FFF2-40B4-BE49-F238E27FC236}">
                      <a16:creationId xmlns:a16="http://schemas.microsoft.com/office/drawing/2014/main" id="{F3BBE5BC-4B07-6698-100E-9F7ECEED1BCE}"/>
                    </a:ext>
                  </a:extLst>
                </p:cNvPr>
                <p:cNvGrpSpPr/>
                <p:nvPr/>
              </p:nvGrpSpPr>
              <p:grpSpPr>
                <a:xfrm>
                  <a:off x="7915242" y="2471225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90" name="Parallelogram 89">
                    <a:extLst>
                      <a:ext uri="{FF2B5EF4-FFF2-40B4-BE49-F238E27FC236}">
                        <a16:creationId xmlns:a16="http://schemas.microsoft.com/office/drawing/2014/main" id="{8B128A36-0A39-A3E4-8299-F9C94E9200EE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Parallelogram 90">
                    <a:extLst>
                      <a:ext uri="{FF2B5EF4-FFF2-40B4-BE49-F238E27FC236}">
                        <a16:creationId xmlns:a16="http://schemas.microsoft.com/office/drawing/2014/main" id="{CCF039ED-A30F-44EF-C87E-46BFD81F32E0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2" name="Parallelogram 91">
                    <a:extLst>
                      <a:ext uri="{FF2B5EF4-FFF2-40B4-BE49-F238E27FC236}">
                        <a16:creationId xmlns:a16="http://schemas.microsoft.com/office/drawing/2014/main" id="{E6ED3EF1-24AC-7222-6629-FB2D89FC270A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66E1E274-5E8D-5D53-2043-A4757CC53AF5}"/>
                  </a:ext>
                </a:extLst>
              </p:cNvPr>
              <p:cNvGrpSpPr/>
              <p:nvPr/>
            </p:nvGrpSpPr>
            <p:grpSpPr>
              <a:xfrm>
                <a:off x="8316473" y="2765415"/>
                <a:ext cx="1279388" cy="1248698"/>
                <a:chOff x="7525726" y="2164083"/>
                <a:chExt cx="1279388" cy="1248698"/>
              </a:xfrm>
            </p:grpSpPr>
            <p:grpSp>
              <p:nvGrpSpPr>
                <p:cNvPr id="95" name="Group 94">
                  <a:extLst>
                    <a:ext uri="{FF2B5EF4-FFF2-40B4-BE49-F238E27FC236}">
                      <a16:creationId xmlns:a16="http://schemas.microsoft.com/office/drawing/2014/main" id="{E1BC7BB1-0B63-3F85-5A71-281205E61C3F}"/>
                    </a:ext>
                  </a:extLst>
                </p:cNvPr>
                <p:cNvGrpSpPr/>
                <p:nvPr/>
              </p:nvGrpSpPr>
              <p:grpSpPr>
                <a:xfrm>
                  <a:off x="7525726" y="2164083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100" name="Parallelogram 99">
                    <a:extLst>
                      <a:ext uri="{FF2B5EF4-FFF2-40B4-BE49-F238E27FC236}">
                        <a16:creationId xmlns:a16="http://schemas.microsoft.com/office/drawing/2014/main" id="{CBA628BA-CFCA-237C-C2B1-9F5B545FD3AA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1" name="Parallelogram 100">
                    <a:extLst>
                      <a:ext uri="{FF2B5EF4-FFF2-40B4-BE49-F238E27FC236}">
                        <a16:creationId xmlns:a16="http://schemas.microsoft.com/office/drawing/2014/main" id="{537E3F7F-CA7E-2A76-DBD3-54411D6B0C79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2" name="Parallelogram 101">
                    <a:extLst>
                      <a:ext uri="{FF2B5EF4-FFF2-40B4-BE49-F238E27FC236}">
                        <a16:creationId xmlns:a16="http://schemas.microsoft.com/office/drawing/2014/main" id="{A04C9E5A-8826-275F-F0CD-8E416D5EA39F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D6885BF1-24CE-241E-37BE-3B89AAEDD302}"/>
                    </a:ext>
                  </a:extLst>
                </p:cNvPr>
                <p:cNvGrpSpPr/>
                <p:nvPr/>
              </p:nvGrpSpPr>
              <p:grpSpPr>
                <a:xfrm>
                  <a:off x="7915242" y="2471225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97" name="Parallelogram 96">
                    <a:extLst>
                      <a:ext uri="{FF2B5EF4-FFF2-40B4-BE49-F238E27FC236}">
                        <a16:creationId xmlns:a16="http://schemas.microsoft.com/office/drawing/2014/main" id="{C0A1B857-FD67-FBE3-6710-8BABA0E5E518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8" name="Parallelogram 97">
                    <a:extLst>
                      <a:ext uri="{FF2B5EF4-FFF2-40B4-BE49-F238E27FC236}">
                        <a16:creationId xmlns:a16="http://schemas.microsoft.com/office/drawing/2014/main" id="{8A3AD6AC-CAC1-C471-DE50-404644E272B0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9" name="Parallelogram 98">
                    <a:extLst>
                      <a:ext uri="{FF2B5EF4-FFF2-40B4-BE49-F238E27FC236}">
                        <a16:creationId xmlns:a16="http://schemas.microsoft.com/office/drawing/2014/main" id="{C6E1816F-0EF3-3577-F6B1-23B4EDC4AE87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B8594D90-457B-632A-0CF9-6945E20F755B}"/>
                </a:ext>
              </a:extLst>
            </p:cNvPr>
            <p:cNvGrpSpPr/>
            <p:nvPr/>
          </p:nvGrpSpPr>
          <p:grpSpPr>
            <a:xfrm>
              <a:off x="9488086" y="2151988"/>
              <a:ext cx="2070135" cy="1850030"/>
              <a:chOff x="7525726" y="2164083"/>
              <a:chExt cx="2070135" cy="1850030"/>
            </a:xfrm>
          </p:grpSpPr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11C53FD9-F4E5-22C5-A1F7-7C7E030ED0BD}"/>
                  </a:ext>
                </a:extLst>
              </p:cNvPr>
              <p:cNvGrpSpPr/>
              <p:nvPr/>
            </p:nvGrpSpPr>
            <p:grpSpPr>
              <a:xfrm>
                <a:off x="7525726" y="2164083"/>
                <a:ext cx="1279388" cy="1248698"/>
                <a:chOff x="7525726" y="2164083"/>
                <a:chExt cx="1279388" cy="1248698"/>
              </a:xfrm>
            </p:grpSpPr>
            <p:grpSp>
              <p:nvGrpSpPr>
                <p:cNvPr id="115" name="Group 114">
                  <a:extLst>
                    <a:ext uri="{FF2B5EF4-FFF2-40B4-BE49-F238E27FC236}">
                      <a16:creationId xmlns:a16="http://schemas.microsoft.com/office/drawing/2014/main" id="{FF85C36A-59A8-40A4-149B-720C5FE7F201}"/>
                    </a:ext>
                  </a:extLst>
                </p:cNvPr>
                <p:cNvGrpSpPr/>
                <p:nvPr/>
              </p:nvGrpSpPr>
              <p:grpSpPr>
                <a:xfrm>
                  <a:off x="7525726" y="2164083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120" name="Parallelogram 119">
                    <a:extLst>
                      <a:ext uri="{FF2B5EF4-FFF2-40B4-BE49-F238E27FC236}">
                        <a16:creationId xmlns:a16="http://schemas.microsoft.com/office/drawing/2014/main" id="{2A53D593-11F0-E8BC-5112-842A8D82E5A5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" name="Parallelogram 120">
                    <a:extLst>
                      <a:ext uri="{FF2B5EF4-FFF2-40B4-BE49-F238E27FC236}">
                        <a16:creationId xmlns:a16="http://schemas.microsoft.com/office/drawing/2014/main" id="{6BF5A041-21CD-A90D-BDAE-CE25D58E2550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" name="Parallelogram 121">
                    <a:extLst>
                      <a:ext uri="{FF2B5EF4-FFF2-40B4-BE49-F238E27FC236}">
                        <a16:creationId xmlns:a16="http://schemas.microsoft.com/office/drawing/2014/main" id="{30627BC5-4D05-C1BD-7F51-7AC762F665B2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id="{B35A72DF-FAC7-C028-0E7D-172AFF1DCA99}"/>
                    </a:ext>
                  </a:extLst>
                </p:cNvPr>
                <p:cNvGrpSpPr/>
                <p:nvPr/>
              </p:nvGrpSpPr>
              <p:grpSpPr>
                <a:xfrm>
                  <a:off x="7915242" y="2471225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117" name="Parallelogram 116">
                    <a:extLst>
                      <a:ext uri="{FF2B5EF4-FFF2-40B4-BE49-F238E27FC236}">
                        <a16:creationId xmlns:a16="http://schemas.microsoft.com/office/drawing/2014/main" id="{5E4C2593-9C65-867E-6861-30E7929AD903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" name="Parallelogram 117">
                    <a:extLst>
                      <a:ext uri="{FF2B5EF4-FFF2-40B4-BE49-F238E27FC236}">
                        <a16:creationId xmlns:a16="http://schemas.microsoft.com/office/drawing/2014/main" id="{D280F9B3-29DB-EBFC-F43E-E2EAEE5B1BC1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9" name="Parallelogram 118">
                    <a:extLst>
                      <a:ext uri="{FF2B5EF4-FFF2-40B4-BE49-F238E27FC236}">
                        <a16:creationId xmlns:a16="http://schemas.microsoft.com/office/drawing/2014/main" id="{31BE66CA-3633-CD24-6520-4137E0F50031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BEE17540-33AE-37AA-96D6-D3D542FC13DB}"/>
                  </a:ext>
                </a:extLst>
              </p:cNvPr>
              <p:cNvGrpSpPr/>
              <p:nvPr/>
            </p:nvGrpSpPr>
            <p:grpSpPr>
              <a:xfrm>
                <a:off x="8316473" y="2765415"/>
                <a:ext cx="1279388" cy="1248698"/>
                <a:chOff x="7525726" y="2164083"/>
                <a:chExt cx="1279388" cy="1248698"/>
              </a:xfrm>
            </p:grpSpPr>
            <p:grpSp>
              <p:nvGrpSpPr>
                <p:cNvPr id="107" name="Group 106">
                  <a:extLst>
                    <a:ext uri="{FF2B5EF4-FFF2-40B4-BE49-F238E27FC236}">
                      <a16:creationId xmlns:a16="http://schemas.microsoft.com/office/drawing/2014/main" id="{5F794602-3C95-B032-6C67-50FAEE871009}"/>
                    </a:ext>
                  </a:extLst>
                </p:cNvPr>
                <p:cNvGrpSpPr/>
                <p:nvPr/>
              </p:nvGrpSpPr>
              <p:grpSpPr>
                <a:xfrm>
                  <a:off x="7525726" y="2164083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112" name="Parallelogram 111">
                    <a:extLst>
                      <a:ext uri="{FF2B5EF4-FFF2-40B4-BE49-F238E27FC236}">
                        <a16:creationId xmlns:a16="http://schemas.microsoft.com/office/drawing/2014/main" id="{55960BD3-2333-C55A-97CB-88AD6357B547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" name="Parallelogram 112">
                    <a:extLst>
                      <a:ext uri="{FF2B5EF4-FFF2-40B4-BE49-F238E27FC236}">
                        <a16:creationId xmlns:a16="http://schemas.microsoft.com/office/drawing/2014/main" id="{20BFCE10-B826-F69D-3233-4100E12BEF29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4" name="Parallelogram 113">
                    <a:extLst>
                      <a:ext uri="{FF2B5EF4-FFF2-40B4-BE49-F238E27FC236}">
                        <a16:creationId xmlns:a16="http://schemas.microsoft.com/office/drawing/2014/main" id="{E1C6484B-6CE1-EB73-E107-03DD58EE28E2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09408E2C-CF01-2430-CF74-9A8DAC1B853D}"/>
                    </a:ext>
                  </a:extLst>
                </p:cNvPr>
                <p:cNvGrpSpPr/>
                <p:nvPr/>
              </p:nvGrpSpPr>
              <p:grpSpPr>
                <a:xfrm>
                  <a:off x="7915242" y="2471225"/>
                  <a:ext cx="889872" cy="941556"/>
                  <a:chOff x="7525726" y="2164083"/>
                  <a:chExt cx="889872" cy="941556"/>
                </a:xfrm>
              </p:grpSpPr>
              <p:sp>
                <p:nvSpPr>
                  <p:cNvPr id="109" name="Parallelogram 108">
                    <a:extLst>
                      <a:ext uri="{FF2B5EF4-FFF2-40B4-BE49-F238E27FC236}">
                        <a16:creationId xmlns:a16="http://schemas.microsoft.com/office/drawing/2014/main" id="{68B07889-ECEA-7B46-12F1-EFC007D6522F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525726" y="2164083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0" name="Parallelogram 109">
                    <a:extLst>
                      <a:ext uri="{FF2B5EF4-FFF2-40B4-BE49-F238E27FC236}">
                        <a16:creationId xmlns:a16="http://schemas.microsoft.com/office/drawing/2014/main" id="{D3C53998-1269-D871-C262-DB3452CF5517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656884" y="2270728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1" name="Parallelogram 110">
                    <a:extLst>
                      <a:ext uri="{FF2B5EF4-FFF2-40B4-BE49-F238E27FC236}">
                        <a16:creationId xmlns:a16="http://schemas.microsoft.com/office/drawing/2014/main" id="{8BA6CDA3-55F2-5412-A360-247F4C3C8A0F}"/>
                      </a:ext>
                    </a:extLst>
                  </p:cNvPr>
                  <p:cNvSpPr/>
                  <p:nvPr/>
                </p:nvSpPr>
                <p:spPr>
                  <a:xfrm rot="2182208" flipH="1">
                    <a:off x="7786149" y="2371866"/>
                    <a:ext cx="629449" cy="733773"/>
                  </a:xfrm>
                  <a:prstGeom prst="parallelogram">
                    <a:avLst>
                      <a:gd name="adj" fmla="val 86128"/>
                    </a:avLst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sp>
        <p:nvSpPr>
          <p:cNvPr id="124" name="TextBox 123">
            <a:extLst>
              <a:ext uri="{FF2B5EF4-FFF2-40B4-BE49-F238E27FC236}">
                <a16:creationId xmlns:a16="http://schemas.microsoft.com/office/drawing/2014/main" id="{DA710266-465A-E1DE-37CF-73A562B6DDE5}"/>
              </a:ext>
            </a:extLst>
          </p:cNvPr>
          <p:cNvSpPr txBox="1"/>
          <p:nvPr/>
        </p:nvSpPr>
        <p:spPr>
          <a:xfrm>
            <a:off x="474161" y="4469565"/>
            <a:ext cx="992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total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495A434-0A82-A545-EEC9-ACFD291487C2}"/>
              </a:ext>
            </a:extLst>
          </p:cNvPr>
          <p:cNvSpPr txBox="1"/>
          <p:nvPr/>
        </p:nvSpPr>
        <p:spPr>
          <a:xfrm>
            <a:off x="1617354" y="2677771"/>
            <a:ext cx="73721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0      1      2      3       4       5      6      7      8      9      10    11     12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C7F1DF8E-2FFA-86F3-CBB1-20070C0E8AED}"/>
              </a:ext>
            </a:extLst>
          </p:cNvPr>
          <p:cNvSpPr txBox="1"/>
          <p:nvPr/>
        </p:nvSpPr>
        <p:spPr>
          <a:xfrm>
            <a:off x="474161" y="1256593"/>
            <a:ext cx="9198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Look for function describing the total number of rabbits each month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AEA83DB-297F-9D59-668B-223DD329C436}"/>
              </a:ext>
            </a:extLst>
          </p:cNvPr>
          <p:cNvSpPr txBox="1"/>
          <p:nvPr/>
        </p:nvSpPr>
        <p:spPr>
          <a:xfrm>
            <a:off x="338401" y="2661953"/>
            <a:ext cx="1149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month</a:t>
            </a:r>
          </a:p>
        </p:txBody>
      </p:sp>
      <p:sp>
        <p:nvSpPr>
          <p:cNvPr id="128" name="Freeform: Shape 127">
            <a:extLst>
              <a:ext uri="{FF2B5EF4-FFF2-40B4-BE49-F238E27FC236}">
                <a16:creationId xmlns:a16="http://schemas.microsoft.com/office/drawing/2014/main" id="{445D23FB-C812-BA4F-343E-52896B79E93B}"/>
              </a:ext>
            </a:extLst>
          </p:cNvPr>
          <p:cNvSpPr/>
          <p:nvPr/>
        </p:nvSpPr>
        <p:spPr>
          <a:xfrm>
            <a:off x="6400800" y="1646230"/>
            <a:ext cx="3657600" cy="1057091"/>
          </a:xfrm>
          <a:custGeom>
            <a:avLst/>
            <a:gdLst>
              <a:gd name="connsiteX0" fmla="*/ 0 w 3035300"/>
              <a:gd name="connsiteY0" fmla="*/ 363906 h 1329106"/>
              <a:gd name="connsiteX1" fmla="*/ 812800 w 3035300"/>
              <a:gd name="connsiteY1" fmla="*/ 109906 h 1329106"/>
              <a:gd name="connsiteX2" fmla="*/ 1828800 w 3035300"/>
              <a:gd name="connsiteY2" fmla="*/ 97206 h 1329106"/>
              <a:gd name="connsiteX3" fmla="*/ 3035300 w 3035300"/>
              <a:gd name="connsiteY3" fmla="*/ 1329106 h 1329106"/>
              <a:gd name="connsiteX0" fmla="*/ 0 w 3035300"/>
              <a:gd name="connsiteY0" fmla="*/ 404158 h 1369358"/>
              <a:gd name="connsiteX1" fmla="*/ 965200 w 3035300"/>
              <a:gd name="connsiteY1" fmla="*/ 48558 h 1369358"/>
              <a:gd name="connsiteX2" fmla="*/ 1828800 w 3035300"/>
              <a:gd name="connsiteY2" fmla="*/ 137458 h 1369358"/>
              <a:gd name="connsiteX3" fmla="*/ 3035300 w 3035300"/>
              <a:gd name="connsiteY3" fmla="*/ 1369358 h 1369358"/>
              <a:gd name="connsiteX0" fmla="*/ 0 w 3035300"/>
              <a:gd name="connsiteY0" fmla="*/ 411169 h 1376369"/>
              <a:gd name="connsiteX1" fmla="*/ 965200 w 3035300"/>
              <a:gd name="connsiteY1" fmla="*/ 55569 h 1376369"/>
              <a:gd name="connsiteX2" fmla="*/ 1993900 w 3035300"/>
              <a:gd name="connsiteY2" fmla="*/ 131769 h 1376369"/>
              <a:gd name="connsiteX3" fmla="*/ 3035300 w 3035300"/>
              <a:gd name="connsiteY3" fmla="*/ 1376369 h 1376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35300" h="1376369">
                <a:moveTo>
                  <a:pt x="0" y="411169"/>
                </a:moveTo>
                <a:cubicBezTo>
                  <a:pt x="254000" y="306394"/>
                  <a:pt x="632883" y="102136"/>
                  <a:pt x="965200" y="55569"/>
                </a:cubicBezTo>
                <a:cubicBezTo>
                  <a:pt x="1297517" y="9002"/>
                  <a:pt x="1623483" y="-71431"/>
                  <a:pt x="1993900" y="131769"/>
                </a:cubicBezTo>
                <a:cubicBezTo>
                  <a:pt x="2364317" y="334969"/>
                  <a:pt x="2617258" y="862019"/>
                  <a:pt x="3035300" y="1376369"/>
                </a:cubicBezTo>
              </a:path>
            </a:pathLst>
          </a:custGeom>
          <a:noFill/>
          <a:ln w="25400"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1B15F9-3612-A30F-49CB-6B34B7971874}"/>
              </a:ext>
            </a:extLst>
          </p:cNvPr>
          <p:cNvSpPr txBox="1"/>
          <p:nvPr/>
        </p:nvSpPr>
        <p:spPr>
          <a:xfrm>
            <a:off x="1637084" y="3940106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1FAFED-F8DD-AFCD-C482-A93282F64D34}"/>
              </a:ext>
            </a:extLst>
          </p:cNvPr>
          <p:cNvSpPr txBox="1"/>
          <p:nvPr/>
        </p:nvSpPr>
        <p:spPr>
          <a:xfrm>
            <a:off x="1633801" y="3348387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CA8CE8-AABE-32EE-97EB-C5FCD61E6B6A}"/>
              </a:ext>
            </a:extLst>
          </p:cNvPr>
          <p:cNvSpPr txBox="1"/>
          <p:nvPr/>
        </p:nvSpPr>
        <p:spPr>
          <a:xfrm>
            <a:off x="1633801" y="4469565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EE38EB-B5ED-41FD-C74F-2D4769CE9916}"/>
              </a:ext>
            </a:extLst>
          </p:cNvPr>
          <p:cNvSpPr txBox="1"/>
          <p:nvPr/>
        </p:nvSpPr>
        <p:spPr>
          <a:xfrm>
            <a:off x="2137501" y="3934465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C9878357-9E13-19A2-6229-D56552996B4F}"/>
              </a:ext>
            </a:extLst>
          </p:cNvPr>
          <p:cNvSpPr txBox="1"/>
          <p:nvPr/>
        </p:nvSpPr>
        <p:spPr>
          <a:xfrm>
            <a:off x="2137469" y="3356046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B2DBE298-EDB8-0AD7-0E4D-CD614F4EB5B3}"/>
              </a:ext>
            </a:extLst>
          </p:cNvPr>
          <p:cNvSpPr txBox="1"/>
          <p:nvPr/>
        </p:nvSpPr>
        <p:spPr>
          <a:xfrm>
            <a:off x="2137469" y="4454767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931F228-BC5B-1E32-3097-5D41080FBA49}"/>
              </a:ext>
            </a:extLst>
          </p:cNvPr>
          <p:cNvSpPr txBox="1"/>
          <p:nvPr/>
        </p:nvSpPr>
        <p:spPr>
          <a:xfrm>
            <a:off x="2717967" y="3934465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D9DA979-63AC-B1A6-B7D1-E763A5894DE1}"/>
              </a:ext>
            </a:extLst>
          </p:cNvPr>
          <p:cNvSpPr txBox="1"/>
          <p:nvPr/>
        </p:nvSpPr>
        <p:spPr>
          <a:xfrm>
            <a:off x="2717967" y="3356046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38957AEE-81E2-F868-7E45-75BBCEFD1813}"/>
              </a:ext>
            </a:extLst>
          </p:cNvPr>
          <p:cNvSpPr txBox="1"/>
          <p:nvPr/>
        </p:nvSpPr>
        <p:spPr>
          <a:xfrm>
            <a:off x="2717967" y="4455014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10386789-E8DD-5B52-31A2-527407E70651}"/>
              </a:ext>
            </a:extLst>
          </p:cNvPr>
          <p:cNvSpPr txBox="1"/>
          <p:nvPr/>
        </p:nvSpPr>
        <p:spPr>
          <a:xfrm>
            <a:off x="3262077" y="3934465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CE0B9E66-BC95-FADF-62E5-225466AB0DF3}"/>
              </a:ext>
            </a:extLst>
          </p:cNvPr>
          <p:cNvSpPr txBox="1"/>
          <p:nvPr/>
        </p:nvSpPr>
        <p:spPr>
          <a:xfrm>
            <a:off x="3264277" y="3348387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BC9FFB75-8C27-C883-C3CF-60631A679A3B}"/>
              </a:ext>
            </a:extLst>
          </p:cNvPr>
          <p:cNvSpPr txBox="1"/>
          <p:nvPr/>
        </p:nvSpPr>
        <p:spPr>
          <a:xfrm>
            <a:off x="3262077" y="4469564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F6F96611-08EE-5709-49E8-6EB83EB1E5EB}"/>
              </a:ext>
            </a:extLst>
          </p:cNvPr>
          <p:cNvSpPr txBox="1"/>
          <p:nvPr/>
        </p:nvSpPr>
        <p:spPr>
          <a:xfrm>
            <a:off x="3859564" y="3915153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568D7B81-C7D8-6661-699E-EAF2FF4D8EB9}"/>
              </a:ext>
            </a:extLst>
          </p:cNvPr>
          <p:cNvSpPr txBox="1"/>
          <p:nvPr/>
        </p:nvSpPr>
        <p:spPr>
          <a:xfrm>
            <a:off x="3859564" y="3356046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FE0A909C-73A4-3DCE-34E4-AD032FD0B201}"/>
              </a:ext>
            </a:extLst>
          </p:cNvPr>
          <p:cNvSpPr txBox="1"/>
          <p:nvPr/>
        </p:nvSpPr>
        <p:spPr>
          <a:xfrm>
            <a:off x="3856939" y="4469563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27B88B67-E8A5-B61B-F92B-E8A51A89FA46}"/>
              </a:ext>
            </a:extLst>
          </p:cNvPr>
          <p:cNvSpPr txBox="1"/>
          <p:nvPr/>
        </p:nvSpPr>
        <p:spPr>
          <a:xfrm>
            <a:off x="4422335" y="3915152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23BA750D-A855-8643-F93B-36D7B0B16962}"/>
              </a:ext>
            </a:extLst>
          </p:cNvPr>
          <p:cNvSpPr txBox="1"/>
          <p:nvPr/>
        </p:nvSpPr>
        <p:spPr>
          <a:xfrm>
            <a:off x="4422335" y="3356046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D4FD4DFD-074F-2D8D-E798-D56B026CEE49}"/>
              </a:ext>
            </a:extLst>
          </p:cNvPr>
          <p:cNvSpPr txBox="1"/>
          <p:nvPr/>
        </p:nvSpPr>
        <p:spPr>
          <a:xfrm>
            <a:off x="4422335" y="4454766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98E5EA14-CC1F-F2BB-83D6-CC25304567FC}"/>
              </a:ext>
            </a:extLst>
          </p:cNvPr>
          <p:cNvSpPr txBox="1"/>
          <p:nvPr/>
        </p:nvSpPr>
        <p:spPr>
          <a:xfrm>
            <a:off x="4966445" y="3915152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E9EDC358-E2B7-0988-57D5-15CC71E6B596}"/>
              </a:ext>
            </a:extLst>
          </p:cNvPr>
          <p:cNvSpPr txBox="1"/>
          <p:nvPr/>
        </p:nvSpPr>
        <p:spPr>
          <a:xfrm>
            <a:off x="4966445" y="3356046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4801CE93-8967-D27E-5D66-55F5E1F6CBAA}"/>
              </a:ext>
            </a:extLst>
          </p:cNvPr>
          <p:cNvSpPr txBox="1"/>
          <p:nvPr/>
        </p:nvSpPr>
        <p:spPr>
          <a:xfrm>
            <a:off x="4890353" y="4454765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36DF331D-3C6A-1300-6DCA-63CAD19A9486}"/>
              </a:ext>
            </a:extLst>
          </p:cNvPr>
          <p:cNvSpPr txBox="1"/>
          <p:nvPr/>
        </p:nvSpPr>
        <p:spPr>
          <a:xfrm>
            <a:off x="5443295" y="3915152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2BB40F29-ABBA-6125-46AB-C7F267E121D1}"/>
              </a:ext>
            </a:extLst>
          </p:cNvPr>
          <p:cNvSpPr txBox="1"/>
          <p:nvPr/>
        </p:nvSpPr>
        <p:spPr>
          <a:xfrm>
            <a:off x="5555709" y="3359790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1D010671-E08B-ED2E-60A0-7AF943917714}"/>
              </a:ext>
            </a:extLst>
          </p:cNvPr>
          <p:cNvSpPr txBox="1"/>
          <p:nvPr/>
        </p:nvSpPr>
        <p:spPr>
          <a:xfrm>
            <a:off x="5469930" y="4469563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21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3595C355-C819-717E-5C0A-07E83E9FBBCF}"/>
              </a:ext>
            </a:extLst>
          </p:cNvPr>
          <p:cNvSpPr txBox="1"/>
          <p:nvPr/>
        </p:nvSpPr>
        <p:spPr>
          <a:xfrm>
            <a:off x="5987405" y="3915152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21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95C26D5-9228-F4AD-7F86-EAB205230CA2}"/>
              </a:ext>
            </a:extLst>
          </p:cNvPr>
          <p:cNvSpPr txBox="1"/>
          <p:nvPr/>
        </p:nvSpPr>
        <p:spPr>
          <a:xfrm>
            <a:off x="5922759" y="3348387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C59AEE7F-45CA-5149-BBD1-3FA685097811}"/>
              </a:ext>
            </a:extLst>
          </p:cNvPr>
          <p:cNvSpPr txBox="1"/>
          <p:nvPr/>
        </p:nvSpPr>
        <p:spPr>
          <a:xfrm>
            <a:off x="5974028" y="4454764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34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74BDC334-C9DC-E844-D92A-EA131A40802A}"/>
              </a:ext>
            </a:extLst>
          </p:cNvPr>
          <p:cNvSpPr txBox="1"/>
          <p:nvPr/>
        </p:nvSpPr>
        <p:spPr>
          <a:xfrm>
            <a:off x="6518138" y="3915152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34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ECCAD8AE-549E-209A-9182-9A1E0DAA12E3}"/>
              </a:ext>
            </a:extLst>
          </p:cNvPr>
          <p:cNvSpPr txBox="1"/>
          <p:nvPr/>
        </p:nvSpPr>
        <p:spPr>
          <a:xfrm>
            <a:off x="6525400" y="3348387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21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07646C80-C1F4-82C3-9FF6-C49B840734C6}"/>
              </a:ext>
            </a:extLst>
          </p:cNvPr>
          <p:cNvSpPr txBox="1"/>
          <p:nvPr/>
        </p:nvSpPr>
        <p:spPr>
          <a:xfrm>
            <a:off x="6553605" y="4470578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55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529AB2C6-FFE3-205E-7545-ED3E2813DB7C}"/>
              </a:ext>
            </a:extLst>
          </p:cNvPr>
          <p:cNvSpPr txBox="1"/>
          <p:nvPr/>
        </p:nvSpPr>
        <p:spPr>
          <a:xfrm>
            <a:off x="7083460" y="3934465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55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FD349256-6C90-19D5-7AEE-AA41E93E9A21}"/>
              </a:ext>
            </a:extLst>
          </p:cNvPr>
          <p:cNvSpPr txBox="1"/>
          <p:nvPr/>
        </p:nvSpPr>
        <p:spPr>
          <a:xfrm>
            <a:off x="7080817" y="3363847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34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289CD28A-D3BB-9AB9-FF2F-263FDC48000D}"/>
              </a:ext>
            </a:extLst>
          </p:cNvPr>
          <p:cNvSpPr txBox="1"/>
          <p:nvPr/>
        </p:nvSpPr>
        <p:spPr>
          <a:xfrm>
            <a:off x="7113000" y="4454764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89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69A0C8D5-4BD7-1066-0BDB-1537A08AB067}"/>
              </a:ext>
            </a:extLst>
          </p:cNvPr>
          <p:cNvSpPr txBox="1"/>
          <p:nvPr/>
        </p:nvSpPr>
        <p:spPr>
          <a:xfrm>
            <a:off x="7737370" y="3934465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89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D8C9528E-8D64-B898-CB41-A941F64ECB15}"/>
              </a:ext>
            </a:extLst>
          </p:cNvPr>
          <p:cNvSpPr txBox="1"/>
          <p:nvPr/>
        </p:nvSpPr>
        <p:spPr>
          <a:xfrm>
            <a:off x="7708142" y="3360354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55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3F3A64C4-C961-D42A-6087-B0641288C452}"/>
              </a:ext>
            </a:extLst>
          </p:cNvPr>
          <p:cNvSpPr txBox="1"/>
          <p:nvPr/>
        </p:nvSpPr>
        <p:spPr>
          <a:xfrm>
            <a:off x="7608926" y="4451271"/>
            <a:ext cx="721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144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578C53D4-4294-19C8-723C-CECF4867D7A4}"/>
              </a:ext>
            </a:extLst>
          </p:cNvPr>
          <p:cNvSpPr txBox="1"/>
          <p:nvPr/>
        </p:nvSpPr>
        <p:spPr>
          <a:xfrm>
            <a:off x="8268103" y="3940106"/>
            <a:ext cx="721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144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054D1AAA-E7EF-7400-9FA4-D74B0DF93941}"/>
              </a:ext>
            </a:extLst>
          </p:cNvPr>
          <p:cNvSpPr txBox="1"/>
          <p:nvPr/>
        </p:nvSpPr>
        <p:spPr>
          <a:xfrm>
            <a:off x="8393451" y="3359276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89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83365D9E-3C37-D892-AE59-8866B4A96098}"/>
              </a:ext>
            </a:extLst>
          </p:cNvPr>
          <p:cNvSpPr txBox="1"/>
          <p:nvPr/>
        </p:nvSpPr>
        <p:spPr>
          <a:xfrm>
            <a:off x="8268103" y="4458726"/>
            <a:ext cx="721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233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5EF639ED-7341-27AC-C661-A39A3D3F9903}"/>
              </a:ext>
            </a:extLst>
          </p:cNvPr>
          <p:cNvSpPr txBox="1"/>
          <p:nvPr/>
        </p:nvSpPr>
        <p:spPr>
          <a:xfrm>
            <a:off x="1602965" y="2345021"/>
            <a:ext cx="2597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 = month number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DE7402A6-A1AC-3B78-9CE5-72105A063FE8}"/>
              </a:ext>
            </a:extLst>
          </p:cNvPr>
          <p:cNvSpPr txBox="1"/>
          <p:nvPr/>
        </p:nvSpPr>
        <p:spPr>
          <a:xfrm>
            <a:off x="114619" y="3087325"/>
            <a:ext cx="947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n ]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00C49937-D343-62A2-3FBE-C783A3D4C96C}"/>
              </a:ext>
            </a:extLst>
          </p:cNvPr>
          <p:cNvSpPr txBox="1"/>
          <p:nvPr/>
        </p:nvSpPr>
        <p:spPr>
          <a:xfrm>
            <a:off x="103567" y="3684319"/>
            <a:ext cx="947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a[ n ]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B815C3D5-E580-061E-C523-14D5DB3F0E47}"/>
              </a:ext>
            </a:extLst>
          </p:cNvPr>
          <p:cNvSpPr txBox="1"/>
          <p:nvPr/>
        </p:nvSpPr>
        <p:spPr>
          <a:xfrm>
            <a:off x="157579" y="4227893"/>
            <a:ext cx="947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t[ n ]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154DB0F7-0AA1-83E7-7509-5446C7E67B04}"/>
              </a:ext>
            </a:extLst>
          </p:cNvPr>
          <p:cNvSpPr txBox="1"/>
          <p:nvPr/>
        </p:nvSpPr>
        <p:spPr>
          <a:xfrm>
            <a:off x="236100" y="4750896"/>
            <a:ext cx="947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y[ n ]</a:t>
            </a:r>
          </a:p>
        </p:txBody>
      </p: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061EFBBB-B9AF-DF4E-FFA0-24264F18D7D7}"/>
              </a:ext>
            </a:extLst>
          </p:cNvPr>
          <p:cNvCxnSpPr>
            <a:cxnSpLocks/>
          </p:cNvCxnSpPr>
          <p:nvPr/>
        </p:nvCxnSpPr>
        <p:spPr>
          <a:xfrm flipV="1">
            <a:off x="3041816" y="4304737"/>
            <a:ext cx="267783" cy="2416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BA363E29-F4BF-18AD-D2A7-38938E4BA221}"/>
              </a:ext>
            </a:extLst>
          </p:cNvPr>
          <p:cNvCxnSpPr>
            <a:cxnSpLocks/>
          </p:cNvCxnSpPr>
          <p:nvPr/>
        </p:nvCxnSpPr>
        <p:spPr>
          <a:xfrm flipV="1">
            <a:off x="3620603" y="3759461"/>
            <a:ext cx="267783" cy="2416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C57408C5-705C-69C8-3211-BC0F20BA79EC}"/>
              </a:ext>
            </a:extLst>
          </p:cNvPr>
          <p:cNvCxnSpPr>
            <a:cxnSpLocks/>
          </p:cNvCxnSpPr>
          <p:nvPr/>
        </p:nvCxnSpPr>
        <p:spPr>
          <a:xfrm flipV="1">
            <a:off x="3608918" y="4324841"/>
            <a:ext cx="267783" cy="2416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EB305B34-B8FC-6182-2BC2-B7C23D5AC4F1}"/>
              </a:ext>
            </a:extLst>
          </p:cNvPr>
          <p:cNvCxnSpPr>
            <a:cxnSpLocks/>
          </p:cNvCxnSpPr>
          <p:nvPr/>
        </p:nvCxnSpPr>
        <p:spPr>
          <a:xfrm flipV="1">
            <a:off x="4187705" y="3779565"/>
            <a:ext cx="267783" cy="2416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4" name="TextBox 173">
            <a:extLst>
              <a:ext uri="{FF2B5EF4-FFF2-40B4-BE49-F238E27FC236}">
                <a16:creationId xmlns:a16="http://schemas.microsoft.com/office/drawing/2014/main" id="{567B0703-BBDE-8145-39BC-75D3EDC18146}"/>
              </a:ext>
            </a:extLst>
          </p:cNvPr>
          <p:cNvSpPr txBox="1"/>
          <p:nvPr/>
        </p:nvSpPr>
        <p:spPr>
          <a:xfrm>
            <a:off x="3240156" y="5127476"/>
            <a:ext cx="21732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a[ n+1 ] = y[ n ]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C263B0A0-8719-9DBA-31F3-AE51DB438EC9}"/>
              </a:ext>
            </a:extLst>
          </p:cNvPr>
          <p:cNvSpPr txBox="1"/>
          <p:nvPr/>
        </p:nvSpPr>
        <p:spPr>
          <a:xfrm>
            <a:off x="5815591" y="5139742"/>
            <a:ext cx="2577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n+1 ] = a[ n ]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905D60AE-6112-2485-F9D1-455AD54705E3}"/>
              </a:ext>
            </a:extLst>
          </p:cNvPr>
          <p:cNvSpPr txBox="1"/>
          <p:nvPr/>
        </p:nvSpPr>
        <p:spPr>
          <a:xfrm>
            <a:off x="3296646" y="5667088"/>
            <a:ext cx="21732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a[ n ] = y[ n – 1]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C3C0F8BD-F995-6337-5DE9-B50FF8E6CA28}"/>
              </a:ext>
            </a:extLst>
          </p:cNvPr>
          <p:cNvSpPr txBox="1"/>
          <p:nvPr/>
        </p:nvSpPr>
        <p:spPr>
          <a:xfrm>
            <a:off x="5857850" y="5638276"/>
            <a:ext cx="2191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n ] = a[ n - 1 ]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4BF55715-B104-E895-4A3D-D72151C954E7}"/>
              </a:ext>
            </a:extLst>
          </p:cNvPr>
          <p:cNvSpPr txBox="1"/>
          <p:nvPr/>
        </p:nvSpPr>
        <p:spPr>
          <a:xfrm>
            <a:off x="8576598" y="5127475"/>
            <a:ext cx="2777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y[ n ] = c[ n ] + a[ n ]</a:t>
            </a:r>
          </a:p>
        </p:txBody>
      </p:sp>
      <p:sp>
        <p:nvSpPr>
          <p:cNvPr id="182" name="Freeform: Shape 181">
            <a:extLst>
              <a:ext uri="{FF2B5EF4-FFF2-40B4-BE49-F238E27FC236}">
                <a16:creationId xmlns:a16="http://schemas.microsoft.com/office/drawing/2014/main" id="{B1956AF8-AC52-4940-2008-B66A9F881CB3}"/>
              </a:ext>
            </a:extLst>
          </p:cNvPr>
          <p:cNvSpPr/>
          <p:nvPr/>
        </p:nvSpPr>
        <p:spPr>
          <a:xfrm>
            <a:off x="4649208" y="4214096"/>
            <a:ext cx="74213" cy="329435"/>
          </a:xfrm>
          <a:custGeom>
            <a:avLst/>
            <a:gdLst>
              <a:gd name="connsiteX0" fmla="*/ 38797 w 73902"/>
              <a:gd name="connsiteY0" fmla="*/ 0 h 319550"/>
              <a:gd name="connsiteX1" fmla="*/ 72916 w 73902"/>
              <a:gd name="connsiteY1" fmla="*/ 177421 h 319550"/>
              <a:gd name="connsiteX2" fmla="*/ 4678 w 73902"/>
              <a:gd name="connsiteY2" fmla="*/ 307075 h 319550"/>
              <a:gd name="connsiteX3" fmla="*/ 11501 w 73902"/>
              <a:gd name="connsiteY3" fmla="*/ 307075 h 319550"/>
              <a:gd name="connsiteX0" fmla="*/ 38797 w 84491"/>
              <a:gd name="connsiteY0" fmla="*/ 0 h 319550"/>
              <a:gd name="connsiteX1" fmla="*/ 83802 w 84491"/>
              <a:gd name="connsiteY1" fmla="*/ 144763 h 319550"/>
              <a:gd name="connsiteX2" fmla="*/ 4678 w 84491"/>
              <a:gd name="connsiteY2" fmla="*/ 307075 h 319550"/>
              <a:gd name="connsiteX3" fmla="*/ 11501 w 84491"/>
              <a:gd name="connsiteY3" fmla="*/ 307075 h 319550"/>
              <a:gd name="connsiteX0" fmla="*/ 38797 w 84737"/>
              <a:gd name="connsiteY0" fmla="*/ 0 h 319550"/>
              <a:gd name="connsiteX1" fmla="*/ 83802 w 84737"/>
              <a:gd name="connsiteY1" fmla="*/ 144763 h 319550"/>
              <a:gd name="connsiteX2" fmla="*/ 4678 w 84737"/>
              <a:gd name="connsiteY2" fmla="*/ 307075 h 319550"/>
              <a:gd name="connsiteX3" fmla="*/ 11501 w 84737"/>
              <a:gd name="connsiteY3" fmla="*/ 307075 h 319550"/>
              <a:gd name="connsiteX0" fmla="*/ 23968 w 84018"/>
              <a:gd name="connsiteY0" fmla="*/ 0 h 329435"/>
              <a:gd name="connsiteX1" fmla="*/ 83802 w 84018"/>
              <a:gd name="connsiteY1" fmla="*/ 154648 h 329435"/>
              <a:gd name="connsiteX2" fmla="*/ 4678 w 84018"/>
              <a:gd name="connsiteY2" fmla="*/ 316960 h 329435"/>
              <a:gd name="connsiteX3" fmla="*/ 11501 w 84018"/>
              <a:gd name="connsiteY3" fmla="*/ 316960 h 329435"/>
              <a:gd name="connsiteX0" fmla="*/ 23968 w 74213"/>
              <a:gd name="connsiteY0" fmla="*/ 0 h 329435"/>
              <a:gd name="connsiteX1" fmla="*/ 73917 w 74213"/>
              <a:gd name="connsiteY1" fmla="*/ 147234 h 329435"/>
              <a:gd name="connsiteX2" fmla="*/ 4678 w 74213"/>
              <a:gd name="connsiteY2" fmla="*/ 316960 h 329435"/>
              <a:gd name="connsiteX3" fmla="*/ 11501 w 74213"/>
              <a:gd name="connsiteY3" fmla="*/ 316960 h 329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213" h="329435">
                <a:moveTo>
                  <a:pt x="23968" y="0"/>
                </a:moveTo>
                <a:cubicBezTo>
                  <a:pt x="53756" y="60650"/>
                  <a:pt x="77132" y="94407"/>
                  <a:pt x="73917" y="147234"/>
                </a:cubicBezTo>
                <a:cubicBezTo>
                  <a:pt x="70702" y="200061"/>
                  <a:pt x="4678" y="316960"/>
                  <a:pt x="4678" y="316960"/>
                </a:cubicBezTo>
                <a:cubicBezTo>
                  <a:pt x="-5558" y="338569"/>
                  <a:pt x="2971" y="327764"/>
                  <a:pt x="11501" y="316960"/>
                </a:cubicBezTo>
              </a:path>
            </a:pathLst>
          </a:custGeom>
          <a:noFill/>
          <a:ln w="25400"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Freeform: Shape 182">
            <a:extLst>
              <a:ext uri="{FF2B5EF4-FFF2-40B4-BE49-F238E27FC236}">
                <a16:creationId xmlns:a16="http://schemas.microsoft.com/office/drawing/2014/main" id="{03BC77BD-E97E-934D-0AE4-0ACD7F19BA0E}"/>
              </a:ext>
            </a:extLst>
          </p:cNvPr>
          <p:cNvSpPr/>
          <p:nvPr/>
        </p:nvSpPr>
        <p:spPr>
          <a:xfrm>
            <a:off x="4640239" y="3719015"/>
            <a:ext cx="209512" cy="857047"/>
          </a:xfrm>
          <a:custGeom>
            <a:avLst/>
            <a:gdLst>
              <a:gd name="connsiteX0" fmla="*/ 0 w 152504"/>
              <a:gd name="connsiteY0" fmla="*/ 0 h 846161"/>
              <a:gd name="connsiteX1" fmla="*/ 116006 w 152504"/>
              <a:gd name="connsiteY1" fmla="*/ 211540 h 846161"/>
              <a:gd name="connsiteX2" fmla="*/ 150125 w 152504"/>
              <a:gd name="connsiteY2" fmla="*/ 600501 h 846161"/>
              <a:gd name="connsiteX3" fmla="*/ 61415 w 152504"/>
              <a:gd name="connsiteY3" fmla="*/ 846161 h 846161"/>
              <a:gd name="connsiteX0" fmla="*/ 0 w 155023"/>
              <a:gd name="connsiteY0" fmla="*/ 0 h 846161"/>
              <a:gd name="connsiteX1" fmla="*/ 131959 w 155023"/>
              <a:gd name="connsiteY1" fmla="*/ 269598 h 846161"/>
              <a:gd name="connsiteX2" fmla="*/ 150125 w 155023"/>
              <a:gd name="connsiteY2" fmla="*/ 600501 h 846161"/>
              <a:gd name="connsiteX3" fmla="*/ 61415 w 155023"/>
              <a:gd name="connsiteY3" fmla="*/ 846161 h 846161"/>
              <a:gd name="connsiteX0" fmla="*/ 0 w 155023"/>
              <a:gd name="connsiteY0" fmla="*/ 0 h 857047"/>
              <a:gd name="connsiteX1" fmla="*/ 131959 w 155023"/>
              <a:gd name="connsiteY1" fmla="*/ 269598 h 857047"/>
              <a:gd name="connsiteX2" fmla="*/ 150125 w 155023"/>
              <a:gd name="connsiteY2" fmla="*/ 600501 h 857047"/>
              <a:gd name="connsiteX3" fmla="*/ 69392 w 155023"/>
              <a:gd name="connsiteY3" fmla="*/ 857047 h 857047"/>
              <a:gd name="connsiteX0" fmla="*/ 0 w 153524"/>
              <a:gd name="connsiteY0" fmla="*/ 0 h 857047"/>
              <a:gd name="connsiteX1" fmla="*/ 131959 w 153524"/>
              <a:gd name="connsiteY1" fmla="*/ 269598 h 857047"/>
              <a:gd name="connsiteX2" fmla="*/ 150125 w 153524"/>
              <a:gd name="connsiteY2" fmla="*/ 600501 h 857047"/>
              <a:gd name="connsiteX3" fmla="*/ 69392 w 153524"/>
              <a:gd name="connsiteY3" fmla="*/ 857047 h 857047"/>
              <a:gd name="connsiteX0" fmla="*/ 0 w 155023"/>
              <a:gd name="connsiteY0" fmla="*/ 0 h 857047"/>
              <a:gd name="connsiteX1" fmla="*/ 131959 w 155023"/>
              <a:gd name="connsiteY1" fmla="*/ 269598 h 857047"/>
              <a:gd name="connsiteX2" fmla="*/ 150125 w 155023"/>
              <a:gd name="connsiteY2" fmla="*/ 600501 h 857047"/>
              <a:gd name="connsiteX3" fmla="*/ 69392 w 155023"/>
              <a:gd name="connsiteY3" fmla="*/ 857047 h 857047"/>
              <a:gd name="connsiteX0" fmla="*/ 0 w 153524"/>
              <a:gd name="connsiteY0" fmla="*/ 0 h 857047"/>
              <a:gd name="connsiteX1" fmla="*/ 131959 w 153524"/>
              <a:gd name="connsiteY1" fmla="*/ 269598 h 857047"/>
              <a:gd name="connsiteX2" fmla="*/ 150125 w 153524"/>
              <a:gd name="connsiteY2" fmla="*/ 600501 h 857047"/>
              <a:gd name="connsiteX3" fmla="*/ 69392 w 153524"/>
              <a:gd name="connsiteY3" fmla="*/ 857047 h 857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524" h="857047">
                <a:moveTo>
                  <a:pt x="0" y="0"/>
                </a:moveTo>
                <a:cubicBezTo>
                  <a:pt x="45492" y="55728"/>
                  <a:pt x="114915" y="180400"/>
                  <a:pt x="131959" y="269598"/>
                </a:cubicBezTo>
                <a:cubicBezTo>
                  <a:pt x="149003" y="358796"/>
                  <a:pt x="159224" y="494731"/>
                  <a:pt x="150125" y="600501"/>
                </a:cubicBezTo>
                <a:cubicBezTo>
                  <a:pt x="141027" y="706271"/>
                  <a:pt x="109198" y="787102"/>
                  <a:pt x="69392" y="857047"/>
                </a:cubicBezTo>
              </a:path>
            </a:pathLst>
          </a:custGeom>
          <a:noFill/>
          <a:ln w="25400"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B0B28577-EDC3-E790-9952-EB57DC9BA8A4}"/>
              </a:ext>
            </a:extLst>
          </p:cNvPr>
          <p:cNvSpPr txBox="1"/>
          <p:nvPr/>
        </p:nvSpPr>
        <p:spPr>
          <a:xfrm>
            <a:off x="8576598" y="5667087"/>
            <a:ext cx="3245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y[ n ] = a[ n - 1 ] + a[ n ]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FDF6B65F-D0BE-D506-19A9-3327ECB5A81B}"/>
              </a:ext>
            </a:extLst>
          </p:cNvPr>
          <p:cNvSpPr txBox="1"/>
          <p:nvPr/>
        </p:nvSpPr>
        <p:spPr>
          <a:xfrm>
            <a:off x="8628779" y="6158977"/>
            <a:ext cx="3454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y[ n ] = y[ n - 2 ] + y[ n - 1 ]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FA5AEE10-6AA2-7023-4B24-209620126E0E}"/>
              </a:ext>
            </a:extLst>
          </p:cNvPr>
          <p:cNvSpPr txBox="1"/>
          <p:nvPr/>
        </p:nvSpPr>
        <p:spPr>
          <a:xfrm>
            <a:off x="815395" y="5191159"/>
            <a:ext cx="1725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time invariant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BB220598-B58C-90C1-494E-DC9DE8C1DFBC}"/>
              </a:ext>
            </a:extLst>
          </p:cNvPr>
          <p:cNvSpPr txBox="1"/>
          <p:nvPr/>
        </p:nvSpPr>
        <p:spPr>
          <a:xfrm>
            <a:off x="3559802" y="4917870"/>
            <a:ext cx="341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2450AEBF-C716-0173-10CA-B7141AF7C1BB}"/>
              </a:ext>
            </a:extLst>
          </p:cNvPr>
          <p:cNvSpPr txBox="1"/>
          <p:nvPr/>
        </p:nvSpPr>
        <p:spPr>
          <a:xfrm>
            <a:off x="4769623" y="4917870"/>
            <a:ext cx="341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6A9217D3-16A1-9A63-552A-127CE197BEA9}"/>
              </a:ext>
            </a:extLst>
          </p:cNvPr>
          <p:cNvSpPr txBox="1"/>
          <p:nvPr/>
        </p:nvSpPr>
        <p:spPr>
          <a:xfrm>
            <a:off x="3571773" y="4923952"/>
            <a:ext cx="341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46619CE4-0404-7A76-FDF4-21642F16EFDA}"/>
              </a:ext>
            </a:extLst>
          </p:cNvPr>
          <p:cNvSpPr txBox="1"/>
          <p:nvPr/>
        </p:nvSpPr>
        <p:spPr>
          <a:xfrm>
            <a:off x="4781594" y="4923952"/>
            <a:ext cx="341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C6117A5B-39C3-2761-FDF9-7691DA940E87}"/>
              </a:ext>
            </a:extLst>
          </p:cNvPr>
          <p:cNvSpPr txBox="1"/>
          <p:nvPr/>
        </p:nvSpPr>
        <p:spPr>
          <a:xfrm>
            <a:off x="3571773" y="4902261"/>
            <a:ext cx="341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9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67BDDECB-4966-7A0F-B503-986A2FA0909A}"/>
              </a:ext>
            </a:extLst>
          </p:cNvPr>
          <p:cNvSpPr txBox="1"/>
          <p:nvPr/>
        </p:nvSpPr>
        <p:spPr>
          <a:xfrm>
            <a:off x="4781594" y="4902261"/>
            <a:ext cx="341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9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79B17702-5271-6FA9-E06C-FE75888F9C06}"/>
              </a:ext>
            </a:extLst>
          </p:cNvPr>
          <p:cNvSpPr txBox="1"/>
          <p:nvPr/>
        </p:nvSpPr>
        <p:spPr>
          <a:xfrm>
            <a:off x="3542576" y="4891292"/>
            <a:ext cx="587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n-1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406C4D4B-8FD7-0B0A-5DAC-ECB28DD46D2B}"/>
              </a:ext>
            </a:extLst>
          </p:cNvPr>
          <p:cNvSpPr txBox="1"/>
          <p:nvPr/>
        </p:nvSpPr>
        <p:spPr>
          <a:xfrm>
            <a:off x="4707205" y="4891292"/>
            <a:ext cx="632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n-1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8A14FED1-A80E-2F3F-F1BC-B8CA7F1EEF3E}"/>
              </a:ext>
            </a:extLst>
          </p:cNvPr>
          <p:cNvSpPr txBox="1"/>
          <p:nvPr/>
        </p:nvSpPr>
        <p:spPr>
          <a:xfrm>
            <a:off x="815395" y="5638276"/>
            <a:ext cx="1902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(shift invariant)</a:t>
            </a:r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963E055F-762B-A3CD-E7A6-89B9EEBF83C2}"/>
              </a:ext>
            </a:extLst>
          </p:cNvPr>
          <p:cNvSpPr/>
          <p:nvPr/>
        </p:nvSpPr>
        <p:spPr>
          <a:xfrm>
            <a:off x="6820422" y="5573462"/>
            <a:ext cx="1168972" cy="585515"/>
          </a:xfrm>
          <a:prstGeom prst="ellipse">
            <a:avLst/>
          </a:prstGeom>
          <a:noFill/>
          <a:ln>
            <a:solidFill>
              <a:srgbClr val="1A6C2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16D3CAA1-2262-9B6F-4D6D-B6E52CF6FB7D}"/>
              </a:ext>
            </a:extLst>
          </p:cNvPr>
          <p:cNvCxnSpPr>
            <a:cxnSpLocks/>
          </p:cNvCxnSpPr>
          <p:nvPr/>
        </p:nvCxnSpPr>
        <p:spPr>
          <a:xfrm flipV="1">
            <a:off x="8051685" y="5473345"/>
            <a:ext cx="1464209" cy="410363"/>
          </a:xfrm>
          <a:prstGeom prst="straightConnector1">
            <a:avLst/>
          </a:prstGeom>
          <a:ln>
            <a:solidFill>
              <a:srgbClr val="1A6C2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6" name="TextBox 195">
            <a:extLst>
              <a:ext uri="{FF2B5EF4-FFF2-40B4-BE49-F238E27FC236}">
                <a16:creationId xmlns:a16="http://schemas.microsoft.com/office/drawing/2014/main" id="{880C5D20-7C96-D7F6-F037-C71AF2EA3BF8}"/>
              </a:ext>
            </a:extLst>
          </p:cNvPr>
          <p:cNvSpPr txBox="1"/>
          <p:nvPr/>
        </p:nvSpPr>
        <p:spPr>
          <a:xfrm>
            <a:off x="3335693" y="6193388"/>
            <a:ext cx="24798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a[ n -1] = y[ n – 2]</a:t>
            </a:r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1DC51343-7486-AEA7-3CCB-C36206F575F5}"/>
              </a:ext>
            </a:extLst>
          </p:cNvPr>
          <p:cNvSpPr/>
          <p:nvPr/>
        </p:nvSpPr>
        <p:spPr>
          <a:xfrm>
            <a:off x="4539689" y="6231759"/>
            <a:ext cx="1168972" cy="523966"/>
          </a:xfrm>
          <a:prstGeom prst="ellipse">
            <a:avLst/>
          </a:prstGeom>
          <a:noFill/>
          <a:ln>
            <a:solidFill>
              <a:srgbClr val="1A6C2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F89674EF-52E3-C55D-6B01-A82AEA733F57}"/>
              </a:ext>
            </a:extLst>
          </p:cNvPr>
          <p:cNvSpPr/>
          <p:nvPr/>
        </p:nvSpPr>
        <p:spPr>
          <a:xfrm>
            <a:off x="4254719" y="5659266"/>
            <a:ext cx="1168972" cy="516300"/>
          </a:xfrm>
          <a:prstGeom prst="ellipse">
            <a:avLst/>
          </a:prstGeom>
          <a:noFill/>
          <a:ln>
            <a:solidFill>
              <a:srgbClr val="1A6C2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9" name="Straight Arrow Connector 198">
            <a:extLst>
              <a:ext uri="{FF2B5EF4-FFF2-40B4-BE49-F238E27FC236}">
                <a16:creationId xmlns:a16="http://schemas.microsoft.com/office/drawing/2014/main" id="{11C4E9B7-CC08-9FAE-3F4C-949972ABF90D}"/>
              </a:ext>
            </a:extLst>
          </p:cNvPr>
          <p:cNvCxnSpPr>
            <a:cxnSpLocks/>
          </p:cNvCxnSpPr>
          <p:nvPr/>
        </p:nvCxnSpPr>
        <p:spPr>
          <a:xfrm flipV="1">
            <a:off x="5793295" y="6035127"/>
            <a:ext cx="3879295" cy="503988"/>
          </a:xfrm>
          <a:prstGeom prst="straightConnector1">
            <a:avLst/>
          </a:prstGeom>
          <a:ln>
            <a:solidFill>
              <a:srgbClr val="1A6C2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1" name="Freeform: Shape 200">
            <a:extLst>
              <a:ext uri="{FF2B5EF4-FFF2-40B4-BE49-F238E27FC236}">
                <a16:creationId xmlns:a16="http://schemas.microsoft.com/office/drawing/2014/main" id="{81775DEB-7B0A-B079-F603-4D2E9C18D56D}"/>
              </a:ext>
            </a:extLst>
          </p:cNvPr>
          <p:cNvSpPr/>
          <p:nvPr/>
        </p:nvSpPr>
        <p:spPr>
          <a:xfrm>
            <a:off x="5337810" y="5052288"/>
            <a:ext cx="6086595" cy="651282"/>
          </a:xfrm>
          <a:custGeom>
            <a:avLst/>
            <a:gdLst>
              <a:gd name="connsiteX0" fmla="*/ 0 w 6086595"/>
              <a:gd name="connsiteY0" fmla="*/ 651282 h 651282"/>
              <a:gd name="connsiteX1" fmla="*/ 582930 w 6086595"/>
              <a:gd name="connsiteY1" fmla="*/ 205512 h 651282"/>
              <a:gd name="connsiteX2" fmla="*/ 2548890 w 6086595"/>
              <a:gd name="connsiteY2" fmla="*/ 11202 h 651282"/>
              <a:gd name="connsiteX3" fmla="*/ 5200650 w 6086595"/>
              <a:gd name="connsiteY3" fmla="*/ 45492 h 651282"/>
              <a:gd name="connsiteX4" fmla="*/ 5989320 w 6086595"/>
              <a:gd name="connsiteY4" fmla="*/ 228372 h 651282"/>
              <a:gd name="connsiteX5" fmla="*/ 6046470 w 6086595"/>
              <a:gd name="connsiteY5" fmla="*/ 628422 h 651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86595" h="651282">
                <a:moveTo>
                  <a:pt x="0" y="651282"/>
                </a:moveTo>
                <a:cubicBezTo>
                  <a:pt x="79057" y="481737"/>
                  <a:pt x="158115" y="312192"/>
                  <a:pt x="582930" y="205512"/>
                </a:cubicBezTo>
                <a:cubicBezTo>
                  <a:pt x="1007745" y="98832"/>
                  <a:pt x="1779270" y="37872"/>
                  <a:pt x="2548890" y="11202"/>
                </a:cubicBezTo>
                <a:cubicBezTo>
                  <a:pt x="3318510" y="-15468"/>
                  <a:pt x="4627245" y="9297"/>
                  <a:pt x="5200650" y="45492"/>
                </a:cubicBezTo>
                <a:cubicBezTo>
                  <a:pt x="5774055" y="81687"/>
                  <a:pt x="5848350" y="131217"/>
                  <a:pt x="5989320" y="228372"/>
                </a:cubicBezTo>
                <a:cubicBezTo>
                  <a:pt x="6130290" y="325527"/>
                  <a:pt x="6088380" y="476974"/>
                  <a:pt x="6046470" y="628422"/>
                </a:cubicBezTo>
              </a:path>
            </a:pathLst>
          </a:custGeom>
          <a:noFill/>
          <a:ln>
            <a:solidFill>
              <a:srgbClr val="1A6C26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797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/>
      <p:bldP spid="165" grpId="0"/>
      <p:bldP spid="166" grpId="0"/>
      <p:bldP spid="167" grpId="0"/>
      <p:bldP spid="167" grpId="1"/>
      <p:bldP spid="168" grpId="0"/>
      <p:bldP spid="174" grpId="0"/>
      <p:bldP spid="174" grpId="1"/>
      <p:bldP spid="175" grpId="0"/>
      <p:bldP spid="175" grpId="1"/>
      <p:bldP spid="176" grpId="0"/>
      <p:bldP spid="177" grpId="0"/>
      <p:bldP spid="178" grpId="0"/>
      <p:bldP spid="182" grpId="0" animBg="1"/>
      <p:bldP spid="183" grpId="0" animBg="1"/>
      <p:bldP spid="184" grpId="0"/>
      <p:bldP spid="185" grpId="0"/>
      <p:bldP spid="164" grpId="0"/>
      <p:bldP spid="169" grpId="0"/>
      <p:bldP spid="169" grpId="1"/>
      <p:bldP spid="179" grpId="0"/>
      <p:bldP spid="179" grpId="1"/>
      <p:bldP spid="180" grpId="0"/>
      <p:bldP spid="180" grpId="1"/>
      <p:bldP spid="181" grpId="0"/>
      <p:bldP spid="181" grpId="1"/>
      <p:bldP spid="186" grpId="0"/>
      <p:bldP spid="186" grpId="1"/>
      <p:bldP spid="187" grpId="0"/>
      <p:bldP spid="187" grpId="1"/>
      <p:bldP spid="188" grpId="0"/>
      <p:bldP spid="188" grpId="1"/>
      <p:bldP spid="189" grpId="0"/>
      <p:bldP spid="189" grpId="1"/>
      <p:bldP spid="190" grpId="0"/>
      <p:bldP spid="191" grpId="0" animBg="1"/>
      <p:bldP spid="191" grpId="1" animBg="1"/>
      <p:bldP spid="196" grpId="0"/>
      <p:bldP spid="197" grpId="0" animBg="1"/>
      <p:bldP spid="198" grpId="0" animBg="1"/>
      <p:bldP spid="20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DA250-B3D7-2505-B823-126C3A268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75A2D-A507-B6F3-AE55-CCA440B0C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06210C-BE75-6044-9E35-754F98ED7717}"/>
              </a:ext>
            </a:extLst>
          </p:cNvPr>
          <p:cNvSpPr txBox="1"/>
          <p:nvPr/>
        </p:nvSpPr>
        <p:spPr>
          <a:xfrm>
            <a:off x="394131" y="3685547"/>
            <a:ext cx="1075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adults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A61F19-548D-A44B-D972-50EC869105C8}"/>
              </a:ext>
            </a:extLst>
          </p:cNvPr>
          <p:cNvSpPr txBox="1"/>
          <p:nvPr/>
        </p:nvSpPr>
        <p:spPr>
          <a:xfrm>
            <a:off x="296843" y="3126441"/>
            <a:ext cx="1331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children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EC010082-FA42-09D1-22B6-4B66211977BD}"/>
              </a:ext>
            </a:extLst>
          </p:cNvPr>
          <p:cNvSpPr txBox="1"/>
          <p:nvPr/>
        </p:nvSpPr>
        <p:spPr>
          <a:xfrm>
            <a:off x="495932" y="4239960"/>
            <a:ext cx="992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total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2768C9D-B802-235E-1519-00E993C7B20B}"/>
              </a:ext>
            </a:extLst>
          </p:cNvPr>
          <p:cNvSpPr txBox="1"/>
          <p:nvPr/>
        </p:nvSpPr>
        <p:spPr>
          <a:xfrm>
            <a:off x="1639125" y="2448166"/>
            <a:ext cx="73721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0      1      2      3       4       5      6      7      8      9      10    11     12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CDEE272E-0FEF-4C8F-37B4-A426EACA91CF}"/>
              </a:ext>
            </a:extLst>
          </p:cNvPr>
          <p:cNvSpPr txBox="1"/>
          <p:nvPr/>
        </p:nvSpPr>
        <p:spPr>
          <a:xfrm>
            <a:off x="481809" y="1353436"/>
            <a:ext cx="4939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Total number of rabbits each month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4AD9A702-12BE-5639-4B8B-90C2C45FA80D}"/>
              </a:ext>
            </a:extLst>
          </p:cNvPr>
          <p:cNvSpPr txBox="1"/>
          <p:nvPr/>
        </p:nvSpPr>
        <p:spPr>
          <a:xfrm>
            <a:off x="360172" y="2432348"/>
            <a:ext cx="1149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month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5E4A39-117E-0B36-457D-C59CC4BD2EF4}"/>
              </a:ext>
            </a:extLst>
          </p:cNvPr>
          <p:cNvSpPr txBox="1"/>
          <p:nvPr/>
        </p:nvSpPr>
        <p:spPr>
          <a:xfrm>
            <a:off x="1658855" y="3710501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21CB15-CF3F-65EE-AE21-2C1E060A5A0C}"/>
              </a:ext>
            </a:extLst>
          </p:cNvPr>
          <p:cNvSpPr txBox="1"/>
          <p:nvPr/>
        </p:nvSpPr>
        <p:spPr>
          <a:xfrm>
            <a:off x="1655572" y="3118782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7136DE-5FCA-3533-E4C3-1DE0FE305022}"/>
              </a:ext>
            </a:extLst>
          </p:cNvPr>
          <p:cNvSpPr txBox="1"/>
          <p:nvPr/>
        </p:nvSpPr>
        <p:spPr>
          <a:xfrm>
            <a:off x="1655572" y="4239960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40EE20-4574-C0C7-E932-9C651DE474CF}"/>
              </a:ext>
            </a:extLst>
          </p:cNvPr>
          <p:cNvSpPr txBox="1"/>
          <p:nvPr/>
        </p:nvSpPr>
        <p:spPr>
          <a:xfrm>
            <a:off x="2159272" y="3704860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6C2CAE5-8628-01E3-1940-4D1C6CB3E010}"/>
              </a:ext>
            </a:extLst>
          </p:cNvPr>
          <p:cNvSpPr txBox="1"/>
          <p:nvPr/>
        </p:nvSpPr>
        <p:spPr>
          <a:xfrm>
            <a:off x="2159240" y="3126441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7F69CB5F-0F49-CDCE-3142-2CFA304960E1}"/>
              </a:ext>
            </a:extLst>
          </p:cNvPr>
          <p:cNvSpPr txBox="1"/>
          <p:nvPr/>
        </p:nvSpPr>
        <p:spPr>
          <a:xfrm>
            <a:off x="2159240" y="4225162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8DBCDE17-8E6C-2245-59BE-67A48A128BAF}"/>
              </a:ext>
            </a:extLst>
          </p:cNvPr>
          <p:cNvSpPr txBox="1"/>
          <p:nvPr/>
        </p:nvSpPr>
        <p:spPr>
          <a:xfrm>
            <a:off x="2739738" y="3704860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B4401799-802F-37A1-79C9-6C5782C56F3B}"/>
              </a:ext>
            </a:extLst>
          </p:cNvPr>
          <p:cNvSpPr txBox="1"/>
          <p:nvPr/>
        </p:nvSpPr>
        <p:spPr>
          <a:xfrm>
            <a:off x="2739738" y="3126441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3C45DAC0-B43E-C4B7-BE40-AE405B82A78B}"/>
              </a:ext>
            </a:extLst>
          </p:cNvPr>
          <p:cNvSpPr txBox="1"/>
          <p:nvPr/>
        </p:nvSpPr>
        <p:spPr>
          <a:xfrm>
            <a:off x="2739738" y="4225409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49E6874-A8EB-85C2-A705-253D50D0DC42}"/>
              </a:ext>
            </a:extLst>
          </p:cNvPr>
          <p:cNvSpPr txBox="1"/>
          <p:nvPr/>
        </p:nvSpPr>
        <p:spPr>
          <a:xfrm>
            <a:off x="3283848" y="3704860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6900373-2B5E-4FF9-7C97-568C6A7DB100}"/>
              </a:ext>
            </a:extLst>
          </p:cNvPr>
          <p:cNvSpPr txBox="1"/>
          <p:nvPr/>
        </p:nvSpPr>
        <p:spPr>
          <a:xfrm>
            <a:off x="3286048" y="3118782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76D51F7F-C286-E50A-0A30-736F499F6AEF}"/>
              </a:ext>
            </a:extLst>
          </p:cNvPr>
          <p:cNvSpPr txBox="1"/>
          <p:nvPr/>
        </p:nvSpPr>
        <p:spPr>
          <a:xfrm>
            <a:off x="3283848" y="4239959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B2C99AC7-C46C-6285-C0DF-184A3F3D90E6}"/>
              </a:ext>
            </a:extLst>
          </p:cNvPr>
          <p:cNvSpPr txBox="1"/>
          <p:nvPr/>
        </p:nvSpPr>
        <p:spPr>
          <a:xfrm>
            <a:off x="3881335" y="3685548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923192E6-93CA-B36E-BAAF-130B645E6322}"/>
              </a:ext>
            </a:extLst>
          </p:cNvPr>
          <p:cNvSpPr txBox="1"/>
          <p:nvPr/>
        </p:nvSpPr>
        <p:spPr>
          <a:xfrm>
            <a:off x="3881335" y="3126441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06ED19E-2742-3A4C-489E-34D58C4D19A5}"/>
              </a:ext>
            </a:extLst>
          </p:cNvPr>
          <p:cNvSpPr txBox="1"/>
          <p:nvPr/>
        </p:nvSpPr>
        <p:spPr>
          <a:xfrm>
            <a:off x="3878710" y="4239958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1D5B0202-446B-30C3-1417-890924C8CFDD}"/>
              </a:ext>
            </a:extLst>
          </p:cNvPr>
          <p:cNvSpPr txBox="1"/>
          <p:nvPr/>
        </p:nvSpPr>
        <p:spPr>
          <a:xfrm>
            <a:off x="4444106" y="3685547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E4E7BEFA-EBDC-C43F-CD89-379C6AF202B8}"/>
              </a:ext>
            </a:extLst>
          </p:cNvPr>
          <p:cNvSpPr txBox="1"/>
          <p:nvPr/>
        </p:nvSpPr>
        <p:spPr>
          <a:xfrm>
            <a:off x="4444106" y="3126441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53F20B21-3B7F-1B66-79A6-5241262B2188}"/>
              </a:ext>
            </a:extLst>
          </p:cNvPr>
          <p:cNvSpPr txBox="1"/>
          <p:nvPr/>
        </p:nvSpPr>
        <p:spPr>
          <a:xfrm>
            <a:off x="4444106" y="4225161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D87A7240-AA11-83EC-C55B-B0D1FB8F5C34}"/>
              </a:ext>
            </a:extLst>
          </p:cNvPr>
          <p:cNvSpPr txBox="1"/>
          <p:nvPr/>
        </p:nvSpPr>
        <p:spPr>
          <a:xfrm>
            <a:off x="4988216" y="3685547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57BF3ED-22C5-8426-A720-F85D3CC6909D}"/>
              </a:ext>
            </a:extLst>
          </p:cNvPr>
          <p:cNvSpPr txBox="1"/>
          <p:nvPr/>
        </p:nvSpPr>
        <p:spPr>
          <a:xfrm>
            <a:off x="4988216" y="3126441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6BD00394-0F0B-3350-6A26-8DEA94AD2A54}"/>
              </a:ext>
            </a:extLst>
          </p:cNvPr>
          <p:cNvSpPr txBox="1"/>
          <p:nvPr/>
        </p:nvSpPr>
        <p:spPr>
          <a:xfrm>
            <a:off x="4912124" y="4225160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FD3690FB-3AB6-A174-E281-ED7BAE901CAB}"/>
              </a:ext>
            </a:extLst>
          </p:cNvPr>
          <p:cNvSpPr txBox="1"/>
          <p:nvPr/>
        </p:nvSpPr>
        <p:spPr>
          <a:xfrm>
            <a:off x="5465066" y="3685547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5A3A2439-EE99-E451-3AD2-B1A40B88FD6B}"/>
              </a:ext>
            </a:extLst>
          </p:cNvPr>
          <p:cNvSpPr txBox="1"/>
          <p:nvPr/>
        </p:nvSpPr>
        <p:spPr>
          <a:xfrm>
            <a:off x="5577480" y="3130185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B43D497D-AB8E-4EEE-BCF1-49C496155477}"/>
              </a:ext>
            </a:extLst>
          </p:cNvPr>
          <p:cNvSpPr txBox="1"/>
          <p:nvPr/>
        </p:nvSpPr>
        <p:spPr>
          <a:xfrm>
            <a:off x="5491701" y="4239958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21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75DEEF30-7E09-E911-AE3A-2C7BF3528298}"/>
              </a:ext>
            </a:extLst>
          </p:cNvPr>
          <p:cNvSpPr txBox="1"/>
          <p:nvPr/>
        </p:nvSpPr>
        <p:spPr>
          <a:xfrm>
            <a:off x="6009176" y="3685547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21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BF6C269E-83BD-B341-ED3A-AF372B53606E}"/>
              </a:ext>
            </a:extLst>
          </p:cNvPr>
          <p:cNvSpPr txBox="1"/>
          <p:nvPr/>
        </p:nvSpPr>
        <p:spPr>
          <a:xfrm>
            <a:off x="5944530" y="3118782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57734953-D5AE-8703-A74A-B668E887E666}"/>
              </a:ext>
            </a:extLst>
          </p:cNvPr>
          <p:cNvSpPr txBox="1"/>
          <p:nvPr/>
        </p:nvSpPr>
        <p:spPr>
          <a:xfrm>
            <a:off x="5995799" y="4225159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34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EDECEC05-06B7-2424-B00D-5B7FE2F175E0}"/>
              </a:ext>
            </a:extLst>
          </p:cNvPr>
          <p:cNvSpPr txBox="1"/>
          <p:nvPr/>
        </p:nvSpPr>
        <p:spPr>
          <a:xfrm>
            <a:off x="6539909" y="3685547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34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E2D96820-9C24-A9FC-5C2E-37B4B9486362}"/>
              </a:ext>
            </a:extLst>
          </p:cNvPr>
          <p:cNvSpPr txBox="1"/>
          <p:nvPr/>
        </p:nvSpPr>
        <p:spPr>
          <a:xfrm>
            <a:off x="6547171" y="3118782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21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CD238CBD-FC27-8587-C3F4-286B2596867A}"/>
              </a:ext>
            </a:extLst>
          </p:cNvPr>
          <p:cNvSpPr txBox="1"/>
          <p:nvPr/>
        </p:nvSpPr>
        <p:spPr>
          <a:xfrm>
            <a:off x="6575376" y="4240973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55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FAD9854E-97EB-7F38-B38A-C393E696E73D}"/>
              </a:ext>
            </a:extLst>
          </p:cNvPr>
          <p:cNvSpPr txBox="1"/>
          <p:nvPr/>
        </p:nvSpPr>
        <p:spPr>
          <a:xfrm>
            <a:off x="7105231" y="3704860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55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1FDB4E7A-3D4C-8ACC-FAE2-E233F9CE9C0A}"/>
              </a:ext>
            </a:extLst>
          </p:cNvPr>
          <p:cNvSpPr txBox="1"/>
          <p:nvPr/>
        </p:nvSpPr>
        <p:spPr>
          <a:xfrm>
            <a:off x="7102588" y="3134242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34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98EAE001-EB38-B51A-914B-DBF013CD0E32}"/>
              </a:ext>
            </a:extLst>
          </p:cNvPr>
          <p:cNvSpPr txBox="1"/>
          <p:nvPr/>
        </p:nvSpPr>
        <p:spPr>
          <a:xfrm>
            <a:off x="7134771" y="4225159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89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01AD4A7D-8ED2-AE05-2ECF-627B27518F0B}"/>
              </a:ext>
            </a:extLst>
          </p:cNvPr>
          <p:cNvSpPr txBox="1"/>
          <p:nvPr/>
        </p:nvSpPr>
        <p:spPr>
          <a:xfrm>
            <a:off x="7759141" y="3704860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89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C2238EBD-9703-DD6B-AB9A-BFBF60AD8C87}"/>
              </a:ext>
            </a:extLst>
          </p:cNvPr>
          <p:cNvSpPr txBox="1"/>
          <p:nvPr/>
        </p:nvSpPr>
        <p:spPr>
          <a:xfrm>
            <a:off x="7729913" y="3130749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55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B332B49-3EF4-60BB-9D89-88D89D94BB73}"/>
              </a:ext>
            </a:extLst>
          </p:cNvPr>
          <p:cNvSpPr txBox="1"/>
          <p:nvPr/>
        </p:nvSpPr>
        <p:spPr>
          <a:xfrm>
            <a:off x="7630697" y="4221666"/>
            <a:ext cx="721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144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3240FF1D-98A6-DBD9-B89B-7079898B64E9}"/>
              </a:ext>
            </a:extLst>
          </p:cNvPr>
          <p:cNvSpPr txBox="1"/>
          <p:nvPr/>
        </p:nvSpPr>
        <p:spPr>
          <a:xfrm>
            <a:off x="8289874" y="3710501"/>
            <a:ext cx="721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144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AFDEA427-2725-4742-C9C0-160994B6272B}"/>
              </a:ext>
            </a:extLst>
          </p:cNvPr>
          <p:cNvSpPr txBox="1"/>
          <p:nvPr/>
        </p:nvSpPr>
        <p:spPr>
          <a:xfrm>
            <a:off x="8415222" y="3129671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89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FE953DE9-8954-C436-FFBC-AECA5BACF975}"/>
              </a:ext>
            </a:extLst>
          </p:cNvPr>
          <p:cNvSpPr txBox="1"/>
          <p:nvPr/>
        </p:nvSpPr>
        <p:spPr>
          <a:xfrm>
            <a:off x="8289874" y="4229121"/>
            <a:ext cx="721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233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BDD4E99C-1973-46A5-9F99-81736A954134}"/>
              </a:ext>
            </a:extLst>
          </p:cNvPr>
          <p:cNvSpPr txBox="1"/>
          <p:nvPr/>
        </p:nvSpPr>
        <p:spPr>
          <a:xfrm>
            <a:off x="8072388" y="710811"/>
            <a:ext cx="2597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= month number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7D87FC5E-A86E-4DD2-F755-358E225D18D1}"/>
              </a:ext>
            </a:extLst>
          </p:cNvPr>
          <p:cNvSpPr txBox="1"/>
          <p:nvPr/>
        </p:nvSpPr>
        <p:spPr>
          <a:xfrm>
            <a:off x="136390" y="2857720"/>
            <a:ext cx="947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n ]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8E09D6FC-BAAB-D6B4-6BF6-F0E45DC0ABED}"/>
              </a:ext>
            </a:extLst>
          </p:cNvPr>
          <p:cNvSpPr txBox="1"/>
          <p:nvPr/>
        </p:nvSpPr>
        <p:spPr>
          <a:xfrm>
            <a:off x="125338" y="3454714"/>
            <a:ext cx="947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a[ n ]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9905EF5-DF06-97A1-725B-73DE4FFC960C}"/>
              </a:ext>
            </a:extLst>
          </p:cNvPr>
          <p:cNvSpPr txBox="1"/>
          <p:nvPr/>
        </p:nvSpPr>
        <p:spPr>
          <a:xfrm>
            <a:off x="159647" y="3981159"/>
            <a:ext cx="947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y[ n ]</a:t>
            </a:r>
          </a:p>
        </p:txBody>
      </p: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6482A113-1F3A-28D8-F1E4-1173B3E73586}"/>
              </a:ext>
            </a:extLst>
          </p:cNvPr>
          <p:cNvCxnSpPr>
            <a:cxnSpLocks/>
          </p:cNvCxnSpPr>
          <p:nvPr/>
        </p:nvCxnSpPr>
        <p:spPr>
          <a:xfrm flipV="1">
            <a:off x="3063587" y="4075132"/>
            <a:ext cx="267783" cy="2416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77A95625-6D46-B739-46FF-E4462536CF7F}"/>
              </a:ext>
            </a:extLst>
          </p:cNvPr>
          <p:cNvCxnSpPr>
            <a:cxnSpLocks/>
          </p:cNvCxnSpPr>
          <p:nvPr/>
        </p:nvCxnSpPr>
        <p:spPr>
          <a:xfrm flipV="1">
            <a:off x="3642374" y="3529856"/>
            <a:ext cx="267783" cy="2416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554C5384-542C-5450-83B4-4D0F572D1561}"/>
              </a:ext>
            </a:extLst>
          </p:cNvPr>
          <p:cNvCxnSpPr>
            <a:cxnSpLocks/>
          </p:cNvCxnSpPr>
          <p:nvPr/>
        </p:nvCxnSpPr>
        <p:spPr>
          <a:xfrm flipV="1">
            <a:off x="3630689" y="4095236"/>
            <a:ext cx="267783" cy="2416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398E49A3-8937-0222-3AC7-3C74750818AC}"/>
              </a:ext>
            </a:extLst>
          </p:cNvPr>
          <p:cNvCxnSpPr>
            <a:cxnSpLocks/>
          </p:cNvCxnSpPr>
          <p:nvPr/>
        </p:nvCxnSpPr>
        <p:spPr>
          <a:xfrm flipV="1">
            <a:off x="4209476" y="3549960"/>
            <a:ext cx="267783" cy="2416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4" name="TextBox 173">
            <a:extLst>
              <a:ext uri="{FF2B5EF4-FFF2-40B4-BE49-F238E27FC236}">
                <a16:creationId xmlns:a16="http://schemas.microsoft.com/office/drawing/2014/main" id="{CB81B9DE-69E2-8230-E8BD-DE0BB191D3BC}"/>
              </a:ext>
            </a:extLst>
          </p:cNvPr>
          <p:cNvSpPr txBox="1"/>
          <p:nvPr/>
        </p:nvSpPr>
        <p:spPr>
          <a:xfrm>
            <a:off x="2197206" y="4794368"/>
            <a:ext cx="21732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a[ n+1 ] = y[ n ]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732DF86E-F51C-4A12-7DCB-47C235D9425B}"/>
              </a:ext>
            </a:extLst>
          </p:cNvPr>
          <p:cNvSpPr txBox="1"/>
          <p:nvPr/>
        </p:nvSpPr>
        <p:spPr>
          <a:xfrm>
            <a:off x="2497696" y="5270044"/>
            <a:ext cx="21732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a[ n ] = y[ n – 1]</a:t>
            </a:r>
          </a:p>
        </p:txBody>
      </p:sp>
      <p:sp>
        <p:nvSpPr>
          <p:cNvPr id="182" name="Freeform: Shape 181">
            <a:extLst>
              <a:ext uri="{FF2B5EF4-FFF2-40B4-BE49-F238E27FC236}">
                <a16:creationId xmlns:a16="http://schemas.microsoft.com/office/drawing/2014/main" id="{920D34E7-92A9-77E7-5665-B72A75705F69}"/>
              </a:ext>
            </a:extLst>
          </p:cNvPr>
          <p:cNvSpPr/>
          <p:nvPr/>
        </p:nvSpPr>
        <p:spPr>
          <a:xfrm>
            <a:off x="4670979" y="3984491"/>
            <a:ext cx="74213" cy="329435"/>
          </a:xfrm>
          <a:custGeom>
            <a:avLst/>
            <a:gdLst>
              <a:gd name="connsiteX0" fmla="*/ 38797 w 73902"/>
              <a:gd name="connsiteY0" fmla="*/ 0 h 319550"/>
              <a:gd name="connsiteX1" fmla="*/ 72916 w 73902"/>
              <a:gd name="connsiteY1" fmla="*/ 177421 h 319550"/>
              <a:gd name="connsiteX2" fmla="*/ 4678 w 73902"/>
              <a:gd name="connsiteY2" fmla="*/ 307075 h 319550"/>
              <a:gd name="connsiteX3" fmla="*/ 11501 w 73902"/>
              <a:gd name="connsiteY3" fmla="*/ 307075 h 319550"/>
              <a:gd name="connsiteX0" fmla="*/ 38797 w 84491"/>
              <a:gd name="connsiteY0" fmla="*/ 0 h 319550"/>
              <a:gd name="connsiteX1" fmla="*/ 83802 w 84491"/>
              <a:gd name="connsiteY1" fmla="*/ 144763 h 319550"/>
              <a:gd name="connsiteX2" fmla="*/ 4678 w 84491"/>
              <a:gd name="connsiteY2" fmla="*/ 307075 h 319550"/>
              <a:gd name="connsiteX3" fmla="*/ 11501 w 84491"/>
              <a:gd name="connsiteY3" fmla="*/ 307075 h 319550"/>
              <a:gd name="connsiteX0" fmla="*/ 38797 w 84737"/>
              <a:gd name="connsiteY0" fmla="*/ 0 h 319550"/>
              <a:gd name="connsiteX1" fmla="*/ 83802 w 84737"/>
              <a:gd name="connsiteY1" fmla="*/ 144763 h 319550"/>
              <a:gd name="connsiteX2" fmla="*/ 4678 w 84737"/>
              <a:gd name="connsiteY2" fmla="*/ 307075 h 319550"/>
              <a:gd name="connsiteX3" fmla="*/ 11501 w 84737"/>
              <a:gd name="connsiteY3" fmla="*/ 307075 h 319550"/>
              <a:gd name="connsiteX0" fmla="*/ 23968 w 84018"/>
              <a:gd name="connsiteY0" fmla="*/ 0 h 329435"/>
              <a:gd name="connsiteX1" fmla="*/ 83802 w 84018"/>
              <a:gd name="connsiteY1" fmla="*/ 154648 h 329435"/>
              <a:gd name="connsiteX2" fmla="*/ 4678 w 84018"/>
              <a:gd name="connsiteY2" fmla="*/ 316960 h 329435"/>
              <a:gd name="connsiteX3" fmla="*/ 11501 w 84018"/>
              <a:gd name="connsiteY3" fmla="*/ 316960 h 329435"/>
              <a:gd name="connsiteX0" fmla="*/ 23968 w 74213"/>
              <a:gd name="connsiteY0" fmla="*/ 0 h 329435"/>
              <a:gd name="connsiteX1" fmla="*/ 73917 w 74213"/>
              <a:gd name="connsiteY1" fmla="*/ 147234 h 329435"/>
              <a:gd name="connsiteX2" fmla="*/ 4678 w 74213"/>
              <a:gd name="connsiteY2" fmla="*/ 316960 h 329435"/>
              <a:gd name="connsiteX3" fmla="*/ 11501 w 74213"/>
              <a:gd name="connsiteY3" fmla="*/ 316960 h 329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213" h="329435">
                <a:moveTo>
                  <a:pt x="23968" y="0"/>
                </a:moveTo>
                <a:cubicBezTo>
                  <a:pt x="53756" y="60650"/>
                  <a:pt x="77132" y="94407"/>
                  <a:pt x="73917" y="147234"/>
                </a:cubicBezTo>
                <a:cubicBezTo>
                  <a:pt x="70702" y="200061"/>
                  <a:pt x="4678" y="316960"/>
                  <a:pt x="4678" y="316960"/>
                </a:cubicBezTo>
                <a:cubicBezTo>
                  <a:pt x="-5558" y="338569"/>
                  <a:pt x="2971" y="327764"/>
                  <a:pt x="11501" y="316960"/>
                </a:cubicBezTo>
              </a:path>
            </a:pathLst>
          </a:custGeom>
          <a:noFill/>
          <a:ln w="25400"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Freeform: Shape 182">
            <a:extLst>
              <a:ext uri="{FF2B5EF4-FFF2-40B4-BE49-F238E27FC236}">
                <a16:creationId xmlns:a16="http://schemas.microsoft.com/office/drawing/2014/main" id="{5F728217-6E0B-6CCA-3AA2-6048D17CF77B}"/>
              </a:ext>
            </a:extLst>
          </p:cNvPr>
          <p:cNvSpPr/>
          <p:nvPr/>
        </p:nvSpPr>
        <p:spPr>
          <a:xfrm>
            <a:off x="4662010" y="3489410"/>
            <a:ext cx="209512" cy="857047"/>
          </a:xfrm>
          <a:custGeom>
            <a:avLst/>
            <a:gdLst>
              <a:gd name="connsiteX0" fmla="*/ 0 w 152504"/>
              <a:gd name="connsiteY0" fmla="*/ 0 h 846161"/>
              <a:gd name="connsiteX1" fmla="*/ 116006 w 152504"/>
              <a:gd name="connsiteY1" fmla="*/ 211540 h 846161"/>
              <a:gd name="connsiteX2" fmla="*/ 150125 w 152504"/>
              <a:gd name="connsiteY2" fmla="*/ 600501 h 846161"/>
              <a:gd name="connsiteX3" fmla="*/ 61415 w 152504"/>
              <a:gd name="connsiteY3" fmla="*/ 846161 h 846161"/>
              <a:gd name="connsiteX0" fmla="*/ 0 w 155023"/>
              <a:gd name="connsiteY0" fmla="*/ 0 h 846161"/>
              <a:gd name="connsiteX1" fmla="*/ 131959 w 155023"/>
              <a:gd name="connsiteY1" fmla="*/ 269598 h 846161"/>
              <a:gd name="connsiteX2" fmla="*/ 150125 w 155023"/>
              <a:gd name="connsiteY2" fmla="*/ 600501 h 846161"/>
              <a:gd name="connsiteX3" fmla="*/ 61415 w 155023"/>
              <a:gd name="connsiteY3" fmla="*/ 846161 h 846161"/>
              <a:gd name="connsiteX0" fmla="*/ 0 w 155023"/>
              <a:gd name="connsiteY0" fmla="*/ 0 h 857047"/>
              <a:gd name="connsiteX1" fmla="*/ 131959 w 155023"/>
              <a:gd name="connsiteY1" fmla="*/ 269598 h 857047"/>
              <a:gd name="connsiteX2" fmla="*/ 150125 w 155023"/>
              <a:gd name="connsiteY2" fmla="*/ 600501 h 857047"/>
              <a:gd name="connsiteX3" fmla="*/ 69392 w 155023"/>
              <a:gd name="connsiteY3" fmla="*/ 857047 h 857047"/>
              <a:gd name="connsiteX0" fmla="*/ 0 w 153524"/>
              <a:gd name="connsiteY0" fmla="*/ 0 h 857047"/>
              <a:gd name="connsiteX1" fmla="*/ 131959 w 153524"/>
              <a:gd name="connsiteY1" fmla="*/ 269598 h 857047"/>
              <a:gd name="connsiteX2" fmla="*/ 150125 w 153524"/>
              <a:gd name="connsiteY2" fmla="*/ 600501 h 857047"/>
              <a:gd name="connsiteX3" fmla="*/ 69392 w 153524"/>
              <a:gd name="connsiteY3" fmla="*/ 857047 h 857047"/>
              <a:gd name="connsiteX0" fmla="*/ 0 w 155023"/>
              <a:gd name="connsiteY0" fmla="*/ 0 h 857047"/>
              <a:gd name="connsiteX1" fmla="*/ 131959 w 155023"/>
              <a:gd name="connsiteY1" fmla="*/ 269598 h 857047"/>
              <a:gd name="connsiteX2" fmla="*/ 150125 w 155023"/>
              <a:gd name="connsiteY2" fmla="*/ 600501 h 857047"/>
              <a:gd name="connsiteX3" fmla="*/ 69392 w 155023"/>
              <a:gd name="connsiteY3" fmla="*/ 857047 h 857047"/>
              <a:gd name="connsiteX0" fmla="*/ 0 w 153524"/>
              <a:gd name="connsiteY0" fmla="*/ 0 h 857047"/>
              <a:gd name="connsiteX1" fmla="*/ 131959 w 153524"/>
              <a:gd name="connsiteY1" fmla="*/ 269598 h 857047"/>
              <a:gd name="connsiteX2" fmla="*/ 150125 w 153524"/>
              <a:gd name="connsiteY2" fmla="*/ 600501 h 857047"/>
              <a:gd name="connsiteX3" fmla="*/ 69392 w 153524"/>
              <a:gd name="connsiteY3" fmla="*/ 857047 h 857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524" h="857047">
                <a:moveTo>
                  <a:pt x="0" y="0"/>
                </a:moveTo>
                <a:cubicBezTo>
                  <a:pt x="45492" y="55728"/>
                  <a:pt x="114915" y="180400"/>
                  <a:pt x="131959" y="269598"/>
                </a:cubicBezTo>
                <a:cubicBezTo>
                  <a:pt x="149003" y="358796"/>
                  <a:pt x="159224" y="494731"/>
                  <a:pt x="150125" y="600501"/>
                </a:cubicBezTo>
                <a:cubicBezTo>
                  <a:pt x="141027" y="706271"/>
                  <a:pt x="109198" y="787102"/>
                  <a:pt x="69392" y="857047"/>
                </a:cubicBezTo>
              </a:path>
            </a:pathLst>
          </a:custGeom>
          <a:noFill/>
          <a:ln w="25400"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85740CC3-C7A4-76E9-6DD1-11DEC528FE55}"/>
              </a:ext>
            </a:extLst>
          </p:cNvPr>
          <p:cNvSpPr txBox="1"/>
          <p:nvPr/>
        </p:nvSpPr>
        <p:spPr>
          <a:xfrm>
            <a:off x="5879621" y="1388658"/>
            <a:ext cx="3454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n ] = y[ n - 2 ] + y[ n - 1 ]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2CC040AB-A4EB-BFDD-9789-4655398A1AF3}"/>
              </a:ext>
            </a:extLst>
          </p:cNvPr>
          <p:cNvSpPr txBox="1"/>
          <p:nvPr/>
        </p:nvSpPr>
        <p:spPr>
          <a:xfrm>
            <a:off x="5946975" y="1858676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8AEB6628-027E-93E0-2781-A2281928A56A}"/>
              </a:ext>
            </a:extLst>
          </p:cNvPr>
          <p:cNvSpPr txBox="1"/>
          <p:nvPr/>
        </p:nvSpPr>
        <p:spPr>
          <a:xfrm>
            <a:off x="502453" y="1810058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A59D7DCD-21BD-948E-FF1C-FC2AC3E5E48C}"/>
              </a:ext>
            </a:extLst>
          </p:cNvPr>
          <p:cNvSpPr txBox="1"/>
          <p:nvPr/>
        </p:nvSpPr>
        <p:spPr>
          <a:xfrm>
            <a:off x="7902201" y="1834643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D75D5B3F-2A73-9624-A432-07C365640E0A}"/>
              </a:ext>
            </a:extLst>
          </p:cNvPr>
          <p:cNvSpPr txBox="1"/>
          <p:nvPr/>
        </p:nvSpPr>
        <p:spPr>
          <a:xfrm>
            <a:off x="9940418" y="1436107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D2BB422A-E6D8-06F6-EADB-A44590612E07}"/>
              </a:ext>
            </a:extLst>
          </p:cNvPr>
          <p:cNvSpPr txBox="1"/>
          <p:nvPr/>
        </p:nvSpPr>
        <p:spPr>
          <a:xfrm>
            <a:off x="2222113" y="5717487"/>
            <a:ext cx="249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a[ n -1 ] = y[ n – 2]</a:t>
            </a:r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C3BDAC99-3753-7F5E-D2C9-2952000748F1}"/>
              </a:ext>
            </a:extLst>
          </p:cNvPr>
          <p:cNvSpPr/>
          <p:nvPr/>
        </p:nvSpPr>
        <p:spPr>
          <a:xfrm>
            <a:off x="2197206" y="4816141"/>
            <a:ext cx="1134164" cy="456710"/>
          </a:xfrm>
          <a:prstGeom prst="ellipse">
            <a:avLst/>
          </a:prstGeom>
          <a:noFill/>
          <a:ln w="254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Freeform: Shape 186">
            <a:extLst>
              <a:ext uri="{FF2B5EF4-FFF2-40B4-BE49-F238E27FC236}">
                <a16:creationId xmlns:a16="http://schemas.microsoft.com/office/drawing/2014/main" id="{95E0D3EF-7E05-0FAB-C501-F8A173CA930A}"/>
              </a:ext>
            </a:extLst>
          </p:cNvPr>
          <p:cNvSpPr/>
          <p:nvPr/>
        </p:nvSpPr>
        <p:spPr>
          <a:xfrm>
            <a:off x="2948940" y="1680210"/>
            <a:ext cx="2823210" cy="3040380"/>
          </a:xfrm>
          <a:custGeom>
            <a:avLst/>
            <a:gdLst>
              <a:gd name="connsiteX0" fmla="*/ 0 w 2823210"/>
              <a:gd name="connsiteY0" fmla="*/ 3040380 h 3040380"/>
              <a:gd name="connsiteX1" fmla="*/ 777240 w 2823210"/>
              <a:gd name="connsiteY1" fmla="*/ 1543050 h 3040380"/>
              <a:gd name="connsiteX2" fmla="*/ 1965960 w 2823210"/>
              <a:gd name="connsiteY2" fmla="*/ 365760 h 3040380"/>
              <a:gd name="connsiteX3" fmla="*/ 2823210 w 2823210"/>
              <a:gd name="connsiteY3" fmla="*/ 0 h 3040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3210" h="3040380">
                <a:moveTo>
                  <a:pt x="0" y="3040380"/>
                </a:moveTo>
                <a:cubicBezTo>
                  <a:pt x="224790" y="2514600"/>
                  <a:pt x="449580" y="1988820"/>
                  <a:pt x="777240" y="1543050"/>
                </a:cubicBezTo>
                <a:cubicBezTo>
                  <a:pt x="1104900" y="1097280"/>
                  <a:pt x="1624965" y="622935"/>
                  <a:pt x="1965960" y="365760"/>
                </a:cubicBezTo>
                <a:cubicBezTo>
                  <a:pt x="2306955" y="108585"/>
                  <a:pt x="2565082" y="54292"/>
                  <a:pt x="2823210" y="0"/>
                </a:cubicBezTo>
              </a:path>
            </a:pathLst>
          </a:custGeom>
          <a:noFill/>
          <a:ln>
            <a:solidFill>
              <a:srgbClr val="7030A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2429AC6C-E1A5-2725-C70C-9B50830E7114}"/>
              </a:ext>
            </a:extLst>
          </p:cNvPr>
          <p:cNvSpPr/>
          <p:nvPr/>
        </p:nvSpPr>
        <p:spPr>
          <a:xfrm>
            <a:off x="2197325" y="5277806"/>
            <a:ext cx="1134164" cy="456710"/>
          </a:xfrm>
          <a:prstGeom prst="ellipse">
            <a:avLst/>
          </a:prstGeom>
          <a:noFill/>
          <a:ln w="254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Freeform: Shape 188">
            <a:extLst>
              <a:ext uri="{FF2B5EF4-FFF2-40B4-BE49-F238E27FC236}">
                <a16:creationId xmlns:a16="http://schemas.microsoft.com/office/drawing/2014/main" id="{E14B362F-792A-CD46-1C3A-EB35E59C99D6}"/>
              </a:ext>
            </a:extLst>
          </p:cNvPr>
          <p:cNvSpPr/>
          <p:nvPr/>
        </p:nvSpPr>
        <p:spPr>
          <a:xfrm>
            <a:off x="2107942" y="1393138"/>
            <a:ext cx="6133299" cy="4039318"/>
          </a:xfrm>
          <a:custGeom>
            <a:avLst/>
            <a:gdLst>
              <a:gd name="connsiteX0" fmla="*/ 0 w 2823210"/>
              <a:gd name="connsiteY0" fmla="*/ 3040380 h 3040380"/>
              <a:gd name="connsiteX1" fmla="*/ 777240 w 2823210"/>
              <a:gd name="connsiteY1" fmla="*/ 1543050 h 3040380"/>
              <a:gd name="connsiteX2" fmla="*/ 1965960 w 2823210"/>
              <a:gd name="connsiteY2" fmla="*/ 365760 h 3040380"/>
              <a:gd name="connsiteX3" fmla="*/ 2823210 w 2823210"/>
              <a:gd name="connsiteY3" fmla="*/ 0 h 3040380"/>
              <a:gd name="connsiteX0" fmla="*/ 0 w 2431325"/>
              <a:gd name="connsiteY0" fmla="*/ 3497580 h 3497580"/>
              <a:gd name="connsiteX1" fmla="*/ 385355 w 2431325"/>
              <a:gd name="connsiteY1" fmla="*/ 1543050 h 3497580"/>
              <a:gd name="connsiteX2" fmla="*/ 1574075 w 2431325"/>
              <a:gd name="connsiteY2" fmla="*/ 365760 h 3497580"/>
              <a:gd name="connsiteX3" fmla="*/ 2431325 w 2431325"/>
              <a:gd name="connsiteY3" fmla="*/ 0 h 3497580"/>
              <a:gd name="connsiteX0" fmla="*/ 21271 w 2452596"/>
              <a:gd name="connsiteY0" fmla="*/ 3497580 h 3497580"/>
              <a:gd name="connsiteX1" fmla="*/ 406626 w 2452596"/>
              <a:gd name="connsiteY1" fmla="*/ 1543050 h 3497580"/>
              <a:gd name="connsiteX2" fmla="*/ 1595346 w 2452596"/>
              <a:gd name="connsiteY2" fmla="*/ 365760 h 3497580"/>
              <a:gd name="connsiteX3" fmla="*/ 2452596 w 2452596"/>
              <a:gd name="connsiteY3" fmla="*/ 0 h 3497580"/>
              <a:gd name="connsiteX0" fmla="*/ 21271 w 4988967"/>
              <a:gd name="connsiteY0" fmla="*/ 3933008 h 3933008"/>
              <a:gd name="connsiteX1" fmla="*/ 406626 w 4988967"/>
              <a:gd name="connsiteY1" fmla="*/ 1978478 h 3933008"/>
              <a:gd name="connsiteX2" fmla="*/ 1595346 w 4988967"/>
              <a:gd name="connsiteY2" fmla="*/ 801188 h 3933008"/>
              <a:gd name="connsiteX3" fmla="*/ 4988967 w 4988967"/>
              <a:gd name="connsiteY3" fmla="*/ 0 h 3933008"/>
              <a:gd name="connsiteX0" fmla="*/ 21271 w 4988967"/>
              <a:gd name="connsiteY0" fmla="*/ 3933008 h 3933008"/>
              <a:gd name="connsiteX1" fmla="*/ 406626 w 4988967"/>
              <a:gd name="connsiteY1" fmla="*/ 1978478 h 3933008"/>
              <a:gd name="connsiteX2" fmla="*/ 1595346 w 4988967"/>
              <a:gd name="connsiteY2" fmla="*/ 801188 h 3933008"/>
              <a:gd name="connsiteX3" fmla="*/ 3562184 w 4988967"/>
              <a:gd name="connsiteY3" fmla="*/ 100752 h 3933008"/>
              <a:gd name="connsiteX4" fmla="*/ 4988967 w 4988967"/>
              <a:gd name="connsiteY4" fmla="*/ 0 h 3933008"/>
              <a:gd name="connsiteX0" fmla="*/ 21271 w 6088424"/>
              <a:gd name="connsiteY0" fmla="*/ 3922122 h 3922122"/>
              <a:gd name="connsiteX1" fmla="*/ 406626 w 6088424"/>
              <a:gd name="connsiteY1" fmla="*/ 1967592 h 3922122"/>
              <a:gd name="connsiteX2" fmla="*/ 1595346 w 6088424"/>
              <a:gd name="connsiteY2" fmla="*/ 790302 h 3922122"/>
              <a:gd name="connsiteX3" fmla="*/ 3562184 w 6088424"/>
              <a:gd name="connsiteY3" fmla="*/ 89866 h 3922122"/>
              <a:gd name="connsiteX4" fmla="*/ 6088424 w 6088424"/>
              <a:gd name="connsiteY4" fmla="*/ 0 h 3922122"/>
              <a:gd name="connsiteX0" fmla="*/ 21271 w 6088424"/>
              <a:gd name="connsiteY0" fmla="*/ 3955878 h 3955878"/>
              <a:gd name="connsiteX1" fmla="*/ 406626 w 6088424"/>
              <a:gd name="connsiteY1" fmla="*/ 2001348 h 3955878"/>
              <a:gd name="connsiteX2" fmla="*/ 1595346 w 6088424"/>
              <a:gd name="connsiteY2" fmla="*/ 824058 h 3955878"/>
              <a:gd name="connsiteX3" fmla="*/ 3562184 w 6088424"/>
              <a:gd name="connsiteY3" fmla="*/ 123622 h 3955878"/>
              <a:gd name="connsiteX4" fmla="*/ 6088424 w 6088424"/>
              <a:gd name="connsiteY4" fmla="*/ 33756 h 3955878"/>
              <a:gd name="connsiteX0" fmla="*/ 21271 w 6088424"/>
              <a:gd name="connsiteY0" fmla="*/ 3963118 h 3963118"/>
              <a:gd name="connsiteX1" fmla="*/ 406626 w 6088424"/>
              <a:gd name="connsiteY1" fmla="*/ 2008588 h 3963118"/>
              <a:gd name="connsiteX2" fmla="*/ 1595346 w 6088424"/>
              <a:gd name="connsiteY2" fmla="*/ 831298 h 3963118"/>
              <a:gd name="connsiteX3" fmla="*/ 3594842 w 6088424"/>
              <a:gd name="connsiteY3" fmla="*/ 109091 h 3963118"/>
              <a:gd name="connsiteX4" fmla="*/ 6088424 w 6088424"/>
              <a:gd name="connsiteY4" fmla="*/ 40996 h 3963118"/>
              <a:gd name="connsiteX0" fmla="*/ 21271 w 6088424"/>
              <a:gd name="connsiteY0" fmla="*/ 3963118 h 3963118"/>
              <a:gd name="connsiteX1" fmla="*/ 406626 w 6088424"/>
              <a:gd name="connsiteY1" fmla="*/ 2008588 h 3963118"/>
              <a:gd name="connsiteX2" fmla="*/ 1595346 w 6088424"/>
              <a:gd name="connsiteY2" fmla="*/ 831298 h 3963118"/>
              <a:gd name="connsiteX3" fmla="*/ 3594842 w 6088424"/>
              <a:gd name="connsiteY3" fmla="*/ 109091 h 3963118"/>
              <a:gd name="connsiteX4" fmla="*/ 6088424 w 6088424"/>
              <a:gd name="connsiteY4" fmla="*/ 40996 h 3963118"/>
              <a:gd name="connsiteX0" fmla="*/ 25790 w 6027629"/>
              <a:gd name="connsiteY0" fmla="*/ 4039318 h 4039318"/>
              <a:gd name="connsiteX1" fmla="*/ 345831 w 6027629"/>
              <a:gd name="connsiteY1" fmla="*/ 2008588 h 4039318"/>
              <a:gd name="connsiteX2" fmla="*/ 1534551 w 6027629"/>
              <a:gd name="connsiteY2" fmla="*/ 831298 h 4039318"/>
              <a:gd name="connsiteX3" fmla="*/ 3534047 w 6027629"/>
              <a:gd name="connsiteY3" fmla="*/ 109091 h 4039318"/>
              <a:gd name="connsiteX4" fmla="*/ 6027629 w 6027629"/>
              <a:gd name="connsiteY4" fmla="*/ 40996 h 4039318"/>
              <a:gd name="connsiteX0" fmla="*/ 101954 w 6103793"/>
              <a:gd name="connsiteY0" fmla="*/ 4039318 h 4039318"/>
              <a:gd name="connsiteX1" fmla="*/ 421995 w 6103793"/>
              <a:gd name="connsiteY1" fmla="*/ 2008588 h 4039318"/>
              <a:gd name="connsiteX2" fmla="*/ 1610715 w 6103793"/>
              <a:gd name="connsiteY2" fmla="*/ 831298 h 4039318"/>
              <a:gd name="connsiteX3" fmla="*/ 3610211 w 6103793"/>
              <a:gd name="connsiteY3" fmla="*/ 109091 h 4039318"/>
              <a:gd name="connsiteX4" fmla="*/ 6103793 w 6103793"/>
              <a:gd name="connsiteY4" fmla="*/ 40996 h 4039318"/>
              <a:gd name="connsiteX0" fmla="*/ 132286 w 6134125"/>
              <a:gd name="connsiteY0" fmla="*/ 4039318 h 4039318"/>
              <a:gd name="connsiteX1" fmla="*/ 310813 w 6134125"/>
              <a:gd name="connsiteY1" fmla="*/ 1921502 h 4039318"/>
              <a:gd name="connsiteX2" fmla="*/ 1641047 w 6134125"/>
              <a:gd name="connsiteY2" fmla="*/ 831298 h 4039318"/>
              <a:gd name="connsiteX3" fmla="*/ 3640543 w 6134125"/>
              <a:gd name="connsiteY3" fmla="*/ 109091 h 4039318"/>
              <a:gd name="connsiteX4" fmla="*/ 6134125 w 6134125"/>
              <a:gd name="connsiteY4" fmla="*/ 40996 h 4039318"/>
              <a:gd name="connsiteX0" fmla="*/ 131460 w 6133299"/>
              <a:gd name="connsiteY0" fmla="*/ 4039318 h 4039318"/>
              <a:gd name="connsiteX1" fmla="*/ 309987 w 6133299"/>
              <a:gd name="connsiteY1" fmla="*/ 1921502 h 4039318"/>
              <a:gd name="connsiteX2" fmla="*/ 1618450 w 6133299"/>
              <a:gd name="connsiteY2" fmla="*/ 776870 h 4039318"/>
              <a:gd name="connsiteX3" fmla="*/ 3639717 w 6133299"/>
              <a:gd name="connsiteY3" fmla="*/ 109091 h 4039318"/>
              <a:gd name="connsiteX4" fmla="*/ 6133299 w 6133299"/>
              <a:gd name="connsiteY4" fmla="*/ 40996 h 4039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3299" h="4039318">
                <a:moveTo>
                  <a:pt x="131460" y="4039318"/>
                </a:moveTo>
                <a:cubicBezTo>
                  <a:pt x="-144494" y="3600624"/>
                  <a:pt x="62155" y="2465243"/>
                  <a:pt x="309987" y="1921502"/>
                </a:cubicBezTo>
                <a:cubicBezTo>
                  <a:pt x="557819" y="1377761"/>
                  <a:pt x="1208638" y="1037210"/>
                  <a:pt x="1618450" y="776870"/>
                </a:cubicBezTo>
                <a:cubicBezTo>
                  <a:pt x="2028262" y="516530"/>
                  <a:pt x="3030571" y="199079"/>
                  <a:pt x="3639717" y="109091"/>
                </a:cubicBezTo>
                <a:cubicBezTo>
                  <a:pt x="4205320" y="-24440"/>
                  <a:pt x="5670530" y="-20227"/>
                  <a:pt x="6133299" y="40996"/>
                </a:cubicBezTo>
              </a:path>
            </a:pathLst>
          </a:custGeom>
          <a:noFill/>
          <a:ln>
            <a:solidFill>
              <a:srgbClr val="7030A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978E86FA-9F2F-CE07-2E6F-C02A2E023B5C}"/>
              </a:ext>
            </a:extLst>
          </p:cNvPr>
          <p:cNvSpPr/>
          <p:nvPr/>
        </p:nvSpPr>
        <p:spPr>
          <a:xfrm>
            <a:off x="2231149" y="5735401"/>
            <a:ext cx="1134164" cy="456710"/>
          </a:xfrm>
          <a:prstGeom prst="ellipse">
            <a:avLst/>
          </a:prstGeom>
          <a:noFill/>
          <a:ln w="254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Freeform: Shape 190">
            <a:extLst>
              <a:ext uri="{FF2B5EF4-FFF2-40B4-BE49-F238E27FC236}">
                <a16:creationId xmlns:a16="http://schemas.microsoft.com/office/drawing/2014/main" id="{5A73B3BB-00ED-A937-9571-E4ED63C9CF4C}"/>
              </a:ext>
            </a:extLst>
          </p:cNvPr>
          <p:cNvSpPr/>
          <p:nvPr/>
        </p:nvSpPr>
        <p:spPr>
          <a:xfrm>
            <a:off x="3405825" y="1810058"/>
            <a:ext cx="4025189" cy="4056589"/>
          </a:xfrm>
          <a:custGeom>
            <a:avLst/>
            <a:gdLst>
              <a:gd name="connsiteX0" fmla="*/ 0 w 2823210"/>
              <a:gd name="connsiteY0" fmla="*/ 3040380 h 3040380"/>
              <a:gd name="connsiteX1" fmla="*/ 777240 w 2823210"/>
              <a:gd name="connsiteY1" fmla="*/ 1543050 h 3040380"/>
              <a:gd name="connsiteX2" fmla="*/ 1965960 w 2823210"/>
              <a:gd name="connsiteY2" fmla="*/ 365760 h 3040380"/>
              <a:gd name="connsiteX3" fmla="*/ 2823210 w 2823210"/>
              <a:gd name="connsiteY3" fmla="*/ 0 h 3040380"/>
              <a:gd name="connsiteX0" fmla="*/ 0 w 2823210"/>
              <a:gd name="connsiteY0" fmla="*/ 3040380 h 3040380"/>
              <a:gd name="connsiteX1" fmla="*/ 1326966 w 2823210"/>
              <a:gd name="connsiteY1" fmla="*/ 1983622 h 3040380"/>
              <a:gd name="connsiteX2" fmla="*/ 1965960 w 2823210"/>
              <a:gd name="connsiteY2" fmla="*/ 365760 h 3040380"/>
              <a:gd name="connsiteX3" fmla="*/ 2823210 w 2823210"/>
              <a:gd name="connsiteY3" fmla="*/ 0 h 3040380"/>
              <a:gd name="connsiteX0" fmla="*/ 0 w 2823210"/>
              <a:gd name="connsiteY0" fmla="*/ 3040380 h 3040380"/>
              <a:gd name="connsiteX1" fmla="*/ 1326966 w 2823210"/>
              <a:gd name="connsiteY1" fmla="*/ 1983622 h 3040380"/>
              <a:gd name="connsiteX2" fmla="*/ 1965960 w 2823210"/>
              <a:gd name="connsiteY2" fmla="*/ 365760 h 3040380"/>
              <a:gd name="connsiteX3" fmla="*/ 2823210 w 2823210"/>
              <a:gd name="connsiteY3" fmla="*/ 0 h 3040380"/>
              <a:gd name="connsiteX0" fmla="*/ 0 w 2823210"/>
              <a:gd name="connsiteY0" fmla="*/ 3040380 h 3040380"/>
              <a:gd name="connsiteX1" fmla="*/ 1326966 w 2823210"/>
              <a:gd name="connsiteY1" fmla="*/ 1983622 h 3040380"/>
              <a:gd name="connsiteX2" fmla="*/ 2401160 w 2823210"/>
              <a:gd name="connsiteY2" fmla="*/ 749222 h 3040380"/>
              <a:gd name="connsiteX3" fmla="*/ 2823210 w 2823210"/>
              <a:gd name="connsiteY3" fmla="*/ 0 h 3040380"/>
              <a:gd name="connsiteX0" fmla="*/ 0 w 2823210"/>
              <a:gd name="connsiteY0" fmla="*/ 3040380 h 3040380"/>
              <a:gd name="connsiteX1" fmla="*/ 1326966 w 2823210"/>
              <a:gd name="connsiteY1" fmla="*/ 1983622 h 3040380"/>
              <a:gd name="connsiteX2" fmla="*/ 2401160 w 2823210"/>
              <a:gd name="connsiteY2" fmla="*/ 749222 h 3040380"/>
              <a:gd name="connsiteX3" fmla="*/ 2823210 w 2823210"/>
              <a:gd name="connsiteY3" fmla="*/ 0 h 3040380"/>
              <a:gd name="connsiteX0" fmla="*/ 0 w 2823210"/>
              <a:gd name="connsiteY0" fmla="*/ 3040380 h 3040380"/>
              <a:gd name="connsiteX1" fmla="*/ 1326966 w 2823210"/>
              <a:gd name="connsiteY1" fmla="*/ 1983622 h 3040380"/>
              <a:gd name="connsiteX2" fmla="*/ 2294269 w 2823210"/>
              <a:gd name="connsiteY2" fmla="*/ 1002143 h 3040380"/>
              <a:gd name="connsiteX3" fmla="*/ 2823210 w 2823210"/>
              <a:gd name="connsiteY3" fmla="*/ 0 h 3040380"/>
              <a:gd name="connsiteX0" fmla="*/ 0 w 2823210"/>
              <a:gd name="connsiteY0" fmla="*/ 3040380 h 3040380"/>
              <a:gd name="connsiteX1" fmla="*/ 1403318 w 2823210"/>
              <a:gd name="connsiteY1" fmla="*/ 2040733 h 3040380"/>
              <a:gd name="connsiteX2" fmla="*/ 2294269 w 2823210"/>
              <a:gd name="connsiteY2" fmla="*/ 1002143 h 3040380"/>
              <a:gd name="connsiteX3" fmla="*/ 2823210 w 2823210"/>
              <a:gd name="connsiteY3" fmla="*/ 0 h 3040380"/>
              <a:gd name="connsiteX0" fmla="*/ 0 w 2823210"/>
              <a:gd name="connsiteY0" fmla="*/ 3040380 h 3040380"/>
              <a:gd name="connsiteX1" fmla="*/ 1403318 w 2823210"/>
              <a:gd name="connsiteY1" fmla="*/ 2040733 h 3040380"/>
              <a:gd name="connsiteX2" fmla="*/ 2355350 w 2823210"/>
              <a:gd name="connsiteY2" fmla="*/ 1067413 h 3040380"/>
              <a:gd name="connsiteX3" fmla="*/ 2823210 w 2823210"/>
              <a:gd name="connsiteY3" fmla="*/ 0 h 3040380"/>
              <a:gd name="connsiteX0" fmla="*/ 0 w 2823210"/>
              <a:gd name="connsiteY0" fmla="*/ 3040380 h 3040380"/>
              <a:gd name="connsiteX1" fmla="*/ 1403318 w 2823210"/>
              <a:gd name="connsiteY1" fmla="*/ 2040733 h 3040380"/>
              <a:gd name="connsiteX2" fmla="*/ 2355350 w 2823210"/>
              <a:gd name="connsiteY2" fmla="*/ 1067413 h 3040380"/>
              <a:gd name="connsiteX3" fmla="*/ 2823210 w 2823210"/>
              <a:gd name="connsiteY3" fmla="*/ 0 h 3040380"/>
              <a:gd name="connsiteX0" fmla="*/ 0 w 2823210"/>
              <a:gd name="connsiteY0" fmla="*/ 3040380 h 3040380"/>
              <a:gd name="connsiteX1" fmla="*/ 1403318 w 2823210"/>
              <a:gd name="connsiteY1" fmla="*/ 2040733 h 3040380"/>
              <a:gd name="connsiteX2" fmla="*/ 2355350 w 2823210"/>
              <a:gd name="connsiteY2" fmla="*/ 1067413 h 3040380"/>
              <a:gd name="connsiteX3" fmla="*/ 2823210 w 2823210"/>
              <a:gd name="connsiteY3" fmla="*/ 0 h 3040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3210" h="3040380">
                <a:moveTo>
                  <a:pt x="0" y="3040380"/>
                </a:moveTo>
                <a:cubicBezTo>
                  <a:pt x="530194" y="2759363"/>
                  <a:pt x="1010760" y="2369561"/>
                  <a:pt x="1403318" y="2040733"/>
                </a:cubicBezTo>
                <a:cubicBezTo>
                  <a:pt x="1795876" y="1711905"/>
                  <a:pt x="2075435" y="1365381"/>
                  <a:pt x="2355350" y="1067413"/>
                </a:cubicBezTo>
                <a:cubicBezTo>
                  <a:pt x="2635265" y="728651"/>
                  <a:pt x="2725419" y="274578"/>
                  <a:pt x="2823210" y="0"/>
                </a:cubicBezTo>
              </a:path>
            </a:pathLst>
          </a:custGeom>
          <a:noFill/>
          <a:ln>
            <a:solidFill>
              <a:srgbClr val="7030A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7CBDA309-2AAA-C073-B8DA-D09021C5945B}"/>
              </a:ext>
            </a:extLst>
          </p:cNvPr>
          <p:cNvSpPr txBox="1"/>
          <p:nvPr/>
        </p:nvSpPr>
        <p:spPr>
          <a:xfrm>
            <a:off x="5019397" y="4877497"/>
            <a:ext cx="3571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n +1 ] = a[ n - 1 ] + a[ n ]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7C310242-9B39-9233-6D06-868FE0E6262D}"/>
              </a:ext>
            </a:extLst>
          </p:cNvPr>
          <p:cNvSpPr txBox="1"/>
          <p:nvPr/>
        </p:nvSpPr>
        <p:spPr>
          <a:xfrm>
            <a:off x="5029643" y="5711744"/>
            <a:ext cx="3571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n ] = a[ n - 2 ] + a[ n - 1 ]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DB2C99C9-05D2-2028-21F3-A3261BC91262}"/>
              </a:ext>
            </a:extLst>
          </p:cNvPr>
          <p:cNvSpPr txBox="1"/>
          <p:nvPr/>
        </p:nvSpPr>
        <p:spPr>
          <a:xfrm>
            <a:off x="9592188" y="5332184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a[ 0 ] = 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47AB0E3C-877D-DCA9-B4DC-A2524B18DEA3}"/>
              </a:ext>
            </a:extLst>
          </p:cNvPr>
          <p:cNvSpPr txBox="1"/>
          <p:nvPr/>
        </p:nvSpPr>
        <p:spPr>
          <a:xfrm>
            <a:off x="9592188" y="5793849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a[ 1 ] = 1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DC74D4E9-7D1D-9BEB-A872-0AC7D7A42ABC}"/>
              </a:ext>
            </a:extLst>
          </p:cNvPr>
          <p:cNvSpPr/>
          <p:nvPr/>
        </p:nvSpPr>
        <p:spPr>
          <a:xfrm>
            <a:off x="1752542" y="4886998"/>
            <a:ext cx="234650" cy="1227755"/>
          </a:xfrm>
          <a:prstGeom prst="leftBrace">
            <a:avLst/>
          </a:prstGeom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D3BAAF-85A4-3665-5610-531FFAF833B7}"/>
              </a:ext>
            </a:extLst>
          </p:cNvPr>
          <p:cNvSpPr txBox="1"/>
          <p:nvPr/>
        </p:nvSpPr>
        <p:spPr>
          <a:xfrm>
            <a:off x="383649" y="4806725"/>
            <a:ext cx="13316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Equations from previous slide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83AFA2-1FC6-E90F-956D-C0CC5C93E9CD}"/>
              </a:ext>
            </a:extLst>
          </p:cNvPr>
          <p:cNvSpPr txBox="1"/>
          <p:nvPr/>
        </p:nvSpPr>
        <p:spPr>
          <a:xfrm>
            <a:off x="9638846" y="4397437"/>
            <a:ext cx="1751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noncausal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11472E-EE17-FEA0-4209-B5CDBF5A710E}"/>
              </a:ext>
            </a:extLst>
          </p:cNvPr>
          <p:cNvSpPr txBox="1"/>
          <p:nvPr/>
        </p:nvSpPr>
        <p:spPr>
          <a:xfrm>
            <a:off x="8728897" y="4816838"/>
            <a:ext cx="3571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a[ n ] = a[ n +1 ] - a[ n - 1 ]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2357B6-15A0-CC6E-EF4D-C2A36740FB02}"/>
              </a:ext>
            </a:extLst>
          </p:cNvPr>
          <p:cNvSpPr txBox="1"/>
          <p:nvPr/>
        </p:nvSpPr>
        <p:spPr>
          <a:xfrm>
            <a:off x="5934999" y="5363164"/>
            <a:ext cx="1055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 n → n - 1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D30AB8B-CB61-0884-23FD-79BCB46AE9B3}"/>
              </a:ext>
            </a:extLst>
          </p:cNvPr>
          <p:cNvSpPr txBox="1"/>
          <p:nvPr/>
        </p:nvSpPr>
        <p:spPr>
          <a:xfrm>
            <a:off x="5082180" y="5358698"/>
            <a:ext cx="721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shift</a:t>
            </a:r>
          </a:p>
        </p:txBody>
      </p:sp>
    </p:spTree>
    <p:extLst>
      <p:ext uri="{BB962C8B-B14F-4D97-AF65-F5344CB8AC3E}">
        <p14:creationId xmlns:p14="http://schemas.microsoft.com/office/powerpoint/2010/main" val="419931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0"/>
      <p:bldP spid="176" grpId="0"/>
      <p:bldP spid="164" grpId="0"/>
      <p:bldP spid="169" grpId="0"/>
      <p:bldP spid="179" grpId="0"/>
      <p:bldP spid="180" grpId="0"/>
      <p:bldP spid="181" grpId="0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/>
      <p:bldP spid="193" grpId="0"/>
      <p:bldP spid="194" grpId="0"/>
      <p:bldP spid="195" grpId="0"/>
      <p:bldP spid="3" grpId="0" animBg="1"/>
      <p:bldP spid="4" grpId="0"/>
      <p:bldP spid="5" grpId="0"/>
      <p:bldP spid="7" grpId="0"/>
      <p:bldP spid="9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80B36-5C26-BA8C-CF95-E749889EC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8C33B-B709-F29F-FB1E-24E013991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Fibonacci’s Problem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99C798-7CAF-9D68-7C95-523E7F9DB969}"/>
              </a:ext>
            </a:extLst>
          </p:cNvPr>
          <p:cNvSpPr txBox="1"/>
          <p:nvPr/>
        </p:nvSpPr>
        <p:spPr>
          <a:xfrm>
            <a:off x="394131" y="3685547"/>
            <a:ext cx="1075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adults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8EDEE2-1A85-DF1F-A070-8BFBA06B87FE}"/>
              </a:ext>
            </a:extLst>
          </p:cNvPr>
          <p:cNvSpPr txBox="1"/>
          <p:nvPr/>
        </p:nvSpPr>
        <p:spPr>
          <a:xfrm>
            <a:off x="296843" y="3126441"/>
            <a:ext cx="1331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children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6F25017-344D-9B94-2E98-20ED0CED3971}"/>
              </a:ext>
            </a:extLst>
          </p:cNvPr>
          <p:cNvSpPr txBox="1"/>
          <p:nvPr/>
        </p:nvSpPr>
        <p:spPr>
          <a:xfrm>
            <a:off x="495932" y="4239960"/>
            <a:ext cx="992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total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40190578-E39D-D5D0-F93A-170C7DEF1EA5}"/>
              </a:ext>
            </a:extLst>
          </p:cNvPr>
          <p:cNvSpPr txBox="1"/>
          <p:nvPr/>
        </p:nvSpPr>
        <p:spPr>
          <a:xfrm>
            <a:off x="1639125" y="2448166"/>
            <a:ext cx="73721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0      1      2      3       4       5      6      7      8      9      10    11     12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BE47544-8FE1-AE64-C081-0747CA0E70B6}"/>
              </a:ext>
            </a:extLst>
          </p:cNvPr>
          <p:cNvSpPr txBox="1"/>
          <p:nvPr/>
        </p:nvSpPr>
        <p:spPr>
          <a:xfrm>
            <a:off x="279204" y="1321694"/>
            <a:ext cx="4939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Total number of rabbits each month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3A370FC2-B24A-5E83-24C5-2D98E54A0795}"/>
              </a:ext>
            </a:extLst>
          </p:cNvPr>
          <p:cNvSpPr txBox="1"/>
          <p:nvPr/>
        </p:nvSpPr>
        <p:spPr>
          <a:xfrm>
            <a:off x="360172" y="2432348"/>
            <a:ext cx="1149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month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F2FD88-B53A-DEE2-CFF7-199C66849BF1}"/>
              </a:ext>
            </a:extLst>
          </p:cNvPr>
          <p:cNvSpPr txBox="1"/>
          <p:nvPr/>
        </p:nvSpPr>
        <p:spPr>
          <a:xfrm>
            <a:off x="1658855" y="3710501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FD9F40-E48A-DC5C-D3D7-853E65722206}"/>
              </a:ext>
            </a:extLst>
          </p:cNvPr>
          <p:cNvSpPr txBox="1"/>
          <p:nvPr/>
        </p:nvSpPr>
        <p:spPr>
          <a:xfrm>
            <a:off x="1655572" y="3118782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F03ACE-D0FE-DF1E-A281-BD0E761B3690}"/>
              </a:ext>
            </a:extLst>
          </p:cNvPr>
          <p:cNvSpPr txBox="1"/>
          <p:nvPr/>
        </p:nvSpPr>
        <p:spPr>
          <a:xfrm>
            <a:off x="1655572" y="4239960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6EEDA5-25A9-DE69-9D15-0A682AE37D1E}"/>
              </a:ext>
            </a:extLst>
          </p:cNvPr>
          <p:cNvSpPr txBox="1"/>
          <p:nvPr/>
        </p:nvSpPr>
        <p:spPr>
          <a:xfrm>
            <a:off x="2159272" y="3704860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DB0A83C-68D0-B202-9801-AA52C1D2F68E}"/>
              </a:ext>
            </a:extLst>
          </p:cNvPr>
          <p:cNvSpPr txBox="1"/>
          <p:nvPr/>
        </p:nvSpPr>
        <p:spPr>
          <a:xfrm>
            <a:off x="2159240" y="3126441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25DF350-D288-CA45-A4B4-CAA803C7A3B2}"/>
              </a:ext>
            </a:extLst>
          </p:cNvPr>
          <p:cNvSpPr txBox="1"/>
          <p:nvPr/>
        </p:nvSpPr>
        <p:spPr>
          <a:xfrm>
            <a:off x="2159240" y="4225162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A1848F6-CCDA-9D24-8161-3EE159BAFD12}"/>
              </a:ext>
            </a:extLst>
          </p:cNvPr>
          <p:cNvSpPr txBox="1"/>
          <p:nvPr/>
        </p:nvSpPr>
        <p:spPr>
          <a:xfrm>
            <a:off x="2739738" y="3704860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CECDDC0-D749-7212-7AFA-75C7D87C8D6A}"/>
              </a:ext>
            </a:extLst>
          </p:cNvPr>
          <p:cNvSpPr txBox="1"/>
          <p:nvPr/>
        </p:nvSpPr>
        <p:spPr>
          <a:xfrm>
            <a:off x="2739738" y="3126441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CB826437-BDCE-4AE9-56AD-3F70BD1DC5AC}"/>
              </a:ext>
            </a:extLst>
          </p:cNvPr>
          <p:cNvSpPr txBox="1"/>
          <p:nvPr/>
        </p:nvSpPr>
        <p:spPr>
          <a:xfrm>
            <a:off x="2739738" y="4225409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231B0C45-AD43-14C7-947F-15AFC31AE08E}"/>
              </a:ext>
            </a:extLst>
          </p:cNvPr>
          <p:cNvSpPr txBox="1"/>
          <p:nvPr/>
        </p:nvSpPr>
        <p:spPr>
          <a:xfrm>
            <a:off x="3283848" y="3704860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B6CB274-79BE-2CBD-746A-7378840FE0BE}"/>
              </a:ext>
            </a:extLst>
          </p:cNvPr>
          <p:cNvSpPr txBox="1"/>
          <p:nvPr/>
        </p:nvSpPr>
        <p:spPr>
          <a:xfrm>
            <a:off x="3286048" y="3118782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FEBCAE64-12AF-6271-3548-B6EAF31C1F2B}"/>
              </a:ext>
            </a:extLst>
          </p:cNvPr>
          <p:cNvSpPr txBox="1"/>
          <p:nvPr/>
        </p:nvSpPr>
        <p:spPr>
          <a:xfrm>
            <a:off x="3283848" y="4239959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A277F0A3-AC20-1C93-1241-E485EDAFC8A3}"/>
              </a:ext>
            </a:extLst>
          </p:cNvPr>
          <p:cNvSpPr txBox="1"/>
          <p:nvPr/>
        </p:nvSpPr>
        <p:spPr>
          <a:xfrm>
            <a:off x="3881335" y="3685548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CC106C53-F5A2-6ABC-F185-1EE0A9EDA215}"/>
              </a:ext>
            </a:extLst>
          </p:cNvPr>
          <p:cNvSpPr txBox="1"/>
          <p:nvPr/>
        </p:nvSpPr>
        <p:spPr>
          <a:xfrm>
            <a:off x="3881335" y="3126441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FA0B00E1-74E0-450E-12AC-25F0AAED6834}"/>
              </a:ext>
            </a:extLst>
          </p:cNvPr>
          <p:cNvSpPr txBox="1"/>
          <p:nvPr/>
        </p:nvSpPr>
        <p:spPr>
          <a:xfrm>
            <a:off x="3878710" y="4239958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D5C64F04-634F-FE10-DB6C-04B693F76243}"/>
              </a:ext>
            </a:extLst>
          </p:cNvPr>
          <p:cNvSpPr txBox="1"/>
          <p:nvPr/>
        </p:nvSpPr>
        <p:spPr>
          <a:xfrm>
            <a:off x="4444106" y="3685547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39CEFD49-2AD3-3774-807B-6C2C02BDDE41}"/>
              </a:ext>
            </a:extLst>
          </p:cNvPr>
          <p:cNvSpPr txBox="1"/>
          <p:nvPr/>
        </p:nvSpPr>
        <p:spPr>
          <a:xfrm>
            <a:off x="4444106" y="3126441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11F84F51-498E-E018-A258-0BC8E3ADA787}"/>
              </a:ext>
            </a:extLst>
          </p:cNvPr>
          <p:cNvSpPr txBox="1"/>
          <p:nvPr/>
        </p:nvSpPr>
        <p:spPr>
          <a:xfrm>
            <a:off x="4444106" y="4225161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A230FEFB-D508-08E2-2FFB-949BD530CB32}"/>
              </a:ext>
            </a:extLst>
          </p:cNvPr>
          <p:cNvSpPr txBox="1"/>
          <p:nvPr/>
        </p:nvSpPr>
        <p:spPr>
          <a:xfrm>
            <a:off x="4988216" y="3685547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CA2740B6-64E4-6C69-F20A-75245D0341DB}"/>
              </a:ext>
            </a:extLst>
          </p:cNvPr>
          <p:cNvSpPr txBox="1"/>
          <p:nvPr/>
        </p:nvSpPr>
        <p:spPr>
          <a:xfrm>
            <a:off x="4988216" y="3126441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591F7950-FA55-421D-00E2-D403520B4F80}"/>
              </a:ext>
            </a:extLst>
          </p:cNvPr>
          <p:cNvSpPr txBox="1"/>
          <p:nvPr/>
        </p:nvSpPr>
        <p:spPr>
          <a:xfrm>
            <a:off x="4912124" y="4225160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24CF4C8B-E76C-4735-6B89-4E690367CC80}"/>
              </a:ext>
            </a:extLst>
          </p:cNvPr>
          <p:cNvSpPr txBox="1"/>
          <p:nvPr/>
        </p:nvSpPr>
        <p:spPr>
          <a:xfrm>
            <a:off x="5465066" y="3685547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37DC8570-BAF1-82CB-BDDD-11F663500E4A}"/>
              </a:ext>
            </a:extLst>
          </p:cNvPr>
          <p:cNvSpPr txBox="1"/>
          <p:nvPr/>
        </p:nvSpPr>
        <p:spPr>
          <a:xfrm>
            <a:off x="5577480" y="3130185"/>
            <a:ext cx="36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71A987C0-0A0E-CCB5-35D9-64E3EE60D4A2}"/>
              </a:ext>
            </a:extLst>
          </p:cNvPr>
          <p:cNvSpPr txBox="1"/>
          <p:nvPr/>
        </p:nvSpPr>
        <p:spPr>
          <a:xfrm>
            <a:off x="5491701" y="4239958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21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66079A6B-8EAB-03D1-74E8-48A291E30FDA}"/>
              </a:ext>
            </a:extLst>
          </p:cNvPr>
          <p:cNvSpPr txBox="1"/>
          <p:nvPr/>
        </p:nvSpPr>
        <p:spPr>
          <a:xfrm>
            <a:off x="6009176" y="3685547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21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82D8D6FC-E88B-FE02-172C-D02C89265DBB}"/>
              </a:ext>
            </a:extLst>
          </p:cNvPr>
          <p:cNvSpPr txBox="1"/>
          <p:nvPr/>
        </p:nvSpPr>
        <p:spPr>
          <a:xfrm>
            <a:off x="5944530" y="3118782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89A8DA07-892F-F516-65A7-45B6889C125C}"/>
              </a:ext>
            </a:extLst>
          </p:cNvPr>
          <p:cNvSpPr txBox="1"/>
          <p:nvPr/>
        </p:nvSpPr>
        <p:spPr>
          <a:xfrm>
            <a:off x="5995799" y="4225159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34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AD0D39A3-95E9-EDC6-AE4C-0743374FD803}"/>
              </a:ext>
            </a:extLst>
          </p:cNvPr>
          <p:cNvSpPr txBox="1"/>
          <p:nvPr/>
        </p:nvSpPr>
        <p:spPr>
          <a:xfrm>
            <a:off x="6539909" y="3685547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34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3AAB5842-CAF1-A8B0-266D-CE5DC5FC7B05}"/>
              </a:ext>
            </a:extLst>
          </p:cNvPr>
          <p:cNvSpPr txBox="1"/>
          <p:nvPr/>
        </p:nvSpPr>
        <p:spPr>
          <a:xfrm>
            <a:off x="6547171" y="3118782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21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E310A1B-C104-06CC-4A05-ED4A0012649B}"/>
              </a:ext>
            </a:extLst>
          </p:cNvPr>
          <p:cNvSpPr txBox="1"/>
          <p:nvPr/>
        </p:nvSpPr>
        <p:spPr>
          <a:xfrm>
            <a:off x="6575376" y="4240973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55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8F72E3BE-07D8-2E93-FED1-AEFCB1D7FD76}"/>
              </a:ext>
            </a:extLst>
          </p:cNvPr>
          <p:cNvSpPr txBox="1"/>
          <p:nvPr/>
        </p:nvSpPr>
        <p:spPr>
          <a:xfrm>
            <a:off x="7105231" y="3704860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55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B8F811CA-BAE9-E40E-6C18-872EB3AFFA57}"/>
              </a:ext>
            </a:extLst>
          </p:cNvPr>
          <p:cNvSpPr txBox="1"/>
          <p:nvPr/>
        </p:nvSpPr>
        <p:spPr>
          <a:xfrm>
            <a:off x="7102588" y="3134242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34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AC5AF092-FDC7-01E5-8D18-72CA8EF9E0E1}"/>
              </a:ext>
            </a:extLst>
          </p:cNvPr>
          <p:cNvSpPr txBox="1"/>
          <p:nvPr/>
        </p:nvSpPr>
        <p:spPr>
          <a:xfrm>
            <a:off x="7134771" y="4225159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89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CCFBFF19-F316-45FC-4EC2-6102C5B340C0}"/>
              </a:ext>
            </a:extLst>
          </p:cNvPr>
          <p:cNvSpPr txBox="1"/>
          <p:nvPr/>
        </p:nvSpPr>
        <p:spPr>
          <a:xfrm>
            <a:off x="7759141" y="3704860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89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9ED733FD-EE6E-BD41-61DD-9F4F44DF06D6}"/>
              </a:ext>
            </a:extLst>
          </p:cNvPr>
          <p:cNvSpPr txBox="1"/>
          <p:nvPr/>
        </p:nvSpPr>
        <p:spPr>
          <a:xfrm>
            <a:off x="7729913" y="3130749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55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E7D69C58-FEEB-F574-6392-B4C3A87A9CF6}"/>
              </a:ext>
            </a:extLst>
          </p:cNvPr>
          <p:cNvSpPr txBox="1"/>
          <p:nvPr/>
        </p:nvSpPr>
        <p:spPr>
          <a:xfrm>
            <a:off x="7630697" y="4221666"/>
            <a:ext cx="721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144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FADD58C3-EAD8-AA78-3759-0D9349DFAC0C}"/>
              </a:ext>
            </a:extLst>
          </p:cNvPr>
          <p:cNvSpPr txBox="1"/>
          <p:nvPr/>
        </p:nvSpPr>
        <p:spPr>
          <a:xfrm>
            <a:off x="8289874" y="3710501"/>
            <a:ext cx="721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144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99C4AEC6-533E-2BFC-E764-53494E86D6F7}"/>
              </a:ext>
            </a:extLst>
          </p:cNvPr>
          <p:cNvSpPr txBox="1"/>
          <p:nvPr/>
        </p:nvSpPr>
        <p:spPr>
          <a:xfrm>
            <a:off x="8415222" y="3129671"/>
            <a:ext cx="53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89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1A796C1B-C261-0E63-DFF9-2B7981F24AA6}"/>
              </a:ext>
            </a:extLst>
          </p:cNvPr>
          <p:cNvSpPr txBox="1"/>
          <p:nvPr/>
        </p:nvSpPr>
        <p:spPr>
          <a:xfrm>
            <a:off x="8289874" y="4229121"/>
            <a:ext cx="721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233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BD33EFDC-61B0-1809-56F0-34CAEDA64C2F}"/>
              </a:ext>
            </a:extLst>
          </p:cNvPr>
          <p:cNvSpPr txBox="1"/>
          <p:nvPr/>
        </p:nvSpPr>
        <p:spPr>
          <a:xfrm>
            <a:off x="136390" y="2857720"/>
            <a:ext cx="947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n ]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34728875-F8BF-69C1-B3E3-E53721DDA33F}"/>
              </a:ext>
            </a:extLst>
          </p:cNvPr>
          <p:cNvSpPr txBox="1"/>
          <p:nvPr/>
        </p:nvSpPr>
        <p:spPr>
          <a:xfrm>
            <a:off x="125338" y="3454714"/>
            <a:ext cx="947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a[ n ]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E402AF16-77F2-07F2-7C67-2142FCF07755}"/>
              </a:ext>
            </a:extLst>
          </p:cNvPr>
          <p:cNvSpPr txBox="1"/>
          <p:nvPr/>
        </p:nvSpPr>
        <p:spPr>
          <a:xfrm>
            <a:off x="159647" y="3981159"/>
            <a:ext cx="947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y[ n ]</a:t>
            </a:r>
          </a:p>
        </p:txBody>
      </p: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95380540-3247-E946-C65D-1280B9583186}"/>
              </a:ext>
            </a:extLst>
          </p:cNvPr>
          <p:cNvCxnSpPr>
            <a:cxnSpLocks/>
          </p:cNvCxnSpPr>
          <p:nvPr/>
        </p:nvCxnSpPr>
        <p:spPr>
          <a:xfrm flipV="1">
            <a:off x="3063587" y="4075132"/>
            <a:ext cx="267783" cy="2416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81E72D82-A786-9F0C-2AD7-3957917D8CC5}"/>
              </a:ext>
            </a:extLst>
          </p:cNvPr>
          <p:cNvCxnSpPr>
            <a:cxnSpLocks/>
          </p:cNvCxnSpPr>
          <p:nvPr/>
        </p:nvCxnSpPr>
        <p:spPr>
          <a:xfrm flipV="1">
            <a:off x="3642374" y="3529856"/>
            <a:ext cx="267783" cy="2416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3359FF66-6177-7123-8A99-BFD0F2B728D8}"/>
              </a:ext>
            </a:extLst>
          </p:cNvPr>
          <p:cNvCxnSpPr>
            <a:cxnSpLocks/>
          </p:cNvCxnSpPr>
          <p:nvPr/>
        </p:nvCxnSpPr>
        <p:spPr>
          <a:xfrm flipV="1">
            <a:off x="3630689" y="4095236"/>
            <a:ext cx="267783" cy="2416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3F5F7E7F-B98A-A641-BA5B-69BD58AADE6F}"/>
              </a:ext>
            </a:extLst>
          </p:cNvPr>
          <p:cNvCxnSpPr>
            <a:cxnSpLocks/>
          </p:cNvCxnSpPr>
          <p:nvPr/>
        </p:nvCxnSpPr>
        <p:spPr>
          <a:xfrm flipV="1">
            <a:off x="4209476" y="3549960"/>
            <a:ext cx="267783" cy="2416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2" name="Freeform: Shape 181">
            <a:extLst>
              <a:ext uri="{FF2B5EF4-FFF2-40B4-BE49-F238E27FC236}">
                <a16:creationId xmlns:a16="http://schemas.microsoft.com/office/drawing/2014/main" id="{EA8457DB-81EC-D1E5-6679-96434872FB86}"/>
              </a:ext>
            </a:extLst>
          </p:cNvPr>
          <p:cNvSpPr/>
          <p:nvPr/>
        </p:nvSpPr>
        <p:spPr>
          <a:xfrm>
            <a:off x="4670979" y="3984491"/>
            <a:ext cx="74213" cy="329435"/>
          </a:xfrm>
          <a:custGeom>
            <a:avLst/>
            <a:gdLst>
              <a:gd name="connsiteX0" fmla="*/ 38797 w 73902"/>
              <a:gd name="connsiteY0" fmla="*/ 0 h 319550"/>
              <a:gd name="connsiteX1" fmla="*/ 72916 w 73902"/>
              <a:gd name="connsiteY1" fmla="*/ 177421 h 319550"/>
              <a:gd name="connsiteX2" fmla="*/ 4678 w 73902"/>
              <a:gd name="connsiteY2" fmla="*/ 307075 h 319550"/>
              <a:gd name="connsiteX3" fmla="*/ 11501 w 73902"/>
              <a:gd name="connsiteY3" fmla="*/ 307075 h 319550"/>
              <a:gd name="connsiteX0" fmla="*/ 38797 w 84491"/>
              <a:gd name="connsiteY0" fmla="*/ 0 h 319550"/>
              <a:gd name="connsiteX1" fmla="*/ 83802 w 84491"/>
              <a:gd name="connsiteY1" fmla="*/ 144763 h 319550"/>
              <a:gd name="connsiteX2" fmla="*/ 4678 w 84491"/>
              <a:gd name="connsiteY2" fmla="*/ 307075 h 319550"/>
              <a:gd name="connsiteX3" fmla="*/ 11501 w 84491"/>
              <a:gd name="connsiteY3" fmla="*/ 307075 h 319550"/>
              <a:gd name="connsiteX0" fmla="*/ 38797 w 84737"/>
              <a:gd name="connsiteY0" fmla="*/ 0 h 319550"/>
              <a:gd name="connsiteX1" fmla="*/ 83802 w 84737"/>
              <a:gd name="connsiteY1" fmla="*/ 144763 h 319550"/>
              <a:gd name="connsiteX2" fmla="*/ 4678 w 84737"/>
              <a:gd name="connsiteY2" fmla="*/ 307075 h 319550"/>
              <a:gd name="connsiteX3" fmla="*/ 11501 w 84737"/>
              <a:gd name="connsiteY3" fmla="*/ 307075 h 319550"/>
              <a:gd name="connsiteX0" fmla="*/ 23968 w 84018"/>
              <a:gd name="connsiteY0" fmla="*/ 0 h 329435"/>
              <a:gd name="connsiteX1" fmla="*/ 83802 w 84018"/>
              <a:gd name="connsiteY1" fmla="*/ 154648 h 329435"/>
              <a:gd name="connsiteX2" fmla="*/ 4678 w 84018"/>
              <a:gd name="connsiteY2" fmla="*/ 316960 h 329435"/>
              <a:gd name="connsiteX3" fmla="*/ 11501 w 84018"/>
              <a:gd name="connsiteY3" fmla="*/ 316960 h 329435"/>
              <a:gd name="connsiteX0" fmla="*/ 23968 w 74213"/>
              <a:gd name="connsiteY0" fmla="*/ 0 h 329435"/>
              <a:gd name="connsiteX1" fmla="*/ 73917 w 74213"/>
              <a:gd name="connsiteY1" fmla="*/ 147234 h 329435"/>
              <a:gd name="connsiteX2" fmla="*/ 4678 w 74213"/>
              <a:gd name="connsiteY2" fmla="*/ 316960 h 329435"/>
              <a:gd name="connsiteX3" fmla="*/ 11501 w 74213"/>
              <a:gd name="connsiteY3" fmla="*/ 316960 h 329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213" h="329435">
                <a:moveTo>
                  <a:pt x="23968" y="0"/>
                </a:moveTo>
                <a:cubicBezTo>
                  <a:pt x="53756" y="60650"/>
                  <a:pt x="77132" y="94407"/>
                  <a:pt x="73917" y="147234"/>
                </a:cubicBezTo>
                <a:cubicBezTo>
                  <a:pt x="70702" y="200061"/>
                  <a:pt x="4678" y="316960"/>
                  <a:pt x="4678" y="316960"/>
                </a:cubicBezTo>
                <a:cubicBezTo>
                  <a:pt x="-5558" y="338569"/>
                  <a:pt x="2971" y="327764"/>
                  <a:pt x="11501" y="316960"/>
                </a:cubicBezTo>
              </a:path>
            </a:pathLst>
          </a:custGeom>
          <a:noFill/>
          <a:ln w="25400"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Freeform: Shape 182">
            <a:extLst>
              <a:ext uri="{FF2B5EF4-FFF2-40B4-BE49-F238E27FC236}">
                <a16:creationId xmlns:a16="http://schemas.microsoft.com/office/drawing/2014/main" id="{837C3920-8E23-1621-FFEC-75292712B5B0}"/>
              </a:ext>
            </a:extLst>
          </p:cNvPr>
          <p:cNvSpPr/>
          <p:nvPr/>
        </p:nvSpPr>
        <p:spPr>
          <a:xfrm>
            <a:off x="4662010" y="3489410"/>
            <a:ext cx="209512" cy="857047"/>
          </a:xfrm>
          <a:custGeom>
            <a:avLst/>
            <a:gdLst>
              <a:gd name="connsiteX0" fmla="*/ 0 w 152504"/>
              <a:gd name="connsiteY0" fmla="*/ 0 h 846161"/>
              <a:gd name="connsiteX1" fmla="*/ 116006 w 152504"/>
              <a:gd name="connsiteY1" fmla="*/ 211540 h 846161"/>
              <a:gd name="connsiteX2" fmla="*/ 150125 w 152504"/>
              <a:gd name="connsiteY2" fmla="*/ 600501 h 846161"/>
              <a:gd name="connsiteX3" fmla="*/ 61415 w 152504"/>
              <a:gd name="connsiteY3" fmla="*/ 846161 h 846161"/>
              <a:gd name="connsiteX0" fmla="*/ 0 w 155023"/>
              <a:gd name="connsiteY0" fmla="*/ 0 h 846161"/>
              <a:gd name="connsiteX1" fmla="*/ 131959 w 155023"/>
              <a:gd name="connsiteY1" fmla="*/ 269598 h 846161"/>
              <a:gd name="connsiteX2" fmla="*/ 150125 w 155023"/>
              <a:gd name="connsiteY2" fmla="*/ 600501 h 846161"/>
              <a:gd name="connsiteX3" fmla="*/ 61415 w 155023"/>
              <a:gd name="connsiteY3" fmla="*/ 846161 h 846161"/>
              <a:gd name="connsiteX0" fmla="*/ 0 w 155023"/>
              <a:gd name="connsiteY0" fmla="*/ 0 h 857047"/>
              <a:gd name="connsiteX1" fmla="*/ 131959 w 155023"/>
              <a:gd name="connsiteY1" fmla="*/ 269598 h 857047"/>
              <a:gd name="connsiteX2" fmla="*/ 150125 w 155023"/>
              <a:gd name="connsiteY2" fmla="*/ 600501 h 857047"/>
              <a:gd name="connsiteX3" fmla="*/ 69392 w 155023"/>
              <a:gd name="connsiteY3" fmla="*/ 857047 h 857047"/>
              <a:gd name="connsiteX0" fmla="*/ 0 w 153524"/>
              <a:gd name="connsiteY0" fmla="*/ 0 h 857047"/>
              <a:gd name="connsiteX1" fmla="*/ 131959 w 153524"/>
              <a:gd name="connsiteY1" fmla="*/ 269598 h 857047"/>
              <a:gd name="connsiteX2" fmla="*/ 150125 w 153524"/>
              <a:gd name="connsiteY2" fmla="*/ 600501 h 857047"/>
              <a:gd name="connsiteX3" fmla="*/ 69392 w 153524"/>
              <a:gd name="connsiteY3" fmla="*/ 857047 h 857047"/>
              <a:gd name="connsiteX0" fmla="*/ 0 w 155023"/>
              <a:gd name="connsiteY0" fmla="*/ 0 h 857047"/>
              <a:gd name="connsiteX1" fmla="*/ 131959 w 155023"/>
              <a:gd name="connsiteY1" fmla="*/ 269598 h 857047"/>
              <a:gd name="connsiteX2" fmla="*/ 150125 w 155023"/>
              <a:gd name="connsiteY2" fmla="*/ 600501 h 857047"/>
              <a:gd name="connsiteX3" fmla="*/ 69392 w 155023"/>
              <a:gd name="connsiteY3" fmla="*/ 857047 h 857047"/>
              <a:gd name="connsiteX0" fmla="*/ 0 w 153524"/>
              <a:gd name="connsiteY0" fmla="*/ 0 h 857047"/>
              <a:gd name="connsiteX1" fmla="*/ 131959 w 153524"/>
              <a:gd name="connsiteY1" fmla="*/ 269598 h 857047"/>
              <a:gd name="connsiteX2" fmla="*/ 150125 w 153524"/>
              <a:gd name="connsiteY2" fmla="*/ 600501 h 857047"/>
              <a:gd name="connsiteX3" fmla="*/ 69392 w 153524"/>
              <a:gd name="connsiteY3" fmla="*/ 857047 h 857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524" h="857047">
                <a:moveTo>
                  <a:pt x="0" y="0"/>
                </a:moveTo>
                <a:cubicBezTo>
                  <a:pt x="45492" y="55728"/>
                  <a:pt x="114915" y="180400"/>
                  <a:pt x="131959" y="269598"/>
                </a:cubicBezTo>
                <a:cubicBezTo>
                  <a:pt x="149003" y="358796"/>
                  <a:pt x="159224" y="494731"/>
                  <a:pt x="150125" y="600501"/>
                </a:cubicBezTo>
                <a:cubicBezTo>
                  <a:pt x="141027" y="706271"/>
                  <a:pt x="109198" y="787102"/>
                  <a:pt x="69392" y="857047"/>
                </a:cubicBezTo>
              </a:path>
            </a:pathLst>
          </a:custGeom>
          <a:noFill/>
          <a:ln w="25400"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0F092A40-2552-BE7E-3E3B-9BCF4E001601}"/>
              </a:ext>
            </a:extLst>
          </p:cNvPr>
          <p:cNvSpPr txBox="1"/>
          <p:nvPr/>
        </p:nvSpPr>
        <p:spPr>
          <a:xfrm>
            <a:off x="5355266" y="1343820"/>
            <a:ext cx="3454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n ] = y[ n - 2 ] + y[ n - 1 ]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6F6AD07F-01D0-2A90-1260-A9FC15837B20}"/>
              </a:ext>
            </a:extLst>
          </p:cNvPr>
          <p:cNvSpPr txBox="1"/>
          <p:nvPr/>
        </p:nvSpPr>
        <p:spPr>
          <a:xfrm>
            <a:off x="9049009" y="1343820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8FA615A5-5BEE-EC7F-EA43-294BBE3D75CE}"/>
              </a:ext>
            </a:extLst>
          </p:cNvPr>
          <p:cNvSpPr txBox="1"/>
          <p:nvPr/>
        </p:nvSpPr>
        <p:spPr>
          <a:xfrm>
            <a:off x="8945955" y="930651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A774BF51-3FE5-9D31-32DD-F6975F00C079}"/>
              </a:ext>
            </a:extLst>
          </p:cNvPr>
          <p:cNvSpPr txBox="1"/>
          <p:nvPr/>
        </p:nvSpPr>
        <p:spPr>
          <a:xfrm>
            <a:off x="10427625" y="1329995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9B2E02A6-0C9F-CF85-1996-371A6748DCAB}"/>
              </a:ext>
            </a:extLst>
          </p:cNvPr>
          <p:cNvSpPr txBox="1"/>
          <p:nvPr/>
        </p:nvSpPr>
        <p:spPr>
          <a:xfrm>
            <a:off x="1219877" y="1614203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F9B48388-6D63-47CB-4A9D-77D91332F640}"/>
              </a:ext>
            </a:extLst>
          </p:cNvPr>
          <p:cNvSpPr txBox="1"/>
          <p:nvPr/>
        </p:nvSpPr>
        <p:spPr>
          <a:xfrm>
            <a:off x="5343225" y="1860190"/>
            <a:ext cx="3571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n ] = a[ n - 2 ] + a[ n - 1 ]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431DC27D-5383-EE6A-7250-73E60DFE34B7}"/>
              </a:ext>
            </a:extLst>
          </p:cNvPr>
          <p:cNvSpPr txBox="1"/>
          <p:nvPr/>
        </p:nvSpPr>
        <p:spPr>
          <a:xfrm>
            <a:off x="9078832" y="1878558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a[ 0 ] = 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2E3FC4CF-8747-D603-A1C6-01730EE731FB}"/>
              </a:ext>
            </a:extLst>
          </p:cNvPr>
          <p:cNvSpPr txBox="1"/>
          <p:nvPr/>
        </p:nvSpPr>
        <p:spPr>
          <a:xfrm>
            <a:off x="10427625" y="1860190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a[ 1 ] =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D962BC-0486-D73B-D52B-7C12CFE6F67D}"/>
              </a:ext>
            </a:extLst>
          </p:cNvPr>
          <p:cNvSpPr txBox="1"/>
          <p:nvPr/>
        </p:nvSpPr>
        <p:spPr>
          <a:xfrm>
            <a:off x="2367068" y="4736833"/>
            <a:ext cx="2191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n ] = a[ n - 1 ]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228E7E-1272-6402-4520-DCBDC2FD880D}"/>
              </a:ext>
            </a:extLst>
          </p:cNvPr>
          <p:cNvSpPr txBox="1"/>
          <p:nvPr/>
        </p:nvSpPr>
        <p:spPr>
          <a:xfrm>
            <a:off x="2406434" y="5261094"/>
            <a:ext cx="2823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n - 1 ] = a[ n - 2 ]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BB857-1B61-0E1C-7390-B249D3827D13}"/>
              </a:ext>
            </a:extLst>
          </p:cNvPr>
          <p:cNvSpPr txBox="1"/>
          <p:nvPr/>
        </p:nvSpPr>
        <p:spPr>
          <a:xfrm>
            <a:off x="2395272" y="5716337"/>
            <a:ext cx="2823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n + 1 ] = a[ n 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59889D-BA88-DD3B-941F-C17467494009}"/>
              </a:ext>
            </a:extLst>
          </p:cNvPr>
          <p:cNvSpPr txBox="1"/>
          <p:nvPr/>
        </p:nvSpPr>
        <p:spPr>
          <a:xfrm>
            <a:off x="5577480" y="4841575"/>
            <a:ext cx="3571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n +1 ] = c[ n - 1 ] + c[ n 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0FBB3C-9BD2-895B-F2E6-D7CCDE4FBF06}"/>
              </a:ext>
            </a:extLst>
          </p:cNvPr>
          <p:cNvSpPr txBox="1"/>
          <p:nvPr/>
        </p:nvSpPr>
        <p:spPr>
          <a:xfrm>
            <a:off x="5614192" y="5332185"/>
            <a:ext cx="3571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n ] = c[ n - 2 ] + c[ n - 1 ]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D199FC-58CE-025D-2E4E-0B07704D20EE}"/>
              </a:ext>
            </a:extLst>
          </p:cNvPr>
          <p:cNvSpPr txBox="1"/>
          <p:nvPr/>
        </p:nvSpPr>
        <p:spPr>
          <a:xfrm>
            <a:off x="9592188" y="5332184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c[ 0 ] =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8C5BA95-D8EE-9BF5-150C-A85FE115ED36}"/>
              </a:ext>
            </a:extLst>
          </p:cNvPr>
          <p:cNvSpPr txBox="1"/>
          <p:nvPr/>
        </p:nvSpPr>
        <p:spPr>
          <a:xfrm>
            <a:off x="9592188" y="5793849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c[ 1 ] = 0</a:t>
            </a:r>
          </a:p>
        </p:txBody>
      </p:sp>
    </p:spTree>
    <p:extLst>
      <p:ext uri="{BB962C8B-B14F-4D97-AF65-F5344CB8AC3E}">
        <p14:creationId xmlns:p14="http://schemas.microsoft.com/office/powerpoint/2010/main" val="283400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9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97D293406034BB339CD3F58C62B1E" ma:contentTypeVersion="11" ma:contentTypeDescription="Create a new document." ma:contentTypeScope="" ma:versionID="c4119d7395d7331c8dde5d80206eb3dc">
  <xsd:schema xmlns:xsd="http://www.w3.org/2001/XMLSchema" xmlns:xs="http://www.w3.org/2001/XMLSchema" xmlns:p="http://schemas.microsoft.com/office/2006/metadata/properties" xmlns:ns3="1279d55e-478b-43fd-87f1-4707a791890e" targetNamespace="http://schemas.microsoft.com/office/2006/metadata/properties" ma:root="true" ma:fieldsID="0bf4a8304fed9a175eb6359e2421b139" ns3:_="">
    <xsd:import namespace="1279d55e-478b-43fd-87f1-4707a791890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79d55e-478b-43fd-87f1-4707a7918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279d55e-478b-43fd-87f1-4707a791890e" xsi:nil="true"/>
  </documentManagement>
</p:properties>
</file>

<file path=customXml/itemProps1.xml><?xml version="1.0" encoding="utf-8"?>
<ds:datastoreItem xmlns:ds="http://schemas.openxmlformats.org/officeDocument/2006/customXml" ds:itemID="{3094EB6A-0685-4AA9-9854-DDA6D48F6D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79d55e-478b-43fd-87f1-4707a79189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D308E8-BCBE-48F7-8E52-FD89CFB0D1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1EDCFB-9D20-4FFB-A249-2E0D191A3082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purl.org/dc/dcmitype/"/>
    <ds:schemaRef ds:uri="1279d55e-478b-43fd-87f1-4707a791890e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19781</TotalTime>
  <Words>3412</Words>
  <Application>Microsoft Office PowerPoint</Application>
  <PresentationFormat>Widescreen</PresentationFormat>
  <Paragraphs>711</Paragraphs>
  <Slides>45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Aptos</vt:lpstr>
      <vt:lpstr>Aptos Display</vt:lpstr>
      <vt:lpstr>Arial</vt:lpstr>
      <vt:lpstr>Cambria Math</vt:lpstr>
      <vt:lpstr>Office Theme</vt:lpstr>
      <vt:lpstr>Digital Signal Processing</vt:lpstr>
      <vt:lpstr>PowerPoint Presentation</vt:lpstr>
      <vt:lpstr>PowerPoint Presentation</vt:lpstr>
      <vt:lpstr>Comparison of Analog and Digital Functions</vt:lpstr>
      <vt:lpstr>Example: Fibonacci’s Problem </vt:lpstr>
      <vt:lpstr>Example: Fibonacci’s Problem </vt:lpstr>
      <vt:lpstr>Example: Fibonacci’s Problem </vt:lpstr>
      <vt:lpstr>Example: Fibonacci’s Problem </vt:lpstr>
      <vt:lpstr>Example: Fibonacci’s Problem </vt:lpstr>
      <vt:lpstr>Example: Fibonacci’s Problem </vt:lpstr>
      <vt:lpstr>Eigenfunctions of Linear Time Invariant Discrete Systems</vt:lpstr>
      <vt:lpstr>Eigenfunctions of Linear Time Invariant Discrete Systems</vt:lpstr>
      <vt:lpstr>Example: Fibonacci’s Problem </vt:lpstr>
      <vt:lpstr>Example: Fibonacci’s Problem </vt:lpstr>
      <vt:lpstr>Example: Fibonacci’s Problem </vt:lpstr>
      <vt:lpstr>Example: Fibonacci’s Problem </vt:lpstr>
      <vt:lpstr>Example: Fibonacci’s Problem </vt:lpstr>
      <vt:lpstr>Example: Fibonacci’s Problem </vt:lpstr>
      <vt:lpstr>Example: Fibonacci’s Problem </vt:lpstr>
      <vt:lpstr>Example: Fibonacci’s Problem </vt:lpstr>
      <vt:lpstr>Example: Fibonacci’s Problem </vt:lpstr>
      <vt:lpstr>PowerPoint Presentation</vt:lpstr>
      <vt:lpstr>Example: Fibonacci’s Problem </vt:lpstr>
      <vt:lpstr>Example: Fibonacci’s Problem </vt:lpstr>
      <vt:lpstr>Example: Fibonacci’s Problem </vt:lpstr>
      <vt:lpstr>PowerPoint Presentation</vt:lpstr>
      <vt:lpstr>Example: Fibonacci’s Problem </vt:lpstr>
      <vt:lpstr>Example: Fibonacci’s Problem </vt:lpstr>
      <vt:lpstr>PowerPoint Presentation</vt:lpstr>
      <vt:lpstr>Example: Double Root Problem</vt:lpstr>
      <vt:lpstr>Example: Double Root Problem</vt:lpstr>
      <vt:lpstr>Example: Double Root Problem</vt:lpstr>
      <vt:lpstr>Example: Double Root Problem</vt:lpstr>
      <vt:lpstr>Example: Double Root Problem</vt:lpstr>
      <vt:lpstr>PowerPoint Presentation</vt:lpstr>
      <vt:lpstr>Example: Complex Root Problem</vt:lpstr>
      <vt:lpstr>Example: Complex Root Problem</vt:lpstr>
      <vt:lpstr>Example: Complex Root Problem</vt:lpstr>
      <vt:lpstr>Example: Complex Root Problem</vt:lpstr>
      <vt:lpstr>Example: Complex Root Problem</vt:lpstr>
      <vt:lpstr>Example: Complex Root Problem</vt:lpstr>
      <vt:lpstr>Example: Complex Root Problem</vt:lpstr>
      <vt:lpstr>Example: Complex Root Problem</vt:lpstr>
      <vt:lpstr>Example: Complex Root Problem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Kendall Stephenson</dc:creator>
  <cp:lastModifiedBy>Kendall Stephenson</cp:lastModifiedBy>
  <cp:revision>60</cp:revision>
  <dcterms:created xsi:type="dcterms:W3CDTF">2025-08-19T14:43:44Z</dcterms:created>
  <dcterms:modified xsi:type="dcterms:W3CDTF">2025-10-08T13:47:06Z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0x010100C9297D293406034BB339CD3F58C62B1E</vt:lpwstr>
  </property>
</Properties>
</file>