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72" r:id="rId6"/>
    <p:sldId id="283" r:id="rId7"/>
    <p:sldId id="284" r:id="rId8"/>
    <p:sldId id="27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C15"/>
    <a:srgbClr val="D36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0095FF-999F-4B48-AFDE-8C179127966E}" v="8" dt="2025-10-12T05:47:29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0" autoAdjust="0"/>
    <p:restoredTop sz="94660"/>
  </p:normalViewPr>
  <p:slideViewPr>
    <p:cSldViewPr snapToGrid="0">
      <p:cViewPr>
        <p:scale>
          <a:sx n="60" d="100"/>
          <a:sy n="60" d="100"/>
        </p:scale>
        <p:origin x="533" y="2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all Stephenson" userId="5b821848-39b7-4c1b-9fc1-53417b386efe" providerId="ADAL" clId="{44845D4F-13B8-4CF7-B8C2-080C69A3CED5}"/>
    <pc:docChg chg="custSel addSld delSld modSld">
      <pc:chgData name="Kendall Stephenson" userId="5b821848-39b7-4c1b-9fc1-53417b386efe" providerId="ADAL" clId="{44845D4F-13B8-4CF7-B8C2-080C69A3CED5}" dt="2025-10-12T05:47:29.328" v="253"/>
      <pc:docMkLst>
        <pc:docMk/>
      </pc:docMkLst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837058092" sldId="257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3252023131" sldId="261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454591114" sldId="262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813047608" sldId="263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38522357" sldId="264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083428343" sldId="265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245434747" sldId="266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34404135" sldId="267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606479023" sldId="268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3433904753" sldId="269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502648601" sldId="270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738658709" sldId="271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4037982190" sldId="273"/>
        </pc:sldMkLst>
      </pc:sldChg>
      <pc:sldChg chg="addSp delSp modSp add del mod setBg delAnim modAnim delDesignElem">
        <pc:chgData name="Kendall Stephenson" userId="5b821848-39b7-4c1b-9fc1-53417b386efe" providerId="ADAL" clId="{44845D4F-13B8-4CF7-B8C2-080C69A3CED5}" dt="2025-09-22T20:25:07.488" v="156" actId="20577"/>
        <pc:sldMkLst>
          <pc:docMk/>
          <pc:sldMk cId="3056000408" sldId="274"/>
        </pc:sldMkLst>
        <pc:spChg chg="add mod">
          <ac:chgData name="Kendall Stephenson" userId="5b821848-39b7-4c1b-9fc1-53417b386efe" providerId="ADAL" clId="{44845D4F-13B8-4CF7-B8C2-080C69A3CED5}" dt="2025-09-22T20:19:20.437" v="79" actId="1076"/>
          <ac:spMkLst>
            <pc:docMk/>
            <pc:sldMk cId="3056000408" sldId="274"/>
            <ac:spMk id="3" creationId="{D8F7A04B-BC99-AFDB-3BEA-AD4C810916A3}"/>
          </ac:spMkLst>
        </pc:spChg>
        <pc:spChg chg="mod">
          <ac:chgData name="Kendall Stephenson" userId="5b821848-39b7-4c1b-9fc1-53417b386efe" providerId="ADAL" clId="{44845D4F-13B8-4CF7-B8C2-080C69A3CED5}" dt="2025-09-22T20:22:26.792" v="128" actId="1076"/>
          <ac:spMkLst>
            <pc:docMk/>
            <pc:sldMk cId="3056000408" sldId="274"/>
            <ac:spMk id="5" creationId="{68FBCC31-2EB8-8081-0B52-091063B0D3A5}"/>
          </ac:spMkLst>
        </pc:spChg>
        <pc:spChg chg="mod ord">
          <ac:chgData name="Kendall Stephenson" userId="5b821848-39b7-4c1b-9fc1-53417b386efe" providerId="ADAL" clId="{44845D4F-13B8-4CF7-B8C2-080C69A3CED5}" dt="2025-09-22T20:23:38.728" v="142" actId="171"/>
          <ac:spMkLst>
            <pc:docMk/>
            <pc:sldMk cId="3056000408" sldId="274"/>
            <ac:spMk id="6" creationId="{08161B6C-CCA8-3E18-66CD-0EDC401B3872}"/>
          </ac:spMkLst>
        </pc:spChg>
        <pc:spChg chg="mod">
          <ac:chgData name="Kendall Stephenson" userId="5b821848-39b7-4c1b-9fc1-53417b386efe" providerId="ADAL" clId="{44845D4F-13B8-4CF7-B8C2-080C69A3CED5}" dt="2025-09-22T20:21:06.533" v="94" actId="1076"/>
          <ac:spMkLst>
            <pc:docMk/>
            <pc:sldMk cId="3056000408" sldId="274"/>
            <ac:spMk id="7" creationId="{0D7EA44A-C72C-929F-0584-74772F052872}"/>
          </ac:spMkLst>
        </pc:spChg>
        <pc:spChg chg="mod">
          <ac:chgData name="Kendall Stephenson" userId="5b821848-39b7-4c1b-9fc1-53417b386efe" providerId="ADAL" clId="{44845D4F-13B8-4CF7-B8C2-080C69A3CED5}" dt="2025-09-22T20:19:39.244" v="81" actId="1076"/>
          <ac:spMkLst>
            <pc:docMk/>
            <pc:sldMk cId="3056000408" sldId="274"/>
            <ac:spMk id="9" creationId="{789299F4-63A1-AB32-E7CF-D6D443E8F146}"/>
          </ac:spMkLst>
        </pc:spChg>
        <pc:spChg chg="mod">
          <ac:chgData name="Kendall Stephenson" userId="5b821848-39b7-4c1b-9fc1-53417b386efe" providerId="ADAL" clId="{44845D4F-13B8-4CF7-B8C2-080C69A3CED5}" dt="2025-09-22T20:20:14.748" v="87" actId="1076"/>
          <ac:spMkLst>
            <pc:docMk/>
            <pc:sldMk cId="3056000408" sldId="274"/>
            <ac:spMk id="11" creationId="{30126545-404A-55A9-1D5D-21CFE027EDD2}"/>
          </ac:spMkLst>
        </pc:spChg>
        <pc:spChg chg="mod">
          <ac:chgData name="Kendall Stephenson" userId="5b821848-39b7-4c1b-9fc1-53417b386efe" providerId="ADAL" clId="{44845D4F-13B8-4CF7-B8C2-080C69A3CED5}" dt="2025-09-22T20:20:50.257" v="93" actId="20577"/>
          <ac:spMkLst>
            <pc:docMk/>
            <pc:sldMk cId="3056000408" sldId="274"/>
            <ac:spMk id="12" creationId="{5B687F81-EDFD-7A32-B2BA-C8DE4E820C58}"/>
          </ac:spMkLst>
        </pc:spChg>
        <pc:spChg chg="mod">
          <ac:chgData name="Kendall Stephenson" userId="5b821848-39b7-4c1b-9fc1-53417b386efe" providerId="ADAL" clId="{44845D4F-13B8-4CF7-B8C2-080C69A3CED5}" dt="2025-09-22T20:21:15.830" v="97" actId="1076"/>
          <ac:spMkLst>
            <pc:docMk/>
            <pc:sldMk cId="3056000408" sldId="274"/>
            <ac:spMk id="18" creationId="{6F9A21AD-174F-A4C6-8406-E7CF3F9005B3}"/>
          </ac:spMkLst>
        </pc:spChg>
        <pc:spChg chg="add mod">
          <ac:chgData name="Kendall Stephenson" userId="5b821848-39b7-4c1b-9fc1-53417b386efe" providerId="ADAL" clId="{44845D4F-13B8-4CF7-B8C2-080C69A3CED5}" dt="2025-09-22T20:22:45.857" v="130" actId="1076"/>
          <ac:spMkLst>
            <pc:docMk/>
            <pc:sldMk cId="3056000408" sldId="274"/>
            <ac:spMk id="25" creationId="{04FE5AB6-B04B-F009-4BF3-C7A95CCE676F}"/>
          </ac:spMkLst>
        </pc:spChg>
        <pc:spChg chg="add mod">
          <ac:chgData name="Kendall Stephenson" userId="5b821848-39b7-4c1b-9fc1-53417b386efe" providerId="ADAL" clId="{44845D4F-13B8-4CF7-B8C2-080C69A3CED5}" dt="2025-09-22T20:23:00.800" v="132" actId="1076"/>
          <ac:spMkLst>
            <pc:docMk/>
            <pc:sldMk cId="3056000408" sldId="274"/>
            <ac:spMk id="26" creationId="{B7AFE373-B775-C76A-9BDB-1606C3C25837}"/>
          </ac:spMkLst>
        </pc:spChg>
        <pc:spChg chg="add mod">
          <ac:chgData name="Kendall Stephenson" userId="5b821848-39b7-4c1b-9fc1-53417b386efe" providerId="ADAL" clId="{44845D4F-13B8-4CF7-B8C2-080C69A3CED5}" dt="2025-09-22T20:23:26.451" v="134" actId="1076"/>
          <ac:spMkLst>
            <pc:docMk/>
            <pc:sldMk cId="3056000408" sldId="274"/>
            <ac:spMk id="27" creationId="{6BD75322-DDB6-7482-CF39-88E8CDB1E8CD}"/>
          </ac:spMkLst>
        </pc:spChg>
        <pc:spChg chg="add mod">
          <ac:chgData name="Kendall Stephenson" userId="5b821848-39b7-4c1b-9fc1-53417b386efe" providerId="ADAL" clId="{44845D4F-13B8-4CF7-B8C2-080C69A3CED5}" dt="2025-09-22T20:24:57.706" v="153" actId="1076"/>
          <ac:spMkLst>
            <pc:docMk/>
            <pc:sldMk cId="3056000408" sldId="274"/>
            <ac:spMk id="30" creationId="{7FFB0167-EA39-94AA-9906-DFD66A47FE43}"/>
          </ac:spMkLst>
        </pc:spChg>
        <pc:spChg chg="add mod">
          <ac:chgData name="Kendall Stephenson" userId="5b821848-39b7-4c1b-9fc1-53417b386efe" providerId="ADAL" clId="{44845D4F-13B8-4CF7-B8C2-080C69A3CED5}" dt="2025-09-22T20:25:07.488" v="156" actId="20577"/>
          <ac:spMkLst>
            <pc:docMk/>
            <pc:sldMk cId="3056000408" sldId="274"/>
            <ac:spMk id="31" creationId="{AA2643C3-A0C7-D2DB-CC76-72C7AFE39B6D}"/>
          </ac:spMkLst>
        </pc:spChg>
        <pc:cxnChg chg="mod">
          <ac:chgData name="Kendall Stephenson" userId="5b821848-39b7-4c1b-9fc1-53417b386efe" providerId="ADAL" clId="{44845D4F-13B8-4CF7-B8C2-080C69A3CED5}" dt="2025-09-22T20:20:33.483" v="89" actId="1076"/>
          <ac:cxnSpMkLst>
            <pc:docMk/>
            <pc:sldMk cId="3056000408" sldId="274"/>
            <ac:cxnSpMk id="16" creationId="{AB8B0065-DF83-80AB-9C56-FA5E9EFD0908}"/>
          </ac:cxnSpMkLst>
        </pc:cxnChg>
        <pc:cxnChg chg="mod">
          <ac:chgData name="Kendall Stephenson" userId="5b821848-39b7-4c1b-9fc1-53417b386efe" providerId="ADAL" clId="{44845D4F-13B8-4CF7-B8C2-080C69A3CED5}" dt="2025-09-22T20:20:38.839" v="90" actId="1076"/>
          <ac:cxnSpMkLst>
            <pc:docMk/>
            <pc:sldMk cId="3056000408" sldId="274"/>
            <ac:cxnSpMk id="17" creationId="{D1241628-2F24-16A5-5951-A20A53EAB59B}"/>
          </ac:cxnSpMkLst>
        </pc:cxnChg>
        <pc:cxnChg chg="add mod">
          <ac:chgData name="Kendall Stephenson" userId="5b821848-39b7-4c1b-9fc1-53417b386efe" providerId="ADAL" clId="{44845D4F-13B8-4CF7-B8C2-080C69A3CED5}" dt="2025-09-22T20:24:07.495" v="148" actId="1038"/>
          <ac:cxnSpMkLst>
            <pc:docMk/>
            <pc:sldMk cId="3056000408" sldId="274"/>
            <ac:cxnSpMk id="28" creationId="{0B38AB86-D371-2DF5-AD68-595A4F2F8790}"/>
          </ac:cxnSpMkLst>
        </pc:cxnChg>
        <pc:cxnChg chg="add mod">
          <ac:chgData name="Kendall Stephenson" userId="5b821848-39b7-4c1b-9fc1-53417b386efe" providerId="ADAL" clId="{44845D4F-13B8-4CF7-B8C2-080C69A3CED5}" dt="2025-09-22T20:23:58.668" v="145" actId="1076"/>
          <ac:cxnSpMkLst>
            <pc:docMk/>
            <pc:sldMk cId="3056000408" sldId="274"/>
            <ac:cxnSpMk id="29" creationId="{F9D834DB-5DA1-82E0-15BA-37D4542FBA27}"/>
          </ac:cxnSpMkLst>
        </pc:cxnChg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3207072016" sldId="275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424225037" sldId="276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162794652" sldId="277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3449932282" sldId="278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855874475" sldId="279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2953759729" sldId="280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3849375843" sldId="281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4162835521" sldId="282"/>
        </pc:sldMkLst>
      </pc:sldChg>
      <pc:sldChg chg="addSp modSp mod modAnim">
        <pc:chgData name="Kendall Stephenson" userId="5b821848-39b7-4c1b-9fc1-53417b386efe" providerId="ADAL" clId="{44845D4F-13B8-4CF7-B8C2-080C69A3CED5}" dt="2025-10-12T05:47:29.328" v="253"/>
        <pc:sldMkLst>
          <pc:docMk/>
          <pc:sldMk cId="3425377112" sldId="283"/>
        </pc:sldMkLst>
        <pc:spChg chg="add mod">
          <ac:chgData name="Kendall Stephenson" userId="5b821848-39b7-4c1b-9fc1-53417b386efe" providerId="ADAL" clId="{44845D4F-13B8-4CF7-B8C2-080C69A3CED5}" dt="2025-09-22T20:11:49.762" v="32" actId="1076"/>
          <ac:spMkLst>
            <pc:docMk/>
            <pc:sldMk cId="3425377112" sldId="283"/>
            <ac:spMk id="2" creationId="{7A64EBCF-CE6C-0984-1354-5C0A1C90065C}"/>
          </ac:spMkLst>
        </pc:spChg>
        <pc:spChg chg="add mod">
          <ac:chgData name="Kendall Stephenson" userId="5b821848-39b7-4c1b-9fc1-53417b386efe" providerId="ADAL" clId="{44845D4F-13B8-4CF7-B8C2-080C69A3CED5}" dt="2025-09-22T20:12:13.155" v="43" actId="6549"/>
          <ac:spMkLst>
            <pc:docMk/>
            <pc:sldMk cId="3425377112" sldId="283"/>
            <ac:spMk id="3" creationId="{286F4B47-297F-4BE2-BC03-AA5499E9D092}"/>
          </ac:spMkLst>
        </pc:spChg>
        <pc:spChg chg="add mod">
          <ac:chgData name="Kendall Stephenson" userId="5b821848-39b7-4c1b-9fc1-53417b386efe" providerId="ADAL" clId="{44845D4F-13B8-4CF7-B8C2-080C69A3CED5}" dt="2025-09-22T20:12:33.984" v="50" actId="20577"/>
          <ac:spMkLst>
            <pc:docMk/>
            <pc:sldMk cId="3425377112" sldId="283"/>
            <ac:spMk id="4" creationId="{9C580C3F-2F6C-ADEC-97B3-6D866FD4518F}"/>
          </ac:spMkLst>
        </pc:spChg>
        <pc:spChg chg="add mod">
          <ac:chgData name="Kendall Stephenson" userId="5b821848-39b7-4c1b-9fc1-53417b386efe" providerId="ADAL" clId="{44845D4F-13B8-4CF7-B8C2-080C69A3CED5}" dt="2025-09-22T20:12:52.388" v="52" actId="1076"/>
          <ac:spMkLst>
            <pc:docMk/>
            <pc:sldMk cId="3425377112" sldId="283"/>
            <ac:spMk id="6" creationId="{3B13319D-3BA6-3892-3401-952499899020}"/>
          </ac:spMkLst>
        </pc:spChg>
        <pc:spChg chg="add mod">
          <ac:chgData name="Kendall Stephenson" userId="5b821848-39b7-4c1b-9fc1-53417b386efe" providerId="ADAL" clId="{44845D4F-13B8-4CF7-B8C2-080C69A3CED5}" dt="2025-09-22T20:13:09.715" v="54" actId="1076"/>
          <ac:spMkLst>
            <pc:docMk/>
            <pc:sldMk cId="3425377112" sldId="283"/>
            <ac:spMk id="9" creationId="{F3C9FCB7-EAD0-8541-807C-71477084D918}"/>
          </ac:spMkLst>
        </pc:spChg>
        <pc:spChg chg="add mod">
          <ac:chgData name="Kendall Stephenson" userId="5b821848-39b7-4c1b-9fc1-53417b386efe" providerId="ADAL" clId="{44845D4F-13B8-4CF7-B8C2-080C69A3CED5}" dt="2025-09-22T20:13:23.592" v="56" actId="1076"/>
          <ac:spMkLst>
            <pc:docMk/>
            <pc:sldMk cId="3425377112" sldId="283"/>
            <ac:spMk id="10" creationId="{8D99AB6C-25EB-5415-D0D7-BF7CDC863FBE}"/>
          </ac:spMkLst>
        </pc:spChg>
        <pc:spChg chg="add mod">
          <ac:chgData name="Kendall Stephenson" userId="5b821848-39b7-4c1b-9fc1-53417b386efe" providerId="ADAL" clId="{44845D4F-13B8-4CF7-B8C2-080C69A3CED5}" dt="2025-09-22T20:13:44.014" v="58" actId="1076"/>
          <ac:spMkLst>
            <pc:docMk/>
            <pc:sldMk cId="3425377112" sldId="283"/>
            <ac:spMk id="11" creationId="{C64CFD40-280C-8149-948F-F512D176BE0E}"/>
          </ac:spMkLst>
        </pc:spChg>
      </pc:sldChg>
      <pc:sldChg chg="addSp delSp modSp mod">
        <pc:chgData name="Kendall Stephenson" userId="5b821848-39b7-4c1b-9fc1-53417b386efe" providerId="ADAL" clId="{44845D4F-13B8-4CF7-B8C2-080C69A3CED5}" dt="2025-09-22T22:08:29.957" v="238" actId="478"/>
        <pc:sldMkLst>
          <pc:docMk/>
          <pc:sldMk cId="2651801073" sldId="284"/>
        </pc:sldMkLst>
      </pc:sldChg>
      <pc:sldChg chg="del">
        <pc:chgData name="Kendall Stephenson" userId="5b821848-39b7-4c1b-9fc1-53417b386efe" providerId="ADAL" clId="{44845D4F-13B8-4CF7-B8C2-080C69A3CED5}" dt="2025-09-22T20:10:00.287" v="0" actId="47"/>
        <pc:sldMkLst>
          <pc:docMk/>
          <pc:sldMk cId="1532619450" sldId="285"/>
        </pc:sldMkLst>
      </pc:sldChg>
      <pc:sldChg chg="addSp delSp modSp add mod delAnim">
        <pc:chgData name="Kendall Stephenson" userId="5b821848-39b7-4c1b-9fc1-53417b386efe" providerId="ADAL" clId="{44845D4F-13B8-4CF7-B8C2-080C69A3CED5}" dt="2025-09-22T20:40:59.767" v="179" actId="20577"/>
        <pc:sldMkLst>
          <pc:docMk/>
          <pc:sldMk cId="3238612923" sldId="285"/>
        </pc:sldMkLst>
        <pc:spChg chg="add mod">
          <ac:chgData name="Kendall Stephenson" userId="5b821848-39b7-4c1b-9fc1-53417b386efe" providerId="ADAL" clId="{44845D4F-13B8-4CF7-B8C2-080C69A3CED5}" dt="2025-09-22T20:30:28.789" v="160" actId="1076"/>
          <ac:spMkLst>
            <pc:docMk/>
            <pc:sldMk cId="3238612923" sldId="285"/>
            <ac:spMk id="4" creationId="{4ED08E70-6ECD-3639-3D59-12758A019FEC}"/>
          </ac:spMkLst>
        </pc:spChg>
        <pc:spChg chg="mod">
          <ac:chgData name="Kendall Stephenson" userId="5b821848-39b7-4c1b-9fc1-53417b386efe" providerId="ADAL" clId="{44845D4F-13B8-4CF7-B8C2-080C69A3CED5}" dt="2025-09-22T20:31:19.706" v="166" actId="1076"/>
          <ac:spMkLst>
            <pc:docMk/>
            <pc:sldMk cId="3238612923" sldId="285"/>
            <ac:spMk id="6" creationId="{8D0D5CD0-C527-7748-25A8-6FABA9440A14}"/>
          </ac:spMkLst>
        </pc:spChg>
        <pc:spChg chg="mod">
          <ac:chgData name="Kendall Stephenson" userId="5b821848-39b7-4c1b-9fc1-53417b386efe" providerId="ADAL" clId="{44845D4F-13B8-4CF7-B8C2-080C69A3CED5}" dt="2025-09-22T20:31:51.576" v="171" actId="20577"/>
          <ac:spMkLst>
            <pc:docMk/>
            <pc:sldMk cId="3238612923" sldId="285"/>
            <ac:spMk id="7" creationId="{C87B6E3D-34F8-326A-2257-71BCB110CC6B}"/>
          </ac:spMkLst>
        </pc:spChg>
        <pc:spChg chg="add mod">
          <ac:chgData name="Kendall Stephenson" userId="5b821848-39b7-4c1b-9fc1-53417b386efe" providerId="ADAL" clId="{44845D4F-13B8-4CF7-B8C2-080C69A3CED5}" dt="2025-09-22T20:30:34.116" v="161" actId="1076"/>
          <ac:spMkLst>
            <pc:docMk/>
            <pc:sldMk cId="3238612923" sldId="285"/>
            <ac:spMk id="8" creationId="{B44EA01A-B485-6069-98F2-30B492F8153B}"/>
          </ac:spMkLst>
        </pc:spChg>
        <pc:spChg chg="mod">
          <ac:chgData name="Kendall Stephenson" userId="5b821848-39b7-4c1b-9fc1-53417b386efe" providerId="ADAL" clId="{44845D4F-13B8-4CF7-B8C2-080C69A3CED5}" dt="2025-09-22T20:31:41.443" v="170" actId="20577"/>
          <ac:spMkLst>
            <pc:docMk/>
            <pc:sldMk cId="3238612923" sldId="285"/>
            <ac:spMk id="12" creationId="{3D3EC54D-9120-67AE-B0C8-23E6EED13C8A}"/>
          </ac:spMkLst>
        </pc:spChg>
        <pc:spChg chg="mod">
          <ac:chgData name="Kendall Stephenson" userId="5b821848-39b7-4c1b-9fc1-53417b386efe" providerId="ADAL" clId="{44845D4F-13B8-4CF7-B8C2-080C69A3CED5}" dt="2025-09-22T20:32:04.144" v="173" actId="20577"/>
          <ac:spMkLst>
            <pc:docMk/>
            <pc:sldMk cId="3238612923" sldId="285"/>
            <ac:spMk id="18" creationId="{18ABF50D-B12E-4B4C-2316-05788FC4C406}"/>
          </ac:spMkLst>
        </pc:spChg>
        <pc:spChg chg="mod">
          <ac:chgData name="Kendall Stephenson" userId="5b821848-39b7-4c1b-9fc1-53417b386efe" providerId="ADAL" clId="{44845D4F-13B8-4CF7-B8C2-080C69A3CED5}" dt="2025-09-22T20:32:27.398" v="175" actId="20577"/>
          <ac:spMkLst>
            <pc:docMk/>
            <pc:sldMk cId="3238612923" sldId="285"/>
            <ac:spMk id="27" creationId="{0684F363-9B40-9841-9822-4A2A3EF13E85}"/>
          </ac:spMkLst>
        </pc:spChg>
        <pc:spChg chg="mod">
          <ac:chgData name="Kendall Stephenson" userId="5b821848-39b7-4c1b-9fc1-53417b386efe" providerId="ADAL" clId="{44845D4F-13B8-4CF7-B8C2-080C69A3CED5}" dt="2025-09-22T20:40:56.417" v="177" actId="20577"/>
          <ac:spMkLst>
            <pc:docMk/>
            <pc:sldMk cId="3238612923" sldId="285"/>
            <ac:spMk id="30" creationId="{46FAB0CE-7AD0-F75C-A762-051F2520D85D}"/>
          </ac:spMkLst>
        </pc:spChg>
        <pc:spChg chg="mod">
          <ac:chgData name="Kendall Stephenson" userId="5b821848-39b7-4c1b-9fc1-53417b386efe" providerId="ADAL" clId="{44845D4F-13B8-4CF7-B8C2-080C69A3CED5}" dt="2025-09-22T20:40:59.767" v="179" actId="20577"/>
          <ac:spMkLst>
            <pc:docMk/>
            <pc:sldMk cId="3238612923" sldId="285"/>
            <ac:spMk id="31" creationId="{A64F6FDC-6E07-4553-54A0-53464583A3DC}"/>
          </ac:spMkLst>
        </pc:spChg>
        <pc:cxnChg chg="mod">
          <ac:chgData name="Kendall Stephenson" userId="5b821848-39b7-4c1b-9fc1-53417b386efe" providerId="ADAL" clId="{44845D4F-13B8-4CF7-B8C2-080C69A3CED5}" dt="2025-09-22T20:31:23.540" v="167" actId="1076"/>
          <ac:cxnSpMkLst>
            <pc:docMk/>
            <pc:sldMk cId="3238612923" sldId="285"/>
            <ac:cxnSpMk id="16" creationId="{52630C7D-A6CD-E379-243D-3BE63BB06B16}"/>
          </ac:cxnSpMkLst>
        </pc:cxnChg>
        <pc:cxnChg chg="mod">
          <ac:chgData name="Kendall Stephenson" userId="5b821848-39b7-4c1b-9fc1-53417b386efe" providerId="ADAL" clId="{44845D4F-13B8-4CF7-B8C2-080C69A3CED5}" dt="2025-09-22T20:31:29.876" v="168" actId="1076"/>
          <ac:cxnSpMkLst>
            <pc:docMk/>
            <pc:sldMk cId="3238612923" sldId="285"/>
            <ac:cxnSpMk id="17" creationId="{AC6E22B3-0C52-8DF2-FB9A-1DC0FF35AE86}"/>
          </ac:cxnSpMkLst>
        </pc:cxnChg>
      </pc:sldChg>
      <pc:sldChg chg="addSp delSp modSp add mod delAnim modAnim">
        <pc:chgData name="Kendall Stephenson" userId="5b821848-39b7-4c1b-9fc1-53417b386efe" providerId="ADAL" clId="{44845D4F-13B8-4CF7-B8C2-080C69A3CED5}" dt="2025-09-22T22:10:00.738" v="239" actId="20577"/>
        <pc:sldMkLst>
          <pc:docMk/>
          <pc:sldMk cId="1429837769" sldId="286"/>
        </pc:sldMkLst>
        <pc:spChg chg="add mod">
          <ac:chgData name="Kendall Stephenson" userId="5b821848-39b7-4c1b-9fc1-53417b386efe" providerId="ADAL" clId="{44845D4F-13B8-4CF7-B8C2-080C69A3CED5}" dt="2025-09-22T20:46:24.629" v="184" actId="1076"/>
          <ac:spMkLst>
            <pc:docMk/>
            <pc:sldMk cId="1429837769" sldId="286"/>
            <ac:spMk id="3" creationId="{CF3B81A9-9641-9A73-DEAF-33C368F45785}"/>
          </ac:spMkLst>
        </pc:spChg>
        <pc:spChg chg="mod">
          <ac:chgData name="Kendall Stephenson" userId="5b821848-39b7-4c1b-9fc1-53417b386efe" providerId="ADAL" clId="{44845D4F-13B8-4CF7-B8C2-080C69A3CED5}" dt="2025-09-22T20:46:46.492" v="187" actId="20577"/>
          <ac:spMkLst>
            <pc:docMk/>
            <pc:sldMk cId="1429837769" sldId="286"/>
            <ac:spMk id="6" creationId="{FF87B18E-319E-3175-8EB5-35AB0ED7FF1F}"/>
          </ac:spMkLst>
        </pc:spChg>
        <pc:spChg chg="mod">
          <ac:chgData name="Kendall Stephenson" userId="5b821848-39b7-4c1b-9fc1-53417b386efe" providerId="ADAL" clId="{44845D4F-13B8-4CF7-B8C2-080C69A3CED5}" dt="2025-09-22T22:10:00.738" v="239" actId="20577"/>
          <ac:spMkLst>
            <pc:docMk/>
            <pc:sldMk cId="1429837769" sldId="286"/>
            <ac:spMk id="7" creationId="{CC9EA6D7-1E44-5D6A-CBF5-64D523A1B869}"/>
          </ac:spMkLst>
        </pc:spChg>
        <pc:spChg chg="add mod">
          <ac:chgData name="Kendall Stephenson" userId="5b821848-39b7-4c1b-9fc1-53417b386efe" providerId="ADAL" clId="{44845D4F-13B8-4CF7-B8C2-080C69A3CED5}" dt="2025-09-22T20:46:31.783" v="185" actId="1076"/>
          <ac:spMkLst>
            <pc:docMk/>
            <pc:sldMk cId="1429837769" sldId="286"/>
            <ac:spMk id="10" creationId="{B1FEF7FC-3F1D-A5BF-1772-EF0897BC553E}"/>
          </ac:spMkLst>
        </pc:spChg>
        <pc:spChg chg="add mod">
          <ac:chgData name="Kendall Stephenson" userId="5b821848-39b7-4c1b-9fc1-53417b386efe" providerId="ADAL" clId="{44845D4F-13B8-4CF7-B8C2-080C69A3CED5}" dt="2025-09-22T20:49:11.808" v="217" actId="14100"/>
          <ac:spMkLst>
            <pc:docMk/>
            <pc:sldMk cId="1429837769" sldId="286"/>
            <ac:spMk id="11" creationId="{57648EEF-7CA0-5900-F75B-18E73845B666}"/>
          </ac:spMkLst>
        </pc:spChg>
        <pc:spChg chg="mod">
          <ac:chgData name="Kendall Stephenson" userId="5b821848-39b7-4c1b-9fc1-53417b386efe" providerId="ADAL" clId="{44845D4F-13B8-4CF7-B8C2-080C69A3CED5}" dt="2025-09-22T20:47:01.300" v="189" actId="20577"/>
          <ac:spMkLst>
            <pc:docMk/>
            <pc:sldMk cId="1429837769" sldId="286"/>
            <ac:spMk id="12" creationId="{CDFE9DDA-51D3-1760-8DFC-674858144EAC}"/>
          </ac:spMkLst>
        </pc:spChg>
        <pc:spChg chg="mod">
          <ac:chgData name="Kendall Stephenson" userId="5b821848-39b7-4c1b-9fc1-53417b386efe" providerId="ADAL" clId="{44845D4F-13B8-4CF7-B8C2-080C69A3CED5}" dt="2025-09-22T20:47:11.587" v="190" actId="20577"/>
          <ac:spMkLst>
            <pc:docMk/>
            <pc:sldMk cId="1429837769" sldId="286"/>
            <ac:spMk id="18" creationId="{D8AAF6F7-2DCD-00C7-30B1-D0EF11D308BF}"/>
          </ac:spMkLst>
        </pc:spChg>
        <pc:spChg chg="mod">
          <ac:chgData name="Kendall Stephenson" userId="5b821848-39b7-4c1b-9fc1-53417b386efe" providerId="ADAL" clId="{44845D4F-13B8-4CF7-B8C2-080C69A3CED5}" dt="2025-09-22T20:48:11.721" v="197" actId="1076"/>
          <ac:spMkLst>
            <pc:docMk/>
            <pc:sldMk cId="1429837769" sldId="286"/>
            <ac:spMk id="27" creationId="{367DCA67-CD85-B02A-8ED7-727281113812}"/>
          </ac:spMkLst>
        </pc:spChg>
        <pc:spChg chg="mod">
          <ac:chgData name="Kendall Stephenson" userId="5b821848-39b7-4c1b-9fc1-53417b386efe" providerId="ADAL" clId="{44845D4F-13B8-4CF7-B8C2-080C69A3CED5}" dt="2025-09-22T20:48:34.330" v="200"/>
          <ac:spMkLst>
            <pc:docMk/>
            <pc:sldMk cId="1429837769" sldId="286"/>
            <ac:spMk id="30" creationId="{7404B97F-53FB-8529-E44E-CFF41C5B687E}"/>
          </ac:spMkLst>
        </pc:spChg>
      </pc:sldChg>
      <pc:sldChg chg="addSp delSp modSp add mod delAnim modAnim">
        <pc:chgData name="Kendall Stephenson" userId="5b821848-39b7-4c1b-9fc1-53417b386efe" providerId="ADAL" clId="{44845D4F-13B8-4CF7-B8C2-080C69A3CED5}" dt="2025-10-12T02:49:45.705" v="246" actId="1076"/>
        <pc:sldMkLst>
          <pc:docMk/>
          <pc:sldMk cId="3055817319" sldId="287"/>
        </pc:sldMkLst>
        <pc:spChg chg="add mod">
          <ac:chgData name="Kendall Stephenson" userId="5b821848-39b7-4c1b-9fc1-53417b386efe" providerId="ADAL" clId="{44845D4F-13B8-4CF7-B8C2-080C69A3CED5}" dt="2025-09-22T20:50:23.114" v="223" actId="1076"/>
          <ac:spMkLst>
            <pc:docMk/>
            <pc:sldMk cId="3055817319" sldId="287"/>
            <ac:spMk id="3" creationId="{88F5547B-4FC9-F298-65B7-72F96E9BF20F}"/>
          </ac:spMkLst>
        </pc:spChg>
        <pc:spChg chg="mod">
          <ac:chgData name="Kendall Stephenson" userId="5b821848-39b7-4c1b-9fc1-53417b386efe" providerId="ADAL" clId="{44845D4F-13B8-4CF7-B8C2-080C69A3CED5}" dt="2025-09-22T20:50:37.098" v="225" actId="20577"/>
          <ac:spMkLst>
            <pc:docMk/>
            <pc:sldMk cId="3055817319" sldId="287"/>
            <ac:spMk id="6" creationId="{63033CCC-7496-E651-CD8F-E162860A1512}"/>
          </ac:spMkLst>
        </pc:spChg>
        <pc:spChg chg="mod">
          <ac:chgData name="Kendall Stephenson" userId="5b821848-39b7-4c1b-9fc1-53417b386efe" providerId="ADAL" clId="{44845D4F-13B8-4CF7-B8C2-080C69A3CED5}" dt="2025-09-22T22:10:40.748" v="240" actId="20577"/>
          <ac:spMkLst>
            <pc:docMk/>
            <pc:sldMk cId="3055817319" sldId="287"/>
            <ac:spMk id="7" creationId="{84E1A071-77A4-2DB4-91AD-712F2562DAD5}"/>
          </ac:spMkLst>
        </pc:spChg>
        <pc:spChg chg="add mod">
          <ac:chgData name="Kendall Stephenson" userId="5b821848-39b7-4c1b-9fc1-53417b386efe" providerId="ADAL" clId="{44845D4F-13B8-4CF7-B8C2-080C69A3CED5}" dt="2025-09-22T20:50:13.248" v="222" actId="1076"/>
          <ac:spMkLst>
            <pc:docMk/>
            <pc:sldMk cId="3055817319" sldId="287"/>
            <ac:spMk id="10" creationId="{1873BF3B-6BCA-27CC-BFFB-4AECF24DB2C9}"/>
          </ac:spMkLst>
        </pc:spChg>
        <pc:spChg chg="add mod">
          <ac:chgData name="Kendall Stephenson" userId="5b821848-39b7-4c1b-9fc1-53417b386efe" providerId="ADAL" clId="{44845D4F-13B8-4CF7-B8C2-080C69A3CED5}" dt="2025-09-22T20:52:04.492" v="236" actId="20577"/>
          <ac:spMkLst>
            <pc:docMk/>
            <pc:sldMk cId="3055817319" sldId="287"/>
            <ac:spMk id="11" creationId="{3867BA01-FEB7-E7CC-61C2-40237D72CFF1}"/>
          </ac:spMkLst>
        </pc:spChg>
        <pc:spChg chg="mod">
          <ac:chgData name="Kendall Stephenson" userId="5b821848-39b7-4c1b-9fc1-53417b386efe" providerId="ADAL" clId="{44845D4F-13B8-4CF7-B8C2-080C69A3CED5}" dt="2025-09-22T20:51:00.770" v="227" actId="20577"/>
          <ac:spMkLst>
            <pc:docMk/>
            <pc:sldMk cId="3055817319" sldId="287"/>
            <ac:spMk id="12" creationId="{ED8D64C1-A147-7DF6-142A-FE2C4F4CFF17}"/>
          </ac:spMkLst>
        </pc:spChg>
        <pc:spChg chg="add mod">
          <ac:chgData name="Kendall Stephenson" userId="5b821848-39b7-4c1b-9fc1-53417b386efe" providerId="ADAL" clId="{44845D4F-13B8-4CF7-B8C2-080C69A3CED5}" dt="2025-10-12T02:49:45.705" v="246" actId="1076"/>
          <ac:spMkLst>
            <pc:docMk/>
            <pc:sldMk cId="3055817319" sldId="287"/>
            <ac:spMk id="13" creationId="{6E1DDC0E-008C-8D50-18F5-AA63EBEC6F98}"/>
          </ac:spMkLst>
        </pc:spChg>
        <pc:spChg chg="mod">
          <ac:chgData name="Kendall Stephenson" userId="5b821848-39b7-4c1b-9fc1-53417b386efe" providerId="ADAL" clId="{44845D4F-13B8-4CF7-B8C2-080C69A3CED5}" dt="2025-09-22T22:10:44.334" v="241" actId="20577"/>
          <ac:spMkLst>
            <pc:docMk/>
            <pc:sldMk cId="3055817319" sldId="287"/>
            <ac:spMk id="18" creationId="{DFB0556D-17F3-CC21-E300-951422D3D0C4}"/>
          </ac:spMkLst>
        </pc:spChg>
        <pc:spChg chg="mod">
          <ac:chgData name="Kendall Stephenson" userId="5b821848-39b7-4c1b-9fc1-53417b386efe" providerId="ADAL" clId="{44845D4F-13B8-4CF7-B8C2-080C69A3CED5}" dt="2025-09-22T20:51:32.421" v="231" actId="20577"/>
          <ac:spMkLst>
            <pc:docMk/>
            <pc:sldMk cId="3055817319" sldId="287"/>
            <ac:spMk id="27" creationId="{089409B9-15C7-BC09-32A0-C7AC021108D2}"/>
          </ac:spMkLst>
        </pc:spChg>
        <pc:spChg chg="mod">
          <ac:chgData name="Kendall Stephenson" userId="5b821848-39b7-4c1b-9fc1-53417b386efe" providerId="ADAL" clId="{44845D4F-13B8-4CF7-B8C2-080C69A3CED5}" dt="2025-09-22T20:52:10.309" v="237" actId="20577"/>
          <ac:spMkLst>
            <pc:docMk/>
            <pc:sldMk cId="3055817319" sldId="287"/>
            <ac:spMk id="31" creationId="{88D986FF-3B04-D661-A649-959F3DB58E1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C58C5-865D-4E33-9E63-56463C558B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7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22.png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28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850976-7583-AB6B-EB97-B7D628ACF565}"/>
              </a:ext>
            </a:extLst>
          </p:cNvPr>
          <p:cNvSpPr txBox="1"/>
          <p:nvPr/>
        </p:nvSpPr>
        <p:spPr>
          <a:xfrm>
            <a:off x="1197972" y="3136612"/>
            <a:ext cx="9796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79063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49D0C-1848-D1D6-4EDA-57A411BAA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923C7C-B2EB-140F-398D-9C8C677F99D4}"/>
              </a:ext>
            </a:extLst>
          </p:cNvPr>
          <p:cNvSpPr txBox="1"/>
          <p:nvPr/>
        </p:nvSpPr>
        <p:spPr>
          <a:xfrm>
            <a:off x="1689100" y="459118"/>
            <a:ext cx="97960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equations below represents a system.  For each system state whether the system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0268E-E692-9944-AC75-816C65FE5D99}"/>
                  </a:ext>
                </a:extLst>
              </p:cNvPr>
              <p:cNvSpPr txBox="1"/>
              <p:nvPr/>
            </p:nvSpPr>
            <p:spPr>
              <a:xfrm>
                <a:off x="6839268" y="3774983"/>
                <a:ext cx="39295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0.3 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0268E-E692-9944-AC75-816C65FE5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3774983"/>
                <a:ext cx="3929537" cy="369332"/>
              </a:xfrm>
              <a:prstGeom prst="rect">
                <a:avLst/>
              </a:prstGeom>
              <a:blipFill>
                <a:blip r:embed="rId2"/>
                <a:stretch>
                  <a:fillRect l="-170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BC19E54-8AAA-065A-2F54-3AAD5421D913}"/>
              </a:ext>
            </a:extLst>
          </p:cNvPr>
          <p:cNvSpPr txBox="1"/>
          <p:nvPr/>
        </p:nvSpPr>
        <p:spPr>
          <a:xfrm>
            <a:off x="3870766" y="1509901"/>
            <a:ext cx="3664266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causal and memoryless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causal with memory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noncausal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7A709C-2BE8-AD1E-8FE1-6304C00F03AC}"/>
                  </a:ext>
                </a:extLst>
              </p:cNvPr>
              <p:cNvSpPr txBox="1"/>
              <p:nvPr/>
            </p:nvSpPr>
            <p:spPr>
              <a:xfrm>
                <a:off x="1259395" y="2798209"/>
                <a:ext cx="29185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7A709C-2BE8-AD1E-8FE1-6304C00F0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395" y="2798209"/>
                <a:ext cx="2918555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/>
              <p:nvPr/>
            </p:nvSpPr>
            <p:spPr>
              <a:xfrm>
                <a:off x="1215728" y="4065002"/>
                <a:ext cx="47332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−1 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728" y="4065002"/>
                <a:ext cx="4733219" cy="369332"/>
              </a:xfrm>
              <a:prstGeom prst="rect">
                <a:avLst/>
              </a:prstGeom>
              <a:blipFill>
                <a:blip r:embed="rId4"/>
                <a:stretch>
                  <a:fillRect l="-1030"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589BA7-5E66-67AF-F918-10CF0860CC8C}"/>
                  </a:ext>
                </a:extLst>
              </p:cNvPr>
              <p:cNvSpPr txBox="1"/>
              <p:nvPr/>
            </p:nvSpPr>
            <p:spPr>
              <a:xfrm>
                <a:off x="1259395" y="5002363"/>
                <a:ext cx="464588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+1 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589BA7-5E66-67AF-F918-10CF0860CC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395" y="5002363"/>
                <a:ext cx="4645887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FD224-BAE1-48D0-7E9E-41E2B458C5B4}"/>
                  </a:ext>
                </a:extLst>
              </p:cNvPr>
              <p:cNvSpPr txBox="1"/>
              <p:nvPr/>
            </p:nvSpPr>
            <p:spPr>
              <a:xfrm>
                <a:off x="6839268" y="2670846"/>
                <a:ext cx="464588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FD224-BAE1-48D0-7E9E-41E2B458C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2670846"/>
                <a:ext cx="4645887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1857BEB-62EE-6066-3C34-CD8FC59E127A}"/>
                  </a:ext>
                </a:extLst>
              </p:cNvPr>
              <p:cNvSpPr txBox="1"/>
              <p:nvPr/>
            </p:nvSpPr>
            <p:spPr>
              <a:xfrm>
                <a:off x="6839268" y="4633031"/>
                <a:ext cx="490801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(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−1 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1857BEB-62EE-6066-3C34-CD8FC59E1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4633031"/>
                <a:ext cx="4908010" cy="369332"/>
              </a:xfrm>
              <a:prstGeom prst="rect">
                <a:avLst/>
              </a:prstGeom>
              <a:blipFill>
                <a:blip r:embed="rId7"/>
                <a:stretch>
                  <a:fillRect l="-1118" t="-16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E9113E8-CFF9-FB36-7C13-853836845117}"/>
                  </a:ext>
                </a:extLst>
              </p:cNvPr>
              <p:cNvSpPr txBox="1"/>
              <p:nvPr/>
            </p:nvSpPr>
            <p:spPr>
              <a:xfrm>
                <a:off x="6839268" y="5491079"/>
                <a:ext cx="37662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7.        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0.7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[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]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E9113E8-CFF9-FB36-7C13-853836845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9268" y="5491079"/>
                <a:ext cx="3766224" cy="369332"/>
              </a:xfrm>
              <a:prstGeom prst="rect">
                <a:avLst/>
              </a:prstGeom>
              <a:blipFill>
                <a:blip r:embed="rId8"/>
                <a:stretch>
                  <a:fillRect l="-1618" t="-1667" r="-242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7A64EBCF-CE6C-0984-1354-5C0A1C90065C}"/>
              </a:ext>
            </a:extLst>
          </p:cNvPr>
          <p:cNvSpPr txBox="1"/>
          <p:nvPr/>
        </p:nvSpPr>
        <p:spPr>
          <a:xfrm>
            <a:off x="2130866" y="3393397"/>
            <a:ext cx="347979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a) causal and memoryless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6F4B47-297F-4BE2-BC03-AA5499E9D092}"/>
              </a:ext>
            </a:extLst>
          </p:cNvPr>
          <p:cNvSpPr txBox="1"/>
          <p:nvPr/>
        </p:nvSpPr>
        <p:spPr>
          <a:xfrm>
            <a:off x="2223100" y="4408067"/>
            <a:ext cx="300691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b) causal with memory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580C3F-2F6C-ADEC-97B3-6D866FD4518F}"/>
              </a:ext>
            </a:extLst>
          </p:cNvPr>
          <p:cNvSpPr txBox="1"/>
          <p:nvPr/>
        </p:nvSpPr>
        <p:spPr>
          <a:xfrm>
            <a:off x="2367308" y="5696773"/>
            <a:ext cx="171181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c) noncausal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13319D-3BA6-3892-3401-952499899020}"/>
              </a:ext>
            </a:extLst>
          </p:cNvPr>
          <p:cNvSpPr txBox="1"/>
          <p:nvPr/>
        </p:nvSpPr>
        <p:spPr>
          <a:xfrm>
            <a:off x="8928700" y="3216265"/>
            <a:ext cx="300691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b) causal with memory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C9FCB7-EAD0-8541-807C-71477084D918}"/>
              </a:ext>
            </a:extLst>
          </p:cNvPr>
          <p:cNvSpPr txBox="1"/>
          <p:nvPr/>
        </p:nvSpPr>
        <p:spPr>
          <a:xfrm>
            <a:off x="8179327" y="4039055"/>
            <a:ext cx="347979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a) causal and memoryless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99AB6C-25EB-5415-D0D7-BF7CDC863FBE}"/>
              </a:ext>
            </a:extLst>
          </p:cNvPr>
          <p:cNvSpPr txBox="1"/>
          <p:nvPr/>
        </p:nvSpPr>
        <p:spPr>
          <a:xfrm>
            <a:off x="8722380" y="4877389"/>
            <a:ext cx="300691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b) causal with memory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4CFD40-280C-8149-948F-F512D176BE0E}"/>
              </a:ext>
            </a:extLst>
          </p:cNvPr>
          <p:cNvSpPr txBox="1"/>
          <p:nvPr/>
        </p:nvSpPr>
        <p:spPr>
          <a:xfrm>
            <a:off x="8246982" y="5735437"/>
            <a:ext cx="347979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a) causal and memoryless</a:t>
            </a:r>
          </a:p>
        </p:txBody>
      </p:sp>
    </p:spTree>
    <p:extLst>
      <p:ext uri="{BB962C8B-B14F-4D97-AF65-F5344CB8AC3E}">
        <p14:creationId xmlns:p14="http://schemas.microsoft.com/office/powerpoint/2010/main" val="342537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F644F-51A7-334E-5A0F-8B9EF0C3E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ED2069-AB6F-77C0-43E8-89E142B17F74}"/>
              </a:ext>
            </a:extLst>
          </p:cNvPr>
          <p:cNvSpPr txBox="1"/>
          <p:nvPr/>
        </p:nvSpPr>
        <p:spPr>
          <a:xfrm>
            <a:off x="1450848" y="459118"/>
            <a:ext cx="9317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following, state if the system is periodic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3BF3B3D-6941-C9F5-5B28-6CE3AC15CA38}"/>
                  </a:ext>
                </a:extLst>
              </p:cNvPr>
              <p:cNvSpPr txBox="1"/>
              <p:nvPr/>
            </p:nvSpPr>
            <p:spPr>
              <a:xfrm>
                <a:off x="1450848" y="2149583"/>
                <a:ext cx="39295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0.3 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3BF3B3D-6941-C9F5-5B28-6CE3AC15C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8" y="2149583"/>
                <a:ext cx="3929537" cy="369332"/>
              </a:xfrm>
              <a:prstGeom prst="rect">
                <a:avLst/>
              </a:prstGeom>
              <a:blipFill>
                <a:blip r:embed="rId2"/>
                <a:stretch>
                  <a:fillRect l="-139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21DCBBB-8749-8730-3877-354A4FB3EF8A}"/>
                  </a:ext>
                </a:extLst>
              </p:cNvPr>
              <p:cNvSpPr txBox="1"/>
              <p:nvPr/>
            </p:nvSpPr>
            <p:spPr>
              <a:xfrm>
                <a:off x="1450848" y="2761955"/>
                <a:ext cx="354956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21DCBBB-8749-8730-3877-354A4FB3EF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8" y="2761955"/>
                <a:ext cx="3549561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68A72D09-92C9-15E4-9D97-7410731425C8}"/>
              </a:ext>
            </a:extLst>
          </p:cNvPr>
          <p:cNvSpPr txBox="1"/>
          <p:nvPr/>
        </p:nvSpPr>
        <p:spPr>
          <a:xfrm>
            <a:off x="1450848" y="1107744"/>
            <a:ext cx="9317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If the system is periodic, give the period,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AB52-365C-829A-A8E8-3E776C9EFA6A}"/>
                  </a:ext>
                </a:extLst>
              </p:cNvPr>
              <p:cNvSpPr txBox="1"/>
              <p:nvPr/>
            </p:nvSpPr>
            <p:spPr>
              <a:xfrm>
                <a:off x="1450847" y="3834838"/>
                <a:ext cx="35928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AB52-365C-829A-A8E8-3E776C9EF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7" y="3834838"/>
                <a:ext cx="3592842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5C51C5-3760-F31C-393C-5311A4DA78D3}"/>
                  </a:ext>
                </a:extLst>
              </p:cNvPr>
              <p:cNvSpPr txBox="1"/>
              <p:nvPr/>
            </p:nvSpPr>
            <p:spPr>
              <a:xfrm>
                <a:off x="1450847" y="4920413"/>
                <a:ext cx="43261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5C51C5-3760-F31C-393C-5311A4DA7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847" y="4920413"/>
                <a:ext cx="4326184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37CC0E-E05A-A5B7-D669-52B5F8A15C46}"/>
                  </a:ext>
                </a:extLst>
              </p:cNvPr>
              <p:cNvSpPr txBox="1"/>
              <p:nvPr/>
            </p:nvSpPr>
            <p:spPr>
              <a:xfrm>
                <a:off x="6906768" y="1919327"/>
                <a:ext cx="45393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=8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37CC0E-E05A-A5B7-D669-52B5F8A15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1919327"/>
                <a:ext cx="4539384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92E09C-8AD9-B448-1A39-95B6E965667B}"/>
                  </a:ext>
                </a:extLst>
              </p:cNvPr>
              <p:cNvSpPr txBox="1"/>
              <p:nvPr/>
            </p:nvSpPr>
            <p:spPr>
              <a:xfrm>
                <a:off x="6906768" y="2794761"/>
                <a:ext cx="353013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92E09C-8AD9-B448-1A39-95B6E96566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2794761"/>
                <a:ext cx="3530134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CAD18D-5EC1-8352-FEE7-A920465A9B2F}"/>
                  </a:ext>
                </a:extLst>
              </p:cNvPr>
              <p:cNvSpPr txBox="1"/>
              <p:nvPr/>
            </p:nvSpPr>
            <p:spPr>
              <a:xfrm>
                <a:off x="6906768" y="5150668"/>
                <a:ext cx="36409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8.       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.5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CAD18D-5EC1-8352-FEE7-A920465A9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5150668"/>
                <a:ext cx="3640997" cy="369332"/>
              </a:xfrm>
              <a:prstGeom prst="rect">
                <a:avLst/>
              </a:prstGeom>
              <a:blipFill>
                <a:blip r:embed="rId8"/>
                <a:stretch>
                  <a:fillRect l="-1508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5A2C2-CE2D-2294-D747-9A2D4419E859}"/>
                  </a:ext>
                </a:extLst>
              </p:cNvPr>
              <p:cNvSpPr txBox="1"/>
              <p:nvPr/>
            </p:nvSpPr>
            <p:spPr>
              <a:xfrm>
                <a:off x="6906768" y="3834838"/>
                <a:ext cx="3818930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.8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5A2C2-CE2D-2294-D747-9A2D4419E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8" y="3834838"/>
                <a:ext cx="3818930" cy="6925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801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97BA9-02D1-9359-87E8-B2ADBEB22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8161B6C-CCA8-3E18-66CD-0EDC401B3872}"/>
                  </a:ext>
                </a:extLst>
              </p:cNvPr>
              <p:cNvSpPr txBox="1"/>
              <p:nvPr/>
            </p:nvSpPr>
            <p:spPr>
              <a:xfrm>
                <a:off x="1513147" y="3154970"/>
                <a:ext cx="245451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8161B6C-CCA8-3E18-66CD-0EDC401B3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3154970"/>
                <a:ext cx="2454518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7AE88AD-1622-882C-3AAE-0E99B65D6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FBCC31-2EB8-8081-0B52-091063B0D3A5}"/>
              </a:ext>
            </a:extLst>
          </p:cNvPr>
          <p:cNvSpPr txBox="1"/>
          <p:nvPr/>
        </p:nvSpPr>
        <p:spPr>
          <a:xfrm>
            <a:off x="3175257" y="366840"/>
            <a:ext cx="5357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 signals practice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299F4-63A1-AB32-E7CF-D6D443E8F146}"/>
                  </a:ext>
                </a:extLst>
              </p:cNvPr>
              <p:cNvSpPr txBox="1"/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299F4-63A1-AB32-E7CF-D6D443E8F1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blipFill>
                <a:blip r:embed="rId3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126545-404A-55A9-1D5D-21CFE027EDD2}"/>
                  </a:ext>
                </a:extLst>
              </p:cNvPr>
              <p:cNvSpPr txBox="1"/>
              <p:nvPr/>
            </p:nvSpPr>
            <p:spPr>
              <a:xfrm>
                <a:off x="1424243" y="2583919"/>
                <a:ext cx="24657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126545-404A-55A9-1D5D-21CFE027E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243" y="2583919"/>
                <a:ext cx="2465740" cy="369332"/>
              </a:xfrm>
              <a:prstGeom prst="rect">
                <a:avLst/>
              </a:prstGeom>
              <a:blipFill>
                <a:blip r:embed="rId4"/>
                <a:stretch>
                  <a:fillRect l="-2723" r="-1238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687F81-EDFD-7A32-B2BA-C8DE4E820C58}"/>
                  </a:ext>
                </a:extLst>
              </p:cNvPr>
              <p:cNvSpPr txBox="1"/>
              <p:nvPr/>
            </p:nvSpPr>
            <p:spPr>
              <a:xfrm>
                <a:off x="1513147" y="4149323"/>
                <a:ext cx="2024529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687F81-EDFD-7A32-B2BA-C8DE4E820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4149323"/>
                <a:ext cx="2024529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B8B0065-DF83-80AB-9C56-FA5E9EFD0908}"/>
              </a:ext>
            </a:extLst>
          </p:cNvPr>
          <p:cNvCxnSpPr/>
          <p:nvPr/>
        </p:nvCxnSpPr>
        <p:spPr>
          <a:xfrm flipV="1">
            <a:off x="1933801" y="3346140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241628-2F24-16A5-5951-A20A53EAB59B}"/>
              </a:ext>
            </a:extLst>
          </p:cNvPr>
          <p:cNvCxnSpPr/>
          <p:nvPr/>
        </p:nvCxnSpPr>
        <p:spPr>
          <a:xfrm flipV="1">
            <a:off x="3663514" y="3442260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9A21AD-174F-A4C6-8406-E7CF3F9005B3}"/>
                  </a:ext>
                </a:extLst>
              </p:cNvPr>
              <p:cNvSpPr txBox="1"/>
              <p:nvPr/>
            </p:nvSpPr>
            <p:spPr>
              <a:xfrm>
                <a:off x="1799344" y="5253800"/>
                <a:ext cx="1103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9A21AD-174F-A4C6-8406-E7CF3F900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344" y="5253800"/>
                <a:ext cx="1103379" cy="369332"/>
              </a:xfrm>
              <a:prstGeom prst="rect">
                <a:avLst/>
              </a:prstGeom>
              <a:blipFill>
                <a:blip r:embed="rId6"/>
                <a:stretch>
                  <a:fillRect r="-7182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D7EA44A-C72C-929F-0584-74772F052872}"/>
              </a:ext>
            </a:extLst>
          </p:cNvPr>
          <p:cNvSpPr txBox="1"/>
          <p:nvPr/>
        </p:nvSpPr>
        <p:spPr>
          <a:xfrm>
            <a:off x="4023577" y="431157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F7A04B-BC99-AFDB-3BEA-AD4C810916A3}"/>
                  </a:ext>
                </a:extLst>
              </p:cNvPr>
              <p:cNvSpPr txBox="1"/>
              <p:nvPr/>
            </p:nvSpPr>
            <p:spPr>
              <a:xfrm>
                <a:off x="692345" y="1096341"/>
                <a:ext cx="39295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0.3 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F7A04B-BC99-AFDB-3BEA-AD4C81091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45" y="1096341"/>
                <a:ext cx="3929537" cy="369332"/>
              </a:xfrm>
              <a:prstGeom prst="rect">
                <a:avLst/>
              </a:prstGeom>
              <a:blipFill>
                <a:blip r:embed="rId7"/>
                <a:stretch>
                  <a:fillRect l="-155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4FE5AB6-B04B-F009-4BF3-C7A95CCE676F}"/>
                  </a:ext>
                </a:extLst>
              </p:cNvPr>
              <p:cNvSpPr txBox="1"/>
              <p:nvPr/>
            </p:nvSpPr>
            <p:spPr>
              <a:xfrm>
                <a:off x="6469162" y="866085"/>
                <a:ext cx="354956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4FE5AB6-B04B-F009-4BF3-C7A95CCE67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162" y="866085"/>
                <a:ext cx="3549561" cy="8298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7AFE373-B775-C76A-9BDB-1606C3C25837}"/>
                  </a:ext>
                </a:extLst>
              </p:cNvPr>
              <p:cNvSpPr txBox="1"/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7AFE373-B775-C76A-9BDB-1606C3C25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blipFill>
                <a:blip r:embed="rId9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BD75322-DDB6-7482-CF39-88E8CDB1E8CD}"/>
                  </a:ext>
                </a:extLst>
              </p:cNvPr>
              <p:cNvSpPr txBox="1"/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BD75322-DDB6-7482-CF39-88E8CDB1E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B38AB86-D371-2DF5-AD68-595A4F2F8790}"/>
              </a:ext>
            </a:extLst>
          </p:cNvPr>
          <p:cNvCxnSpPr/>
          <p:nvPr/>
        </p:nvCxnSpPr>
        <p:spPr>
          <a:xfrm flipV="1">
            <a:off x="8161095" y="2729321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9D834DB-5DA1-82E0-15BA-37D4542FBA27}"/>
              </a:ext>
            </a:extLst>
          </p:cNvPr>
          <p:cNvCxnSpPr/>
          <p:nvPr/>
        </p:nvCxnSpPr>
        <p:spPr>
          <a:xfrm flipV="1">
            <a:off x="9882070" y="278563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FFB0167-EA39-94AA-9906-DFD66A47FE43}"/>
                  </a:ext>
                </a:extLst>
              </p:cNvPr>
              <p:cNvSpPr txBox="1"/>
              <p:nvPr/>
            </p:nvSpPr>
            <p:spPr>
              <a:xfrm>
                <a:off x="8321667" y="3530806"/>
                <a:ext cx="126412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FFB0167-EA39-94AA-9906-DFD66A47FE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3530806"/>
                <a:ext cx="1264129" cy="369332"/>
              </a:xfrm>
              <a:prstGeom prst="rect">
                <a:avLst/>
              </a:prstGeom>
              <a:blipFill>
                <a:blip r:embed="rId11"/>
                <a:stretch>
                  <a:fillRect r="-3382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A2643C3-A0C7-D2DB-CC76-72C7AFE39B6D}"/>
                  </a:ext>
                </a:extLst>
              </p:cNvPr>
              <p:cNvSpPr txBox="1"/>
              <p:nvPr/>
            </p:nvSpPr>
            <p:spPr>
              <a:xfrm>
                <a:off x="8321667" y="4196072"/>
                <a:ext cx="100078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A2643C3-A0C7-D2DB-CC76-72C7AFE39B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4196072"/>
                <a:ext cx="1000787" cy="369332"/>
              </a:xfrm>
              <a:prstGeom prst="rect">
                <a:avLst/>
              </a:prstGeom>
              <a:blipFill>
                <a:blip r:embed="rId12"/>
                <a:stretch>
                  <a:fillRect r="-122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00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8" grpId="0"/>
      <p:bldP spid="7" grpId="0"/>
      <p:bldP spid="26" grpId="0"/>
      <p:bldP spid="27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9FC63-4486-5C61-DF78-FEE5F2EB7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0D5CD0-C527-7748-25A8-6FABA9440A14}"/>
                  </a:ext>
                </a:extLst>
              </p:cNvPr>
              <p:cNvSpPr txBox="1"/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0D5CD0-C527-7748-25A8-6FABA9440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127739AD-8174-D034-3B8D-501A7DB1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89C824-D5FD-72F9-6D4B-E5AEE86D5C26}"/>
              </a:ext>
            </a:extLst>
          </p:cNvPr>
          <p:cNvSpPr txBox="1"/>
          <p:nvPr/>
        </p:nvSpPr>
        <p:spPr>
          <a:xfrm>
            <a:off x="3175257" y="366840"/>
            <a:ext cx="5357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 signals practice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3BE5EA-F706-C1C1-C9AD-153347001271}"/>
                  </a:ext>
                </a:extLst>
              </p:cNvPr>
              <p:cNvSpPr txBox="1"/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3BE5EA-F706-C1C1-C9AD-153347001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blipFill>
                <a:blip r:embed="rId3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3EC54D-9120-67AE-B0C8-23E6EED13C8A}"/>
                  </a:ext>
                </a:extLst>
              </p:cNvPr>
              <p:cNvSpPr txBox="1"/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3EC54D-9120-67AE-B0C8-23E6EED13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2630C7D-A6CD-E379-243D-3BE63BB06B16}"/>
              </a:ext>
            </a:extLst>
          </p:cNvPr>
          <p:cNvCxnSpPr/>
          <p:nvPr/>
        </p:nvCxnSpPr>
        <p:spPr>
          <a:xfrm flipV="1">
            <a:off x="1858482" y="2769279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6E22B3-0C52-8DF2-FB9A-1DC0FF35AE86}"/>
              </a:ext>
            </a:extLst>
          </p:cNvPr>
          <p:cNvCxnSpPr/>
          <p:nvPr/>
        </p:nvCxnSpPr>
        <p:spPr>
          <a:xfrm flipV="1">
            <a:off x="3579457" y="2776735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8ABF50D-B12E-4B4C-2316-05788FC4C406}"/>
                  </a:ext>
                </a:extLst>
              </p:cNvPr>
              <p:cNvSpPr txBox="1"/>
              <p:nvPr/>
            </p:nvSpPr>
            <p:spPr>
              <a:xfrm>
                <a:off x="1799344" y="5253800"/>
                <a:ext cx="1103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=18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8ABF50D-B12E-4B4C-2316-05788FC4C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344" y="5253800"/>
                <a:ext cx="1103379" cy="369332"/>
              </a:xfrm>
              <a:prstGeom prst="rect">
                <a:avLst/>
              </a:prstGeom>
              <a:blipFill>
                <a:blip r:embed="rId5"/>
                <a:stretch>
                  <a:fillRect r="-7182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87B6E3D-34F8-326A-2257-71BCB110CC6B}"/>
              </a:ext>
            </a:extLst>
          </p:cNvPr>
          <p:cNvSpPr txBox="1"/>
          <p:nvPr/>
        </p:nvSpPr>
        <p:spPr>
          <a:xfrm>
            <a:off x="4023577" y="431157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5C141F8-7C32-35F8-E2A2-3D1DC1C209DE}"/>
                  </a:ext>
                </a:extLst>
              </p:cNvPr>
              <p:cNvSpPr txBox="1"/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5C141F8-7C32-35F8-E2A2-3D1DC1C209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blipFill>
                <a:blip r:embed="rId6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684F363-9B40-9841-9822-4A2A3EF13E85}"/>
                  </a:ext>
                </a:extLst>
              </p:cNvPr>
              <p:cNvSpPr txBox="1"/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684F363-9B40-9841-9822-4A2A3EF13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89BE933-C8C5-920D-3F24-657CB6C84F1F}"/>
              </a:ext>
            </a:extLst>
          </p:cNvPr>
          <p:cNvCxnSpPr/>
          <p:nvPr/>
        </p:nvCxnSpPr>
        <p:spPr>
          <a:xfrm flipV="1">
            <a:off x="8161095" y="2729321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A40DDD0-AAB3-70A1-B6F2-69D0E7822871}"/>
              </a:ext>
            </a:extLst>
          </p:cNvPr>
          <p:cNvCxnSpPr/>
          <p:nvPr/>
        </p:nvCxnSpPr>
        <p:spPr>
          <a:xfrm flipV="1">
            <a:off x="9882070" y="278563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6FAB0CE-7AD0-F75C-A762-051F2520D85D}"/>
                  </a:ext>
                </a:extLst>
              </p:cNvPr>
              <p:cNvSpPr txBox="1"/>
              <p:nvPr/>
            </p:nvSpPr>
            <p:spPr>
              <a:xfrm>
                <a:off x="8321667" y="3530806"/>
                <a:ext cx="14340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6FAB0CE-7AD0-F75C-A762-051F2520D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3530806"/>
                <a:ext cx="1434047" cy="369332"/>
              </a:xfrm>
              <a:prstGeom prst="rect">
                <a:avLst/>
              </a:prstGeom>
              <a:blipFill>
                <a:blip r:embed="rId8"/>
                <a:stretch>
                  <a:fillRect r="-2979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64F6FDC-6E07-4553-54A0-53464583A3DC}"/>
                  </a:ext>
                </a:extLst>
              </p:cNvPr>
              <p:cNvSpPr txBox="1"/>
              <p:nvPr/>
            </p:nvSpPr>
            <p:spPr>
              <a:xfrm>
                <a:off x="8321667" y="4196072"/>
                <a:ext cx="117070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64F6FDC-6E07-4553-54A0-53464583A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4196072"/>
                <a:ext cx="1170705" cy="369332"/>
              </a:xfrm>
              <a:prstGeom prst="rect">
                <a:avLst/>
              </a:prstGeom>
              <a:blipFill>
                <a:blip r:embed="rId9"/>
                <a:stretch>
                  <a:fillRect r="-1042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D08E70-6ECD-3639-3D59-12758A019FEC}"/>
                  </a:ext>
                </a:extLst>
              </p:cNvPr>
              <p:cNvSpPr txBox="1"/>
              <p:nvPr/>
            </p:nvSpPr>
            <p:spPr>
              <a:xfrm>
                <a:off x="971904" y="1036381"/>
                <a:ext cx="35928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D08E70-6ECD-3639-3D59-12758A019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904" y="1036381"/>
                <a:ext cx="3592842" cy="8298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4EA01A-B485-6069-98F2-30B492F8153B}"/>
                  </a:ext>
                </a:extLst>
              </p:cNvPr>
              <p:cNvSpPr txBox="1"/>
              <p:nvPr/>
            </p:nvSpPr>
            <p:spPr>
              <a:xfrm>
                <a:off x="6901216" y="941814"/>
                <a:ext cx="43261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4EA01A-B485-6069-98F2-30B492F815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216" y="941814"/>
                <a:ext cx="4326184" cy="8298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861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8" grpId="0"/>
      <p:bldP spid="7" grpId="0"/>
      <p:bldP spid="26" grpId="0"/>
      <p:bldP spid="27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0F427-BFA1-C621-3272-78DF36D18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87B18E-319E-3175-8EB5-35AB0ED7FF1F}"/>
                  </a:ext>
                </a:extLst>
              </p:cNvPr>
              <p:cNvSpPr txBox="1"/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87B18E-319E-3175-8EB5-35AB0ED7FF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914139F7-EC1C-A269-A1D3-01856384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52EAF-92B9-BB65-D6A4-5B6D77C48E6C}"/>
              </a:ext>
            </a:extLst>
          </p:cNvPr>
          <p:cNvSpPr txBox="1"/>
          <p:nvPr/>
        </p:nvSpPr>
        <p:spPr>
          <a:xfrm>
            <a:off x="3175257" y="366840"/>
            <a:ext cx="5357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 signals practice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D3FEE9-2A61-C173-979C-8081113E22DE}"/>
                  </a:ext>
                </a:extLst>
              </p:cNvPr>
              <p:cNvSpPr txBox="1"/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D3FEE9-2A61-C173-979C-8081113E22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blipFill>
                <a:blip r:embed="rId3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DFE9DDA-51D3-1760-8DFC-674858144EAC}"/>
                  </a:ext>
                </a:extLst>
              </p:cNvPr>
              <p:cNvSpPr txBox="1"/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DFE9DDA-51D3-1760-8DFC-674858144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CE439CC-A0CB-E78A-7D98-73BE2AA99E37}"/>
              </a:ext>
            </a:extLst>
          </p:cNvPr>
          <p:cNvCxnSpPr/>
          <p:nvPr/>
        </p:nvCxnSpPr>
        <p:spPr>
          <a:xfrm flipV="1">
            <a:off x="1858482" y="2769279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0168C4C-D7DD-05B2-2695-32DF535B01C1}"/>
              </a:ext>
            </a:extLst>
          </p:cNvPr>
          <p:cNvCxnSpPr/>
          <p:nvPr/>
        </p:nvCxnSpPr>
        <p:spPr>
          <a:xfrm flipV="1">
            <a:off x="3579457" y="2776735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8AAF6F7-2DCD-00C7-30B1-D0EF11D308BF}"/>
                  </a:ext>
                </a:extLst>
              </p:cNvPr>
              <p:cNvSpPr txBox="1"/>
              <p:nvPr/>
            </p:nvSpPr>
            <p:spPr>
              <a:xfrm>
                <a:off x="1799344" y="5253800"/>
                <a:ext cx="93346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8AAF6F7-2DCD-00C7-30B1-D0EF11D30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344" y="5253800"/>
                <a:ext cx="933461" cy="369332"/>
              </a:xfrm>
              <a:prstGeom prst="rect">
                <a:avLst/>
              </a:prstGeom>
              <a:blipFill>
                <a:blip r:embed="rId5"/>
                <a:stretch>
                  <a:fillRect r="-8497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C9EA6D7-1E44-5D6A-CBF5-64D523A1B869}"/>
              </a:ext>
            </a:extLst>
          </p:cNvPr>
          <p:cNvSpPr txBox="1"/>
          <p:nvPr/>
        </p:nvSpPr>
        <p:spPr>
          <a:xfrm>
            <a:off x="4023577" y="431157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CEFE3F1-0EEB-249F-0A59-8D9921DD8177}"/>
                  </a:ext>
                </a:extLst>
              </p:cNvPr>
              <p:cNvSpPr txBox="1"/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CEFE3F1-0EEB-249F-0A59-8D9921DD81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blipFill>
                <a:blip r:embed="rId6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67DCA67-CD85-B02A-8ED7-727281113812}"/>
                  </a:ext>
                </a:extLst>
              </p:cNvPr>
              <p:cNvSpPr txBox="1"/>
              <p:nvPr/>
            </p:nvSpPr>
            <p:spPr>
              <a:xfrm>
                <a:off x="8022753" y="2542310"/>
                <a:ext cx="2027927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67DCA67-CD85-B02A-8ED7-727281113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2753" y="2542310"/>
                <a:ext cx="2027927" cy="6925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404B97F-53FB-8529-E44E-CFF41C5B687E}"/>
                  </a:ext>
                </a:extLst>
              </p:cNvPr>
              <p:cNvSpPr txBox="1"/>
              <p:nvPr/>
            </p:nvSpPr>
            <p:spPr>
              <a:xfrm>
                <a:off x="8321667" y="3530806"/>
                <a:ext cx="145347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=7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404B97F-53FB-8529-E44E-CFF41C5B6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3530806"/>
                <a:ext cx="1453475" cy="369332"/>
              </a:xfrm>
              <a:prstGeom prst="rect">
                <a:avLst/>
              </a:prstGeom>
              <a:blipFill>
                <a:blip r:embed="rId8"/>
                <a:stretch>
                  <a:fillRect l="-2510" r="-3766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3B81A9-9641-9A73-DEAF-33C368F45785}"/>
                  </a:ext>
                </a:extLst>
              </p:cNvPr>
              <p:cNvSpPr txBox="1"/>
              <p:nvPr/>
            </p:nvSpPr>
            <p:spPr>
              <a:xfrm>
                <a:off x="905565" y="997526"/>
                <a:ext cx="453938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=8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3B81A9-9641-9A73-DEAF-33C368F457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565" y="997526"/>
                <a:ext cx="4539384" cy="8298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FEF7FC-3F1D-A5BF-1772-EF0897BC553E}"/>
                  </a:ext>
                </a:extLst>
              </p:cNvPr>
              <p:cNvSpPr txBox="1"/>
              <p:nvPr/>
            </p:nvSpPr>
            <p:spPr>
              <a:xfrm>
                <a:off x="7064529" y="995244"/>
                <a:ext cx="353013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FEF7FC-3F1D-A5BF-1772-EF0897BC55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529" y="995244"/>
                <a:ext cx="3530134" cy="8298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7648EEF-7CA0-5900-F75B-18E73845B666}"/>
              </a:ext>
            </a:extLst>
          </p:cNvPr>
          <p:cNvSpPr txBox="1"/>
          <p:nvPr/>
        </p:nvSpPr>
        <p:spPr>
          <a:xfrm>
            <a:off x="8321667" y="4321489"/>
            <a:ext cx="185461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periodic</a:t>
            </a:r>
          </a:p>
        </p:txBody>
      </p:sp>
    </p:spTree>
    <p:extLst>
      <p:ext uri="{BB962C8B-B14F-4D97-AF65-F5344CB8AC3E}">
        <p14:creationId xmlns:p14="http://schemas.microsoft.com/office/powerpoint/2010/main" val="142983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8" grpId="0"/>
      <p:bldP spid="7" grpId="0"/>
      <p:bldP spid="26" grpId="0"/>
      <p:bldP spid="27" grpId="0"/>
      <p:bldP spid="3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3BA33-7031-1F44-4DD7-FAC72B003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033CCC-7496-E651-CD8F-E162860A1512}"/>
                  </a:ext>
                </a:extLst>
              </p:cNvPr>
              <p:cNvSpPr txBox="1"/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033CCC-7496-E651-CD8F-E162860A15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155" y="2566585"/>
                <a:ext cx="2284600" cy="6914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7A47C68-C7BD-1102-E2CA-43B36A8D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19120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 Signals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2A8FC3-7BC3-7F5C-AD34-C5B131C8B928}"/>
              </a:ext>
            </a:extLst>
          </p:cNvPr>
          <p:cNvSpPr txBox="1"/>
          <p:nvPr/>
        </p:nvSpPr>
        <p:spPr>
          <a:xfrm>
            <a:off x="3175257" y="366840"/>
            <a:ext cx="5357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sinusoidal signals practice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5D3FEE-ABA2-BC45-A0DA-5E44B511D053}"/>
                  </a:ext>
                </a:extLst>
              </p:cNvPr>
              <p:cNvSpPr txBox="1"/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5D3FEE-ABA2-BC45-A0DA-5E44B511D0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1946751"/>
                <a:ext cx="2098523" cy="369332"/>
              </a:xfrm>
              <a:prstGeom prst="rect">
                <a:avLst/>
              </a:prstGeom>
              <a:blipFill>
                <a:blip r:embed="rId3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D8D64C1-A147-7DF6-142A-FE2C4F4CFF17}"/>
                  </a:ext>
                </a:extLst>
              </p:cNvPr>
              <p:cNvSpPr txBox="1"/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D8D64C1-A147-7DF6-142A-FE2C4F4CF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47" y="4149323"/>
                <a:ext cx="1854610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A70ED3-65AC-2A4D-CCCB-AA40BB22A388}"/>
              </a:ext>
            </a:extLst>
          </p:cNvPr>
          <p:cNvCxnSpPr/>
          <p:nvPr/>
        </p:nvCxnSpPr>
        <p:spPr>
          <a:xfrm flipV="1">
            <a:off x="1858482" y="2769279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CAF621-2D8E-AB2C-6E2E-B0502ADDE261}"/>
              </a:ext>
            </a:extLst>
          </p:cNvPr>
          <p:cNvCxnSpPr/>
          <p:nvPr/>
        </p:nvCxnSpPr>
        <p:spPr>
          <a:xfrm flipV="1">
            <a:off x="3579457" y="2776735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FB0556D-17F3-CC21-E300-951422D3D0C4}"/>
                  </a:ext>
                </a:extLst>
              </p:cNvPr>
              <p:cNvSpPr txBox="1"/>
              <p:nvPr/>
            </p:nvSpPr>
            <p:spPr>
              <a:xfrm>
                <a:off x="1799344" y="5253800"/>
                <a:ext cx="93346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FB0556D-17F3-CC21-E300-951422D3D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344" y="5253800"/>
                <a:ext cx="933461" cy="369332"/>
              </a:xfrm>
              <a:prstGeom prst="rect">
                <a:avLst/>
              </a:prstGeom>
              <a:blipFill>
                <a:blip r:embed="rId5"/>
                <a:stretch>
                  <a:fillRect r="-915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4E1A071-77A4-2DB4-91AD-712F2562DAD5}"/>
              </a:ext>
            </a:extLst>
          </p:cNvPr>
          <p:cNvSpPr txBox="1"/>
          <p:nvPr/>
        </p:nvSpPr>
        <p:spPr>
          <a:xfrm>
            <a:off x="4023577" y="4311579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EAADC78-4F25-17D9-6E0C-090EF6C150C4}"/>
                  </a:ext>
                </a:extLst>
              </p:cNvPr>
              <p:cNvSpPr txBox="1"/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EAADC78-4F25-17D9-6E0C-090EF6C15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404" y="1946751"/>
                <a:ext cx="2098523" cy="369332"/>
              </a:xfrm>
              <a:prstGeom prst="rect">
                <a:avLst/>
              </a:prstGeom>
              <a:blipFill>
                <a:blip r:embed="rId6"/>
                <a:stretch>
                  <a:fillRect l="-2907" r="-1744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89409B9-15C7-BC09-32A0-C7AC021108D2}"/>
                  </a:ext>
                </a:extLst>
              </p:cNvPr>
              <p:cNvSpPr txBox="1"/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89409B9-15C7-BC09-32A0-C7AC02110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671" y="2542310"/>
                <a:ext cx="2217274" cy="6925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AC7D7E7-F07E-AF6F-18A4-9961BB2F9E8F}"/>
              </a:ext>
            </a:extLst>
          </p:cNvPr>
          <p:cNvCxnSpPr/>
          <p:nvPr/>
        </p:nvCxnSpPr>
        <p:spPr>
          <a:xfrm flipV="1">
            <a:off x="8161095" y="2729321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4D1F0B4-CDD3-8D48-F8A2-483954EC49B1}"/>
              </a:ext>
            </a:extLst>
          </p:cNvPr>
          <p:cNvCxnSpPr/>
          <p:nvPr/>
        </p:nvCxnSpPr>
        <p:spPr>
          <a:xfrm flipV="1">
            <a:off x="9882070" y="2785638"/>
            <a:ext cx="321145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8D986FF-3B04-D661-A649-959F3DB58E14}"/>
                  </a:ext>
                </a:extLst>
              </p:cNvPr>
              <p:cNvSpPr txBox="1"/>
              <p:nvPr/>
            </p:nvSpPr>
            <p:spPr>
              <a:xfrm>
                <a:off x="8321667" y="4196072"/>
                <a:ext cx="100078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8D986FF-3B04-D661-A649-959F3DB58E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667" y="4196072"/>
                <a:ext cx="1000787" cy="369332"/>
              </a:xfrm>
              <a:prstGeom prst="rect">
                <a:avLst/>
              </a:prstGeom>
              <a:blipFill>
                <a:blip r:embed="rId8"/>
                <a:stretch>
                  <a:fillRect r="-122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F5547B-4FC9-F298-65B7-72F96E9BF20F}"/>
                  </a:ext>
                </a:extLst>
              </p:cNvPr>
              <p:cNvSpPr txBox="1"/>
              <p:nvPr/>
            </p:nvSpPr>
            <p:spPr>
              <a:xfrm>
                <a:off x="6997571" y="1202962"/>
                <a:ext cx="36409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8.       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.5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F5547B-4FC9-F298-65B7-72F96E9BF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571" y="1202962"/>
                <a:ext cx="3640997" cy="369332"/>
              </a:xfrm>
              <a:prstGeom prst="rect">
                <a:avLst/>
              </a:prstGeom>
              <a:blipFill>
                <a:blip r:embed="rId9"/>
                <a:stretch>
                  <a:fillRect l="-167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73BF3B-6BCA-27CC-BFFB-4AECF24DB2C9}"/>
                  </a:ext>
                </a:extLst>
              </p:cNvPr>
              <p:cNvSpPr txBox="1"/>
              <p:nvPr/>
            </p:nvSpPr>
            <p:spPr>
              <a:xfrm>
                <a:off x="993258" y="959328"/>
                <a:ext cx="3818930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.8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73BF3B-6BCA-27CC-BFFB-4AECF24DB2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258" y="959328"/>
                <a:ext cx="3818930" cy="6925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67BA01-FEB7-E7CC-61C2-40237D72CFF1}"/>
                  </a:ext>
                </a:extLst>
              </p:cNvPr>
              <p:cNvSpPr txBox="1"/>
              <p:nvPr/>
            </p:nvSpPr>
            <p:spPr>
              <a:xfrm>
                <a:off x="8045631" y="3341981"/>
                <a:ext cx="185461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∗2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67BA01-FEB7-E7CC-61C2-40237D72CF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631" y="3341981"/>
                <a:ext cx="1854610" cy="6938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6E1DDC0E-008C-8D50-18F5-AA63EBEC6F98}"/>
              </a:ext>
            </a:extLst>
          </p:cNvPr>
          <p:cNvSpPr txBox="1"/>
          <p:nvPr/>
        </p:nvSpPr>
        <p:spPr>
          <a:xfrm>
            <a:off x="10239097" y="3942247"/>
            <a:ext cx="11966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</a:p>
        </p:txBody>
      </p:sp>
    </p:spTree>
    <p:extLst>
      <p:ext uri="{BB962C8B-B14F-4D97-AF65-F5344CB8AC3E}">
        <p14:creationId xmlns:p14="http://schemas.microsoft.com/office/powerpoint/2010/main" val="305581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8" grpId="0"/>
      <p:bldP spid="7" grpId="0"/>
      <p:bldP spid="26" grpId="0"/>
      <p:bldP spid="27" grpId="0"/>
      <p:bldP spid="31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14897</TotalTime>
  <Words>499</Words>
  <Application>Microsoft Office PowerPoint</Application>
  <PresentationFormat>Widescreen</PresentationFormat>
  <Paragraphs>86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Basic Signals</vt:lpstr>
      <vt:lpstr>Basic Signals</vt:lpstr>
      <vt:lpstr>Basic Signals</vt:lpstr>
      <vt:lpstr>Basic Signals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2</cp:revision>
  <dcterms:created xsi:type="dcterms:W3CDTF">2025-08-19T14:43:44Z</dcterms:created>
  <dcterms:modified xsi:type="dcterms:W3CDTF">2025-10-12T05:47:32Z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