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sldIdLst>
    <p:sldId id="256" r:id="rId5"/>
    <p:sldId id="257" r:id="rId6"/>
    <p:sldId id="285" r:id="rId7"/>
    <p:sldId id="352" r:id="rId8"/>
    <p:sldId id="353" r:id="rId9"/>
    <p:sldId id="355" r:id="rId10"/>
    <p:sldId id="356" r:id="rId11"/>
    <p:sldId id="357" r:id="rId12"/>
    <p:sldId id="358" r:id="rId13"/>
    <p:sldId id="359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54" r:id="rId28"/>
    <p:sldId id="348" r:id="rId29"/>
    <p:sldId id="349" r:id="rId30"/>
    <p:sldId id="350" r:id="rId31"/>
    <p:sldId id="360" r:id="rId32"/>
    <p:sldId id="330" r:id="rId33"/>
    <p:sldId id="34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4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6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Frequency%20Respons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Frequency%20Respons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Frequency%20Respons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ornellcollege-my.sharepoint.com/personal/kstephenson_cornellcollege_edu/Documents/Frequency%20Respons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Magnitude of Frequency Response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Sheet1!$B$10:$B$210</c:f>
              <c:numCache>
                <c:formatCode>General</c:formatCode>
                <c:ptCount val="201"/>
                <c:pt idx="0">
                  <c:v>-5</c:v>
                </c:pt>
                <c:pt idx="1">
                  <c:v>-4.95</c:v>
                </c:pt>
                <c:pt idx="2">
                  <c:v>-4.9000000000000004</c:v>
                </c:pt>
                <c:pt idx="3">
                  <c:v>-4.8500000000000005</c:v>
                </c:pt>
                <c:pt idx="4">
                  <c:v>-4.8000000000000007</c:v>
                </c:pt>
                <c:pt idx="5">
                  <c:v>-4.7500000000000009</c:v>
                </c:pt>
                <c:pt idx="6">
                  <c:v>-4.7000000000000011</c:v>
                </c:pt>
                <c:pt idx="7">
                  <c:v>-4.6500000000000012</c:v>
                </c:pt>
                <c:pt idx="8">
                  <c:v>-4.6000000000000014</c:v>
                </c:pt>
                <c:pt idx="9">
                  <c:v>-4.5500000000000016</c:v>
                </c:pt>
                <c:pt idx="10">
                  <c:v>-4.5000000000000018</c:v>
                </c:pt>
                <c:pt idx="11">
                  <c:v>-4.450000000000002</c:v>
                </c:pt>
                <c:pt idx="12">
                  <c:v>-4.4000000000000021</c:v>
                </c:pt>
                <c:pt idx="13">
                  <c:v>-4.3500000000000023</c:v>
                </c:pt>
                <c:pt idx="14">
                  <c:v>-4.3000000000000025</c:v>
                </c:pt>
                <c:pt idx="15">
                  <c:v>-4.2500000000000027</c:v>
                </c:pt>
                <c:pt idx="16">
                  <c:v>-4.2000000000000028</c:v>
                </c:pt>
                <c:pt idx="17">
                  <c:v>-4.150000000000003</c:v>
                </c:pt>
                <c:pt idx="18">
                  <c:v>-4.1000000000000032</c:v>
                </c:pt>
                <c:pt idx="19">
                  <c:v>-4.0500000000000034</c:v>
                </c:pt>
                <c:pt idx="20">
                  <c:v>-4.0000000000000036</c:v>
                </c:pt>
                <c:pt idx="21">
                  <c:v>-3.9500000000000037</c:v>
                </c:pt>
                <c:pt idx="22">
                  <c:v>-3.9000000000000039</c:v>
                </c:pt>
                <c:pt idx="23">
                  <c:v>-3.8500000000000041</c:v>
                </c:pt>
                <c:pt idx="24">
                  <c:v>-3.8000000000000043</c:v>
                </c:pt>
                <c:pt idx="25">
                  <c:v>-3.7500000000000044</c:v>
                </c:pt>
                <c:pt idx="26">
                  <c:v>-3.7000000000000046</c:v>
                </c:pt>
                <c:pt idx="27">
                  <c:v>-3.6500000000000048</c:v>
                </c:pt>
                <c:pt idx="28">
                  <c:v>-3.600000000000005</c:v>
                </c:pt>
                <c:pt idx="29">
                  <c:v>-3.5500000000000052</c:v>
                </c:pt>
                <c:pt idx="30">
                  <c:v>-3.5000000000000053</c:v>
                </c:pt>
                <c:pt idx="31">
                  <c:v>-3.4500000000000055</c:v>
                </c:pt>
                <c:pt idx="32">
                  <c:v>-3.4000000000000057</c:v>
                </c:pt>
                <c:pt idx="33">
                  <c:v>-3.3500000000000059</c:v>
                </c:pt>
                <c:pt idx="34">
                  <c:v>-3.300000000000006</c:v>
                </c:pt>
                <c:pt idx="35">
                  <c:v>-3.2500000000000062</c:v>
                </c:pt>
                <c:pt idx="36">
                  <c:v>-3.2000000000000064</c:v>
                </c:pt>
                <c:pt idx="37">
                  <c:v>-3.1500000000000066</c:v>
                </c:pt>
                <c:pt idx="38">
                  <c:v>-3.1000000000000068</c:v>
                </c:pt>
                <c:pt idx="39">
                  <c:v>-3.0500000000000069</c:v>
                </c:pt>
                <c:pt idx="40">
                  <c:v>-3.0000000000000071</c:v>
                </c:pt>
                <c:pt idx="41">
                  <c:v>-2.9500000000000073</c:v>
                </c:pt>
                <c:pt idx="42">
                  <c:v>-2.9000000000000075</c:v>
                </c:pt>
                <c:pt idx="43">
                  <c:v>-2.8500000000000076</c:v>
                </c:pt>
                <c:pt idx="44">
                  <c:v>-2.8000000000000078</c:v>
                </c:pt>
                <c:pt idx="45">
                  <c:v>-2.750000000000008</c:v>
                </c:pt>
                <c:pt idx="46">
                  <c:v>-2.7000000000000082</c:v>
                </c:pt>
                <c:pt idx="47">
                  <c:v>-2.6500000000000083</c:v>
                </c:pt>
                <c:pt idx="48">
                  <c:v>-2.6000000000000085</c:v>
                </c:pt>
                <c:pt idx="49">
                  <c:v>-2.5500000000000087</c:v>
                </c:pt>
                <c:pt idx="50">
                  <c:v>-2.5000000000000089</c:v>
                </c:pt>
                <c:pt idx="51">
                  <c:v>-2.4500000000000091</c:v>
                </c:pt>
                <c:pt idx="52">
                  <c:v>-2.4000000000000092</c:v>
                </c:pt>
                <c:pt idx="53">
                  <c:v>-2.3500000000000094</c:v>
                </c:pt>
                <c:pt idx="54">
                  <c:v>-2.3000000000000096</c:v>
                </c:pt>
                <c:pt idx="55">
                  <c:v>-2.2500000000000098</c:v>
                </c:pt>
                <c:pt idx="56">
                  <c:v>-2.2000000000000099</c:v>
                </c:pt>
                <c:pt idx="57">
                  <c:v>-2.1500000000000101</c:v>
                </c:pt>
                <c:pt idx="58">
                  <c:v>-2.1000000000000103</c:v>
                </c:pt>
                <c:pt idx="59">
                  <c:v>-2.0500000000000105</c:v>
                </c:pt>
                <c:pt idx="60">
                  <c:v>-2.0000000000000107</c:v>
                </c:pt>
                <c:pt idx="61">
                  <c:v>-1.9500000000000106</c:v>
                </c:pt>
                <c:pt idx="62">
                  <c:v>-1.9000000000000106</c:v>
                </c:pt>
                <c:pt idx="63">
                  <c:v>-1.8500000000000105</c:v>
                </c:pt>
                <c:pt idx="64">
                  <c:v>-1.8000000000000105</c:v>
                </c:pt>
                <c:pt idx="65">
                  <c:v>-1.7500000000000104</c:v>
                </c:pt>
                <c:pt idx="66">
                  <c:v>-1.7000000000000104</c:v>
                </c:pt>
                <c:pt idx="67">
                  <c:v>-1.6500000000000103</c:v>
                </c:pt>
                <c:pt idx="68">
                  <c:v>-1.6000000000000103</c:v>
                </c:pt>
                <c:pt idx="69">
                  <c:v>-1.5500000000000103</c:v>
                </c:pt>
                <c:pt idx="70">
                  <c:v>-1.5000000000000102</c:v>
                </c:pt>
                <c:pt idx="71">
                  <c:v>-1.4500000000000102</c:v>
                </c:pt>
                <c:pt idx="72">
                  <c:v>-1.4000000000000101</c:v>
                </c:pt>
                <c:pt idx="73">
                  <c:v>-1.3500000000000101</c:v>
                </c:pt>
                <c:pt idx="74">
                  <c:v>-1.30000000000001</c:v>
                </c:pt>
                <c:pt idx="75">
                  <c:v>-1.25000000000001</c:v>
                </c:pt>
                <c:pt idx="76">
                  <c:v>-1.2000000000000099</c:v>
                </c:pt>
                <c:pt idx="77">
                  <c:v>-1.1500000000000099</c:v>
                </c:pt>
                <c:pt idx="78">
                  <c:v>-1.1000000000000099</c:v>
                </c:pt>
                <c:pt idx="79">
                  <c:v>-1.0500000000000098</c:v>
                </c:pt>
                <c:pt idx="80">
                  <c:v>-1.0000000000000098</c:v>
                </c:pt>
                <c:pt idx="81">
                  <c:v>-0.95000000000000973</c:v>
                </c:pt>
                <c:pt idx="82">
                  <c:v>-0.90000000000000968</c:v>
                </c:pt>
                <c:pt idx="83">
                  <c:v>-0.85000000000000964</c:v>
                </c:pt>
                <c:pt idx="84">
                  <c:v>-0.80000000000000959</c:v>
                </c:pt>
                <c:pt idx="85">
                  <c:v>-0.75000000000000955</c:v>
                </c:pt>
                <c:pt idx="86">
                  <c:v>-0.7000000000000095</c:v>
                </c:pt>
                <c:pt idx="87">
                  <c:v>-0.65000000000000946</c:v>
                </c:pt>
                <c:pt idx="88">
                  <c:v>-0.60000000000000941</c:v>
                </c:pt>
                <c:pt idx="89">
                  <c:v>-0.55000000000000937</c:v>
                </c:pt>
                <c:pt idx="90">
                  <c:v>-0.50000000000000933</c:v>
                </c:pt>
                <c:pt idx="91">
                  <c:v>-0.45000000000000934</c:v>
                </c:pt>
                <c:pt idx="92">
                  <c:v>-0.40000000000000935</c:v>
                </c:pt>
                <c:pt idx="93">
                  <c:v>-0.35000000000000936</c:v>
                </c:pt>
                <c:pt idx="94">
                  <c:v>-0.30000000000000937</c:v>
                </c:pt>
                <c:pt idx="95">
                  <c:v>-0.25000000000000938</c:v>
                </c:pt>
                <c:pt idx="96">
                  <c:v>-0.20000000000000939</c:v>
                </c:pt>
                <c:pt idx="97">
                  <c:v>-0.1500000000000094</c:v>
                </c:pt>
                <c:pt idx="98">
                  <c:v>-0.1000000000000094</c:v>
                </c:pt>
                <c:pt idx="99">
                  <c:v>-5.0000000000009398E-2</c:v>
                </c:pt>
                <c:pt idx="100">
                  <c:v>-9.3952623458903872E-15</c:v>
                </c:pt>
                <c:pt idx="101">
                  <c:v>4.9999999999990608E-2</c:v>
                </c:pt>
                <c:pt idx="102">
                  <c:v>9.999999999999061E-2</c:v>
                </c:pt>
                <c:pt idx="103">
                  <c:v>0.14999999999999061</c:v>
                </c:pt>
                <c:pt idx="104">
                  <c:v>0.19999999999999063</c:v>
                </c:pt>
                <c:pt idx="105">
                  <c:v>0.24999999999999062</c:v>
                </c:pt>
                <c:pt idx="106">
                  <c:v>0.29999999999999061</c:v>
                </c:pt>
                <c:pt idx="107">
                  <c:v>0.3499999999999906</c:v>
                </c:pt>
                <c:pt idx="108">
                  <c:v>0.39999999999999059</c:v>
                </c:pt>
                <c:pt idx="109">
                  <c:v>0.44999999999999057</c:v>
                </c:pt>
                <c:pt idx="110">
                  <c:v>0.49999999999999056</c:v>
                </c:pt>
                <c:pt idx="111">
                  <c:v>0.54999999999999061</c:v>
                </c:pt>
                <c:pt idx="112">
                  <c:v>0.59999999999999065</c:v>
                </c:pt>
                <c:pt idx="113">
                  <c:v>0.6499999999999907</c:v>
                </c:pt>
                <c:pt idx="114">
                  <c:v>0.69999999999999074</c:v>
                </c:pt>
                <c:pt idx="115">
                  <c:v>0.74999999999999079</c:v>
                </c:pt>
                <c:pt idx="116">
                  <c:v>0.79999999999999083</c:v>
                </c:pt>
                <c:pt idx="117">
                  <c:v>0.84999999999999087</c:v>
                </c:pt>
                <c:pt idx="118">
                  <c:v>0.89999999999999092</c:v>
                </c:pt>
                <c:pt idx="119">
                  <c:v>0.94999999999999096</c:v>
                </c:pt>
                <c:pt idx="120">
                  <c:v>0.99999999999999101</c:v>
                </c:pt>
                <c:pt idx="121">
                  <c:v>1.0499999999999909</c:v>
                </c:pt>
                <c:pt idx="122">
                  <c:v>1.099999999999991</c:v>
                </c:pt>
                <c:pt idx="123">
                  <c:v>1.149999999999991</c:v>
                </c:pt>
                <c:pt idx="124">
                  <c:v>1.1999999999999911</c:v>
                </c:pt>
                <c:pt idx="125">
                  <c:v>1.2499999999999911</c:v>
                </c:pt>
                <c:pt idx="126">
                  <c:v>1.2999999999999912</c:v>
                </c:pt>
                <c:pt idx="127">
                  <c:v>1.3499999999999912</c:v>
                </c:pt>
                <c:pt idx="128">
                  <c:v>1.3999999999999913</c:v>
                </c:pt>
                <c:pt idx="129">
                  <c:v>1.4499999999999913</c:v>
                </c:pt>
                <c:pt idx="130">
                  <c:v>1.4999999999999913</c:v>
                </c:pt>
                <c:pt idx="131">
                  <c:v>1.5499999999999914</c:v>
                </c:pt>
                <c:pt idx="132">
                  <c:v>1.5999999999999914</c:v>
                </c:pt>
                <c:pt idx="133">
                  <c:v>1.6499999999999915</c:v>
                </c:pt>
                <c:pt idx="134">
                  <c:v>1.6999999999999915</c:v>
                </c:pt>
                <c:pt idx="135">
                  <c:v>1.7499999999999916</c:v>
                </c:pt>
                <c:pt idx="136">
                  <c:v>1.7999999999999916</c:v>
                </c:pt>
                <c:pt idx="137">
                  <c:v>1.8499999999999917</c:v>
                </c:pt>
                <c:pt idx="138">
                  <c:v>1.8999999999999917</c:v>
                </c:pt>
                <c:pt idx="139">
                  <c:v>1.9499999999999917</c:v>
                </c:pt>
                <c:pt idx="140">
                  <c:v>1.9999999999999918</c:v>
                </c:pt>
                <c:pt idx="141">
                  <c:v>2.0499999999999918</c:v>
                </c:pt>
                <c:pt idx="142">
                  <c:v>2.0999999999999917</c:v>
                </c:pt>
                <c:pt idx="143">
                  <c:v>2.1499999999999915</c:v>
                </c:pt>
                <c:pt idx="144">
                  <c:v>2.1999999999999913</c:v>
                </c:pt>
                <c:pt idx="145">
                  <c:v>2.2499999999999911</c:v>
                </c:pt>
                <c:pt idx="146">
                  <c:v>2.2999999999999909</c:v>
                </c:pt>
                <c:pt idx="147">
                  <c:v>2.3499999999999908</c:v>
                </c:pt>
                <c:pt idx="148">
                  <c:v>2.3999999999999906</c:v>
                </c:pt>
                <c:pt idx="149">
                  <c:v>2.4499999999999904</c:v>
                </c:pt>
                <c:pt idx="150">
                  <c:v>2.4999999999999902</c:v>
                </c:pt>
                <c:pt idx="151">
                  <c:v>2.5499999999999901</c:v>
                </c:pt>
                <c:pt idx="152">
                  <c:v>2.5999999999999899</c:v>
                </c:pt>
                <c:pt idx="153">
                  <c:v>2.6499999999999897</c:v>
                </c:pt>
                <c:pt idx="154">
                  <c:v>2.6999999999999895</c:v>
                </c:pt>
                <c:pt idx="155">
                  <c:v>2.7499999999999893</c:v>
                </c:pt>
                <c:pt idx="156">
                  <c:v>2.7999999999999892</c:v>
                </c:pt>
                <c:pt idx="157">
                  <c:v>2.849999999999989</c:v>
                </c:pt>
                <c:pt idx="158">
                  <c:v>2.8999999999999888</c:v>
                </c:pt>
                <c:pt idx="159">
                  <c:v>2.9499999999999886</c:v>
                </c:pt>
                <c:pt idx="160">
                  <c:v>2.9999999999999885</c:v>
                </c:pt>
                <c:pt idx="161">
                  <c:v>3.0499999999999883</c:v>
                </c:pt>
                <c:pt idx="162">
                  <c:v>3.0999999999999881</c:v>
                </c:pt>
                <c:pt idx="163">
                  <c:v>3.1499999999999879</c:v>
                </c:pt>
                <c:pt idx="164">
                  <c:v>3.1999999999999877</c:v>
                </c:pt>
                <c:pt idx="165">
                  <c:v>3.2499999999999876</c:v>
                </c:pt>
                <c:pt idx="166">
                  <c:v>3.2999999999999874</c:v>
                </c:pt>
                <c:pt idx="167">
                  <c:v>3.3499999999999872</c:v>
                </c:pt>
                <c:pt idx="168">
                  <c:v>3.399999999999987</c:v>
                </c:pt>
                <c:pt idx="169">
                  <c:v>3.4499999999999869</c:v>
                </c:pt>
                <c:pt idx="170">
                  <c:v>3.4999999999999867</c:v>
                </c:pt>
                <c:pt idx="171">
                  <c:v>3.5499999999999865</c:v>
                </c:pt>
                <c:pt idx="172">
                  <c:v>3.5999999999999863</c:v>
                </c:pt>
                <c:pt idx="173">
                  <c:v>3.6499999999999861</c:v>
                </c:pt>
                <c:pt idx="174">
                  <c:v>3.699999999999986</c:v>
                </c:pt>
                <c:pt idx="175">
                  <c:v>3.7499999999999858</c:v>
                </c:pt>
                <c:pt idx="176">
                  <c:v>3.7999999999999856</c:v>
                </c:pt>
                <c:pt idx="177">
                  <c:v>3.8499999999999854</c:v>
                </c:pt>
                <c:pt idx="178">
                  <c:v>3.8999999999999853</c:v>
                </c:pt>
                <c:pt idx="179">
                  <c:v>3.9499999999999851</c:v>
                </c:pt>
                <c:pt idx="180">
                  <c:v>3.9999999999999849</c:v>
                </c:pt>
                <c:pt idx="181">
                  <c:v>4.0499999999999847</c:v>
                </c:pt>
                <c:pt idx="182">
                  <c:v>4.0999999999999845</c:v>
                </c:pt>
                <c:pt idx="183">
                  <c:v>4.1499999999999844</c:v>
                </c:pt>
                <c:pt idx="184">
                  <c:v>4.1999999999999842</c:v>
                </c:pt>
                <c:pt idx="185">
                  <c:v>4.249999999999984</c:v>
                </c:pt>
                <c:pt idx="186">
                  <c:v>4.2999999999999838</c:v>
                </c:pt>
                <c:pt idx="187">
                  <c:v>4.3499999999999837</c:v>
                </c:pt>
                <c:pt idx="188">
                  <c:v>4.3999999999999835</c:v>
                </c:pt>
                <c:pt idx="189">
                  <c:v>4.4499999999999833</c:v>
                </c:pt>
                <c:pt idx="190">
                  <c:v>4.4999999999999831</c:v>
                </c:pt>
                <c:pt idx="191">
                  <c:v>4.5499999999999829</c:v>
                </c:pt>
                <c:pt idx="192">
                  <c:v>4.5999999999999828</c:v>
                </c:pt>
                <c:pt idx="193">
                  <c:v>4.6499999999999826</c:v>
                </c:pt>
                <c:pt idx="194">
                  <c:v>4.6999999999999824</c:v>
                </c:pt>
                <c:pt idx="195">
                  <c:v>4.7499999999999822</c:v>
                </c:pt>
                <c:pt idx="196">
                  <c:v>4.7999999999999821</c:v>
                </c:pt>
                <c:pt idx="197">
                  <c:v>4.8499999999999819</c:v>
                </c:pt>
                <c:pt idx="198">
                  <c:v>4.8999999999999817</c:v>
                </c:pt>
                <c:pt idx="199">
                  <c:v>4.9499999999999815</c:v>
                </c:pt>
                <c:pt idx="200">
                  <c:v>4.9999999999999813</c:v>
                </c:pt>
              </c:numCache>
            </c:numRef>
          </c:xVal>
          <c:yVal>
            <c:numRef>
              <c:f>Sheet1!$D$10:$D$210</c:f>
              <c:numCache>
                <c:formatCode>General</c:formatCode>
                <c:ptCount val="201"/>
                <c:pt idx="0">
                  <c:v>0.58823529411764708</c:v>
                </c:pt>
                <c:pt idx="1">
                  <c:v>0.58999733442590219</c:v>
                </c:pt>
                <c:pt idx="2">
                  <c:v>0.59533522451680554</c:v>
                </c:pt>
                <c:pt idx="3">
                  <c:v>0.60440791638771008</c:v>
                </c:pt>
                <c:pt idx="4">
                  <c:v>0.61749294724086112</c:v>
                </c:pt>
                <c:pt idx="5">
                  <c:v>0.63500710113948111</c:v>
                </c:pt>
                <c:pt idx="6">
                  <c:v>0.65753917537405293</c:v>
                </c:pt>
                <c:pt idx="7">
                  <c:v>0.68589966073275144</c:v>
                </c:pt>
                <c:pt idx="8">
                  <c:v>0.72119522702728289</c:v>
                </c:pt>
                <c:pt idx="9">
                  <c:v>0.76494096653434029</c:v>
                </c:pt>
                <c:pt idx="10">
                  <c:v>0.8192319205190387</c:v>
                </c:pt>
                <c:pt idx="11">
                  <c:v>0.88701024177888999</c:v>
                </c:pt>
                <c:pt idx="12">
                  <c:v>0.97249019871008402</c:v>
                </c:pt>
                <c:pt idx="13">
                  <c:v>1.0818473855441806</c:v>
                </c:pt>
                <c:pt idx="14">
                  <c:v>1.2243464297130253</c:v>
                </c:pt>
                <c:pt idx="15">
                  <c:v>1.4141421410345203</c:v>
                </c:pt>
                <c:pt idx="16">
                  <c:v>1.6727736621616065</c:v>
                </c:pt>
                <c:pt idx="17">
                  <c:v>2.0303119811406769</c:v>
                </c:pt>
                <c:pt idx="18">
                  <c:v>2.5116363890230264</c:v>
                </c:pt>
                <c:pt idx="19">
                  <c:v>3.0537187985394967</c:v>
                </c:pt>
                <c:pt idx="20">
                  <c:v>3.333333333333333</c:v>
                </c:pt>
                <c:pt idx="21">
                  <c:v>3.0537187985395602</c:v>
                </c:pt>
                <c:pt idx="22">
                  <c:v>2.5116363890231019</c:v>
                </c:pt>
                <c:pt idx="23">
                  <c:v>2.0303119811407355</c:v>
                </c:pt>
                <c:pt idx="24">
                  <c:v>1.6727736621616498</c:v>
                </c:pt>
                <c:pt idx="25">
                  <c:v>1.4141421410345489</c:v>
                </c:pt>
                <c:pt idx="26">
                  <c:v>1.2243464297130466</c:v>
                </c:pt>
                <c:pt idx="27">
                  <c:v>1.0818473855441981</c:v>
                </c:pt>
                <c:pt idx="28">
                  <c:v>0.97249019871009745</c:v>
                </c:pt>
                <c:pt idx="29">
                  <c:v>0.88701024177890087</c:v>
                </c:pt>
                <c:pt idx="30">
                  <c:v>0.81923192051904647</c:v>
                </c:pt>
                <c:pt idx="31">
                  <c:v>0.76494096653434662</c:v>
                </c:pt>
                <c:pt idx="32">
                  <c:v>0.72119522702728844</c:v>
                </c:pt>
                <c:pt idx="33">
                  <c:v>0.68589966073275599</c:v>
                </c:pt>
                <c:pt idx="34">
                  <c:v>0.65753917537405637</c:v>
                </c:pt>
                <c:pt idx="35">
                  <c:v>0.63500710113948367</c:v>
                </c:pt>
                <c:pt idx="36">
                  <c:v>0.61749294724086312</c:v>
                </c:pt>
                <c:pt idx="37">
                  <c:v>0.60440791638771141</c:v>
                </c:pt>
                <c:pt idx="38">
                  <c:v>0.59533522451680654</c:v>
                </c:pt>
                <c:pt idx="39">
                  <c:v>0.58999733442590274</c:v>
                </c:pt>
                <c:pt idx="40">
                  <c:v>0.58823529411764708</c:v>
                </c:pt>
                <c:pt idx="41">
                  <c:v>0.58999733442590185</c:v>
                </c:pt>
                <c:pt idx="42">
                  <c:v>0.59533522451680454</c:v>
                </c:pt>
                <c:pt idx="43">
                  <c:v>0.60440791638770841</c:v>
                </c:pt>
                <c:pt idx="44">
                  <c:v>0.61749294724085879</c:v>
                </c:pt>
                <c:pt idx="45">
                  <c:v>0.63500710113947811</c:v>
                </c:pt>
                <c:pt idx="46">
                  <c:v>0.65753917537404938</c:v>
                </c:pt>
                <c:pt idx="47">
                  <c:v>0.68589966073274722</c:v>
                </c:pt>
                <c:pt idx="48">
                  <c:v>0.72119522702727745</c:v>
                </c:pt>
                <c:pt idx="49">
                  <c:v>0.76494096653433308</c:v>
                </c:pt>
                <c:pt idx="50">
                  <c:v>0.81923192051903004</c:v>
                </c:pt>
                <c:pt idx="51">
                  <c:v>0.88701024177887922</c:v>
                </c:pt>
                <c:pt idx="52">
                  <c:v>0.97249019871007014</c:v>
                </c:pt>
                <c:pt idx="53">
                  <c:v>1.0818473855441637</c:v>
                </c:pt>
                <c:pt idx="54">
                  <c:v>1.2243464297130011</c:v>
                </c:pt>
                <c:pt idx="55">
                  <c:v>1.4141421410344877</c:v>
                </c:pt>
                <c:pt idx="56">
                  <c:v>1.6727736621615634</c:v>
                </c:pt>
                <c:pt idx="57">
                  <c:v>2.0303119811406174</c:v>
                </c:pt>
                <c:pt idx="58">
                  <c:v>2.5116363890229527</c:v>
                </c:pt>
                <c:pt idx="59">
                  <c:v>3.0537187985394239</c:v>
                </c:pt>
                <c:pt idx="60">
                  <c:v>3.333333333333333</c:v>
                </c:pt>
                <c:pt idx="61">
                  <c:v>3.0537187985396295</c:v>
                </c:pt>
                <c:pt idx="62">
                  <c:v>2.5116363890231725</c:v>
                </c:pt>
                <c:pt idx="63">
                  <c:v>2.0303119811407884</c:v>
                </c:pt>
                <c:pt idx="64">
                  <c:v>1.672773662161686</c:v>
                </c:pt>
                <c:pt idx="65">
                  <c:v>1.4141421410345767</c:v>
                </c:pt>
                <c:pt idx="66">
                  <c:v>1.2243464297130664</c:v>
                </c:pt>
                <c:pt idx="67">
                  <c:v>1.0818473855442121</c:v>
                </c:pt>
                <c:pt idx="68">
                  <c:v>0.97249019871010756</c:v>
                </c:pt>
                <c:pt idx="69">
                  <c:v>0.88701024177890819</c:v>
                </c:pt>
                <c:pt idx="70">
                  <c:v>0.81923192051905269</c:v>
                </c:pt>
                <c:pt idx="71">
                  <c:v>0.76494096653435129</c:v>
                </c:pt>
                <c:pt idx="72">
                  <c:v>0.721195227027292</c:v>
                </c:pt>
                <c:pt idx="73">
                  <c:v>0.68589966073275876</c:v>
                </c:pt>
                <c:pt idx="74">
                  <c:v>0.65753917537405848</c:v>
                </c:pt>
                <c:pt idx="75">
                  <c:v>0.63500710113948533</c:v>
                </c:pt>
                <c:pt idx="76">
                  <c:v>0.61749294724086423</c:v>
                </c:pt>
                <c:pt idx="77">
                  <c:v>0.60440791638771219</c:v>
                </c:pt>
                <c:pt idx="78">
                  <c:v>0.59533522451680709</c:v>
                </c:pt>
                <c:pt idx="79">
                  <c:v>0.58999733442590296</c:v>
                </c:pt>
                <c:pt idx="80">
                  <c:v>0.58823529411764708</c:v>
                </c:pt>
                <c:pt idx="81">
                  <c:v>0.58999733442590163</c:v>
                </c:pt>
                <c:pt idx="82">
                  <c:v>0.59533522451680421</c:v>
                </c:pt>
                <c:pt idx="83">
                  <c:v>0.60440791638770797</c:v>
                </c:pt>
                <c:pt idx="84">
                  <c:v>0.61749294724085824</c:v>
                </c:pt>
                <c:pt idx="85">
                  <c:v>0.63500710113947756</c:v>
                </c:pt>
                <c:pt idx="86">
                  <c:v>0.6575391753740486</c:v>
                </c:pt>
                <c:pt idx="87">
                  <c:v>0.68589966073274633</c:v>
                </c:pt>
                <c:pt idx="88">
                  <c:v>0.72119522702727668</c:v>
                </c:pt>
                <c:pt idx="89">
                  <c:v>0.7649409665343323</c:v>
                </c:pt>
                <c:pt idx="90">
                  <c:v>0.81923192051902927</c:v>
                </c:pt>
                <c:pt idx="91">
                  <c:v>0.88701024177887866</c:v>
                </c:pt>
                <c:pt idx="92">
                  <c:v>0.97249019871007014</c:v>
                </c:pt>
                <c:pt idx="93">
                  <c:v>1.0818473855441633</c:v>
                </c:pt>
                <c:pt idx="94">
                  <c:v>1.2243464297130016</c:v>
                </c:pt>
                <c:pt idx="95">
                  <c:v>1.4141421410344894</c:v>
                </c:pt>
                <c:pt idx="96">
                  <c:v>1.6727736621615661</c:v>
                </c:pt>
                <c:pt idx="97">
                  <c:v>2.0303119811406232</c:v>
                </c:pt>
                <c:pt idx="98">
                  <c:v>2.5116363890229598</c:v>
                </c:pt>
                <c:pt idx="99">
                  <c:v>3.0537187985394336</c:v>
                </c:pt>
                <c:pt idx="100">
                  <c:v>3.333333333333333</c:v>
                </c:pt>
                <c:pt idx="101">
                  <c:v>3.053718798539617</c:v>
                </c:pt>
                <c:pt idx="102">
                  <c:v>2.5116363890231619</c:v>
                </c:pt>
                <c:pt idx="103">
                  <c:v>2.0303119811407799</c:v>
                </c:pt>
                <c:pt idx="104">
                  <c:v>1.6727736621616798</c:v>
                </c:pt>
                <c:pt idx="105">
                  <c:v>1.414142141034572</c:v>
                </c:pt>
                <c:pt idx="106">
                  <c:v>1.2243464297130631</c:v>
                </c:pt>
                <c:pt idx="107">
                  <c:v>1.0818473855442099</c:v>
                </c:pt>
                <c:pt idx="108">
                  <c:v>0.972490198710106</c:v>
                </c:pt>
                <c:pt idx="109">
                  <c:v>0.88701024177890708</c:v>
                </c:pt>
                <c:pt idx="110">
                  <c:v>0.81923192051905191</c:v>
                </c:pt>
                <c:pt idx="111">
                  <c:v>0.76494096653435062</c:v>
                </c:pt>
                <c:pt idx="112">
                  <c:v>0.72119522702729144</c:v>
                </c:pt>
                <c:pt idx="113">
                  <c:v>0.68589966073275832</c:v>
                </c:pt>
                <c:pt idx="114">
                  <c:v>0.65753917537405804</c:v>
                </c:pt>
                <c:pt idx="115">
                  <c:v>0.635007101139485</c:v>
                </c:pt>
                <c:pt idx="116">
                  <c:v>0.61749294724086401</c:v>
                </c:pt>
                <c:pt idx="117">
                  <c:v>0.60440791638771219</c:v>
                </c:pt>
                <c:pt idx="118">
                  <c:v>0.59533522451680687</c:v>
                </c:pt>
                <c:pt idx="119">
                  <c:v>0.58999733442590296</c:v>
                </c:pt>
                <c:pt idx="120">
                  <c:v>0.58823529411764708</c:v>
                </c:pt>
                <c:pt idx="121">
                  <c:v>0.58999733442590163</c:v>
                </c:pt>
                <c:pt idx="122">
                  <c:v>0.59533522451680432</c:v>
                </c:pt>
                <c:pt idx="123">
                  <c:v>0.60440791638770808</c:v>
                </c:pt>
                <c:pt idx="124">
                  <c:v>0.61749294724085857</c:v>
                </c:pt>
                <c:pt idx="125">
                  <c:v>0.63500710113947778</c:v>
                </c:pt>
                <c:pt idx="126">
                  <c:v>0.65753917537404893</c:v>
                </c:pt>
                <c:pt idx="127">
                  <c:v>0.68589966073274666</c:v>
                </c:pt>
                <c:pt idx="128">
                  <c:v>0.72119522702727712</c:v>
                </c:pt>
                <c:pt idx="129">
                  <c:v>0.76494096653433286</c:v>
                </c:pt>
                <c:pt idx="130">
                  <c:v>0.81923192051902971</c:v>
                </c:pt>
                <c:pt idx="131">
                  <c:v>0.88701024177887988</c:v>
                </c:pt>
                <c:pt idx="132">
                  <c:v>0.97249019871007158</c:v>
                </c:pt>
                <c:pt idx="133">
                  <c:v>1.0818473855441653</c:v>
                </c:pt>
                <c:pt idx="134">
                  <c:v>1.2243464297130042</c:v>
                </c:pt>
                <c:pt idx="135">
                  <c:v>1.4141421410344932</c:v>
                </c:pt>
                <c:pt idx="136">
                  <c:v>1.6727736621615712</c:v>
                </c:pt>
                <c:pt idx="137">
                  <c:v>2.0303119811406303</c:v>
                </c:pt>
                <c:pt idx="138">
                  <c:v>2.5116363890229723</c:v>
                </c:pt>
                <c:pt idx="139">
                  <c:v>3.0537187985394429</c:v>
                </c:pt>
                <c:pt idx="140">
                  <c:v>3.333333333333333</c:v>
                </c:pt>
                <c:pt idx="141">
                  <c:v>3.0537187985396042</c:v>
                </c:pt>
                <c:pt idx="142">
                  <c:v>2.511636389023153</c:v>
                </c:pt>
                <c:pt idx="143">
                  <c:v>2.0303119811407737</c:v>
                </c:pt>
                <c:pt idx="144">
                  <c:v>1.6727736621616762</c:v>
                </c:pt>
                <c:pt idx="145">
                  <c:v>1.4141421410345698</c:v>
                </c:pt>
                <c:pt idx="146">
                  <c:v>1.224346429713062</c:v>
                </c:pt>
                <c:pt idx="147">
                  <c:v>1.0818473855442099</c:v>
                </c:pt>
                <c:pt idx="148">
                  <c:v>0.972490198710106</c:v>
                </c:pt>
                <c:pt idx="149">
                  <c:v>0.88701024177890753</c:v>
                </c:pt>
                <c:pt idx="150">
                  <c:v>0.81923192051905258</c:v>
                </c:pt>
                <c:pt idx="151">
                  <c:v>0.76494096653435117</c:v>
                </c:pt>
                <c:pt idx="152">
                  <c:v>0.72119522702729211</c:v>
                </c:pt>
                <c:pt idx="153">
                  <c:v>0.68589966073275899</c:v>
                </c:pt>
                <c:pt idx="154">
                  <c:v>0.65753917537405882</c:v>
                </c:pt>
                <c:pt idx="155">
                  <c:v>0.63500710113948555</c:v>
                </c:pt>
                <c:pt idx="156">
                  <c:v>0.61749294724086456</c:v>
                </c:pt>
                <c:pt idx="157">
                  <c:v>0.60440791638771241</c:v>
                </c:pt>
                <c:pt idx="158">
                  <c:v>0.5953352245168072</c:v>
                </c:pt>
                <c:pt idx="159">
                  <c:v>0.58999733442590307</c:v>
                </c:pt>
                <c:pt idx="160">
                  <c:v>0.58823529411764708</c:v>
                </c:pt>
                <c:pt idx="161">
                  <c:v>0.58999733442590141</c:v>
                </c:pt>
                <c:pt idx="162">
                  <c:v>0.59533522451680387</c:v>
                </c:pt>
                <c:pt idx="163">
                  <c:v>0.6044079163877073</c:v>
                </c:pt>
                <c:pt idx="164">
                  <c:v>0.61749294724085735</c:v>
                </c:pt>
                <c:pt idx="165">
                  <c:v>0.63500710113947656</c:v>
                </c:pt>
                <c:pt idx="166">
                  <c:v>0.65753917537404694</c:v>
                </c:pt>
                <c:pt idx="167">
                  <c:v>0.68589966073274422</c:v>
                </c:pt>
                <c:pt idx="168">
                  <c:v>0.72119522702727379</c:v>
                </c:pt>
                <c:pt idx="169">
                  <c:v>0.76494096653432841</c:v>
                </c:pt>
                <c:pt idx="170">
                  <c:v>0.81923192051902394</c:v>
                </c:pt>
                <c:pt idx="171">
                  <c:v>0.88701024177887255</c:v>
                </c:pt>
                <c:pt idx="172">
                  <c:v>0.97249019871006148</c:v>
                </c:pt>
                <c:pt idx="173">
                  <c:v>1.0818473855441517</c:v>
                </c:pt>
                <c:pt idx="174">
                  <c:v>1.2243464297129856</c:v>
                </c:pt>
                <c:pt idx="175">
                  <c:v>1.414142141034467</c:v>
                </c:pt>
                <c:pt idx="176">
                  <c:v>1.6727736621615363</c:v>
                </c:pt>
                <c:pt idx="177">
                  <c:v>2.0303119811405801</c:v>
                </c:pt>
                <c:pt idx="178">
                  <c:v>2.5116363890228999</c:v>
                </c:pt>
                <c:pt idx="179">
                  <c:v>3.0537187985393768</c:v>
                </c:pt>
                <c:pt idx="180">
                  <c:v>3.333333333333333</c:v>
                </c:pt>
                <c:pt idx="181">
                  <c:v>3.053718798539677</c:v>
                </c:pt>
                <c:pt idx="182">
                  <c:v>2.5116363890232272</c:v>
                </c:pt>
                <c:pt idx="183">
                  <c:v>2.0303119811408332</c:v>
                </c:pt>
                <c:pt idx="184">
                  <c:v>1.67277366216172</c:v>
                </c:pt>
                <c:pt idx="185">
                  <c:v>1.4141421410346025</c:v>
                </c:pt>
                <c:pt idx="186">
                  <c:v>1.2243464297130864</c:v>
                </c:pt>
                <c:pt idx="187">
                  <c:v>1.081847385544227</c:v>
                </c:pt>
                <c:pt idx="188">
                  <c:v>0.97249019871011966</c:v>
                </c:pt>
                <c:pt idx="189">
                  <c:v>0.8870102417789183</c:v>
                </c:pt>
                <c:pt idx="190">
                  <c:v>0.81923192051906113</c:v>
                </c:pt>
                <c:pt idx="191">
                  <c:v>0.7649409665343585</c:v>
                </c:pt>
                <c:pt idx="192">
                  <c:v>0.72119522702729755</c:v>
                </c:pt>
                <c:pt idx="193">
                  <c:v>0.68589966073276332</c:v>
                </c:pt>
                <c:pt idx="194">
                  <c:v>0.65753917537406237</c:v>
                </c:pt>
                <c:pt idx="195">
                  <c:v>0.63500710113948855</c:v>
                </c:pt>
                <c:pt idx="196">
                  <c:v>0.61749294724086679</c:v>
                </c:pt>
                <c:pt idx="197">
                  <c:v>0.60440791638771418</c:v>
                </c:pt>
                <c:pt idx="198">
                  <c:v>0.5953352245168082</c:v>
                </c:pt>
                <c:pt idx="199">
                  <c:v>0.58999733442590363</c:v>
                </c:pt>
                <c:pt idx="200">
                  <c:v>0.58823529411764708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C09-4B7F-B711-AB16A7019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193359"/>
        <c:axId val="321193839"/>
      </c:scatterChart>
      <c:valAx>
        <c:axId val="321193359"/>
        <c:scaling>
          <c:orientation val="minMax"/>
          <c:max val="1"/>
          <c:min val="-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ω</a:t>
                </a:r>
                <a:r>
                  <a:rPr lang="en-US"/>
                  <a:t>/</a:t>
                </a:r>
                <a:r>
                  <a:rPr lang="el-GR"/>
                  <a:t>π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839"/>
        <c:crosses val="autoZero"/>
        <c:crossBetween val="midCat"/>
        <c:majorUnit val="0.25"/>
      </c:valAx>
      <c:valAx>
        <c:axId val="321193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3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Angle of Frequency Response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Sheet1!$B$10:$B$210</c:f>
              <c:numCache>
                <c:formatCode>General</c:formatCode>
                <c:ptCount val="201"/>
                <c:pt idx="0">
                  <c:v>-5</c:v>
                </c:pt>
                <c:pt idx="1">
                  <c:v>-4.95</c:v>
                </c:pt>
                <c:pt idx="2">
                  <c:v>-4.9000000000000004</c:v>
                </c:pt>
                <c:pt idx="3">
                  <c:v>-4.8500000000000005</c:v>
                </c:pt>
                <c:pt idx="4">
                  <c:v>-4.8000000000000007</c:v>
                </c:pt>
                <c:pt idx="5">
                  <c:v>-4.7500000000000009</c:v>
                </c:pt>
                <c:pt idx="6">
                  <c:v>-4.7000000000000011</c:v>
                </c:pt>
                <c:pt idx="7">
                  <c:v>-4.6500000000000012</c:v>
                </c:pt>
                <c:pt idx="8">
                  <c:v>-4.6000000000000014</c:v>
                </c:pt>
                <c:pt idx="9">
                  <c:v>-4.5500000000000016</c:v>
                </c:pt>
                <c:pt idx="10">
                  <c:v>-4.5000000000000018</c:v>
                </c:pt>
                <c:pt idx="11">
                  <c:v>-4.450000000000002</c:v>
                </c:pt>
                <c:pt idx="12">
                  <c:v>-4.4000000000000021</c:v>
                </c:pt>
                <c:pt idx="13">
                  <c:v>-4.3500000000000023</c:v>
                </c:pt>
                <c:pt idx="14">
                  <c:v>-4.3000000000000025</c:v>
                </c:pt>
                <c:pt idx="15">
                  <c:v>-4.2500000000000027</c:v>
                </c:pt>
                <c:pt idx="16">
                  <c:v>-4.2000000000000028</c:v>
                </c:pt>
                <c:pt idx="17">
                  <c:v>-4.150000000000003</c:v>
                </c:pt>
                <c:pt idx="18">
                  <c:v>-4.1000000000000032</c:v>
                </c:pt>
                <c:pt idx="19">
                  <c:v>-4.0500000000000034</c:v>
                </c:pt>
                <c:pt idx="20">
                  <c:v>-4.0000000000000036</c:v>
                </c:pt>
                <c:pt idx="21">
                  <c:v>-3.9500000000000037</c:v>
                </c:pt>
                <c:pt idx="22">
                  <c:v>-3.9000000000000039</c:v>
                </c:pt>
                <c:pt idx="23">
                  <c:v>-3.8500000000000041</c:v>
                </c:pt>
                <c:pt idx="24">
                  <c:v>-3.8000000000000043</c:v>
                </c:pt>
                <c:pt idx="25">
                  <c:v>-3.7500000000000044</c:v>
                </c:pt>
                <c:pt idx="26">
                  <c:v>-3.7000000000000046</c:v>
                </c:pt>
                <c:pt idx="27">
                  <c:v>-3.6500000000000048</c:v>
                </c:pt>
                <c:pt idx="28">
                  <c:v>-3.600000000000005</c:v>
                </c:pt>
                <c:pt idx="29">
                  <c:v>-3.5500000000000052</c:v>
                </c:pt>
                <c:pt idx="30">
                  <c:v>-3.5000000000000053</c:v>
                </c:pt>
                <c:pt idx="31">
                  <c:v>-3.4500000000000055</c:v>
                </c:pt>
                <c:pt idx="32">
                  <c:v>-3.4000000000000057</c:v>
                </c:pt>
                <c:pt idx="33">
                  <c:v>-3.3500000000000059</c:v>
                </c:pt>
                <c:pt idx="34">
                  <c:v>-3.300000000000006</c:v>
                </c:pt>
                <c:pt idx="35">
                  <c:v>-3.2500000000000062</c:v>
                </c:pt>
                <c:pt idx="36">
                  <c:v>-3.2000000000000064</c:v>
                </c:pt>
                <c:pt idx="37">
                  <c:v>-3.1500000000000066</c:v>
                </c:pt>
                <c:pt idx="38">
                  <c:v>-3.1000000000000068</c:v>
                </c:pt>
                <c:pt idx="39">
                  <c:v>-3.0500000000000069</c:v>
                </c:pt>
                <c:pt idx="40">
                  <c:v>-3.0000000000000071</c:v>
                </c:pt>
                <c:pt idx="41">
                  <c:v>-2.9500000000000073</c:v>
                </c:pt>
                <c:pt idx="42">
                  <c:v>-2.9000000000000075</c:v>
                </c:pt>
                <c:pt idx="43">
                  <c:v>-2.8500000000000076</c:v>
                </c:pt>
                <c:pt idx="44">
                  <c:v>-2.8000000000000078</c:v>
                </c:pt>
                <c:pt idx="45">
                  <c:v>-2.750000000000008</c:v>
                </c:pt>
                <c:pt idx="46">
                  <c:v>-2.7000000000000082</c:v>
                </c:pt>
                <c:pt idx="47">
                  <c:v>-2.6500000000000083</c:v>
                </c:pt>
                <c:pt idx="48">
                  <c:v>-2.6000000000000085</c:v>
                </c:pt>
                <c:pt idx="49">
                  <c:v>-2.5500000000000087</c:v>
                </c:pt>
                <c:pt idx="50">
                  <c:v>-2.5000000000000089</c:v>
                </c:pt>
                <c:pt idx="51">
                  <c:v>-2.4500000000000091</c:v>
                </c:pt>
                <c:pt idx="52">
                  <c:v>-2.4000000000000092</c:v>
                </c:pt>
                <c:pt idx="53">
                  <c:v>-2.3500000000000094</c:v>
                </c:pt>
                <c:pt idx="54">
                  <c:v>-2.3000000000000096</c:v>
                </c:pt>
                <c:pt idx="55">
                  <c:v>-2.2500000000000098</c:v>
                </c:pt>
                <c:pt idx="56">
                  <c:v>-2.2000000000000099</c:v>
                </c:pt>
                <c:pt idx="57">
                  <c:v>-2.1500000000000101</c:v>
                </c:pt>
                <c:pt idx="58">
                  <c:v>-2.1000000000000103</c:v>
                </c:pt>
                <c:pt idx="59">
                  <c:v>-2.0500000000000105</c:v>
                </c:pt>
                <c:pt idx="60">
                  <c:v>-2.0000000000000107</c:v>
                </c:pt>
                <c:pt idx="61">
                  <c:v>-1.9500000000000106</c:v>
                </c:pt>
                <c:pt idx="62">
                  <c:v>-1.9000000000000106</c:v>
                </c:pt>
                <c:pt idx="63">
                  <c:v>-1.8500000000000105</c:v>
                </c:pt>
                <c:pt idx="64">
                  <c:v>-1.8000000000000105</c:v>
                </c:pt>
                <c:pt idx="65">
                  <c:v>-1.7500000000000104</c:v>
                </c:pt>
                <c:pt idx="66">
                  <c:v>-1.7000000000000104</c:v>
                </c:pt>
                <c:pt idx="67">
                  <c:v>-1.6500000000000103</c:v>
                </c:pt>
                <c:pt idx="68">
                  <c:v>-1.6000000000000103</c:v>
                </c:pt>
                <c:pt idx="69">
                  <c:v>-1.5500000000000103</c:v>
                </c:pt>
                <c:pt idx="70">
                  <c:v>-1.5000000000000102</c:v>
                </c:pt>
                <c:pt idx="71">
                  <c:v>-1.4500000000000102</c:v>
                </c:pt>
                <c:pt idx="72">
                  <c:v>-1.4000000000000101</c:v>
                </c:pt>
                <c:pt idx="73">
                  <c:v>-1.3500000000000101</c:v>
                </c:pt>
                <c:pt idx="74">
                  <c:v>-1.30000000000001</c:v>
                </c:pt>
                <c:pt idx="75">
                  <c:v>-1.25000000000001</c:v>
                </c:pt>
                <c:pt idx="76">
                  <c:v>-1.2000000000000099</c:v>
                </c:pt>
                <c:pt idx="77">
                  <c:v>-1.1500000000000099</c:v>
                </c:pt>
                <c:pt idx="78">
                  <c:v>-1.1000000000000099</c:v>
                </c:pt>
                <c:pt idx="79">
                  <c:v>-1.0500000000000098</c:v>
                </c:pt>
                <c:pt idx="80">
                  <c:v>-1.0000000000000098</c:v>
                </c:pt>
                <c:pt idx="81">
                  <c:v>-0.95000000000000973</c:v>
                </c:pt>
                <c:pt idx="82">
                  <c:v>-0.90000000000000968</c:v>
                </c:pt>
                <c:pt idx="83">
                  <c:v>-0.85000000000000964</c:v>
                </c:pt>
                <c:pt idx="84">
                  <c:v>-0.80000000000000959</c:v>
                </c:pt>
                <c:pt idx="85">
                  <c:v>-0.75000000000000955</c:v>
                </c:pt>
                <c:pt idx="86">
                  <c:v>-0.7000000000000095</c:v>
                </c:pt>
                <c:pt idx="87">
                  <c:v>-0.65000000000000946</c:v>
                </c:pt>
                <c:pt idx="88">
                  <c:v>-0.60000000000000941</c:v>
                </c:pt>
                <c:pt idx="89">
                  <c:v>-0.55000000000000937</c:v>
                </c:pt>
                <c:pt idx="90">
                  <c:v>-0.50000000000000933</c:v>
                </c:pt>
                <c:pt idx="91">
                  <c:v>-0.45000000000000934</c:v>
                </c:pt>
                <c:pt idx="92">
                  <c:v>-0.40000000000000935</c:v>
                </c:pt>
                <c:pt idx="93">
                  <c:v>-0.35000000000000936</c:v>
                </c:pt>
                <c:pt idx="94">
                  <c:v>-0.30000000000000937</c:v>
                </c:pt>
                <c:pt idx="95">
                  <c:v>-0.25000000000000938</c:v>
                </c:pt>
                <c:pt idx="96">
                  <c:v>-0.20000000000000939</c:v>
                </c:pt>
                <c:pt idx="97">
                  <c:v>-0.1500000000000094</c:v>
                </c:pt>
                <c:pt idx="98">
                  <c:v>-0.1000000000000094</c:v>
                </c:pt>
                <c:pt idx="99">
                  <c:v>-5.0000000000009398E-2</c:v>
                </c:pt>
                <c:pt idx="100">
                  <c:v>-9.3952623458903872E-15</c:v>
                </c:pt>
                <c:pt idx="101">
                  <c:v>4.9999999999990608E-2</c:v>
                </c:pt>
                <c:pt idx="102">
                  <c:v>9.999999999999061E-2</c:v>
                </c:pt>
                <c:pt idx="103">
                  <c:v>0.14999999999999061</c:v>
                </c:pt>
                <c:pt idx="104">
                  <c:v>0.19999999999999063</c:v>
                </c:pt>
                <c:pt idx="105">
                  <c:v>0.24999999999999062</c:v>
                </c:pt>
                <c:pt idx="106">
                  <c:v>0.29999999999999061</c:v>
                </c:pt>
                <c:pt idx="107">
                  <c:v>0.3499999999999906</c:v>
                </c:pt>
                <c:pt idx="108">
                  <c:v>0.39999999999999059</c:v>
                </c:pt>
                <c:pt idx="109">
                  <c:v>0.44999999999999057</c:v>
                </c:pt>
                <c:pt idx="110">
                  <c:v>0.49999999999999056</c:v>
                </c:pt>
                <c:pt idx="111">
                  <c:v>0.54999999999999061</c:v>
                </c:pt>
                <c:pt idx="112">
                  <c:v>0.59999999999999065</c:v>
                </c:pt>
                <c:pt idx="113">
                  <c:v>0.6499999999999907</c:v>
                </c:pt>
                <c:pt idx="114">
                  <c:v>0.69999999999999074</c:v>
                </c:pt>
                <c:pt idx="115">
                  <c:v>0.74999999999999079</c:v>
                </c:pt>
                <c:pt idx="116">
                  <c:v>0.79999999999999083</c:v>
                </c:pt>
                <c:pt idx="117">
                  <c:v>0.84999999999999087</c:v>
                </c:pt>
                <c:pt idx="118">
                  <c:v>0.89999999999999092</c:v>
                </c:pt>
                <c:pt idx="119">
                  <c:v>0.94999999999999096</c:v>
                </c:pt>
                <c:pt idx="120">
                  <c:v>0.99999999999999101</c:v>
                </c:pt>
                <c:pt idx="121">
                  <c:v>1.0499999999999909</c:v>
                </c:pt>
                <c:pt idx="122">
                  <c:v>1.099999999999991</c:v>
                </c:pt>
                <c:pt idx="123">
                  <c:v>1.149999999999991</c:v>
                </c:pt>
                <c:pt idx="124">
                  <c:v>1.1999999999999911</c:v>
                </c:pt>
                <c:pt idx="125">
                  <c:v>1.2499999999999911</c:v>
                </c:pt>
                <c:pt idx="126">
                  <c:v>1.2999999999999912</c:v>
                </c:pt>
                <c:pt idx="127">
                  <c:v>1.3499999999999912</c:v>
                </c:pt>
                <c:pt idx="128">
                  <c:v>1.3999999999999913</c:v>
                </c:pt>
                <c:pt idx="129">
                  <c:v>1.4499999999999913</c:v>
                </c:pt>
                <c:pt idx="130">
                  <c:v>1.4999999999999913</c:v>
                </c:pt>
                <c:pt idx="131">
                  <c:v>1.5499999999999914</c:v>
                </c:pt>
                <c:pt idx="132">
                  <c:v>1.5999999999999914</c:v>
                </c:pt>
                <c:pt idx="133">
                  <c:v>1.6499999999999915</c:v>
                </c:pt>
                <c:pt idx="134">
                  <c:v>1.6999999999999915</c:v>
                </c:pt>
                <c:pt idx="135">
                  <c:v>1.7499999999999916</c:v>
                </c:pt>
                <c:pt idx="136">
                  <c:v>1.7999999999999916</c:v>
                </c:pt>
                <c:pt idx="137">
                  <c:v>1.8499999999999917</c:v>
                </c:pt>
                <c:pt idx="138">
                  <c:v>1.8999999999999917</c:v>
                </c:pt>
                <c:pt idx="139">
                  <c:v>1.9499999999999917</c:v>
                </c:pt>
                <c:pt idx="140">
                  <c:v>1.9999999999999918</c:v>
                </c:pt>
                <c:pt idx="141">
                  <c:v>2.0499999999999918</c:v>
                </c:pt>
                <c:pt idx="142">
                  <c:v>2.0999999999999917</c:v>
                </c:pt>
                <c:pt idx="143">
                  <c:v>2.1499999999999915</c:v>
                </c:pt>
                <c:pt idx="144">
                  <c:v>2.1999999999999913</c:v>
                </c:pt>
                <c:pt idx="145">
                  <c:v>2.2499999999999911</c:v>
                </c:pt>
                <c:pt idx="146">
                  <c:v>2.2999999999999909</c:v>
                </c:pt>
                <c:pt idx="147">
                  <c:v>2.3499999999999908</c:v>
                </c:pt>
                <c:pt idx="148">
                  <c:v>2.3999999999999906</c:v>
                </c:pt>
                <c:pt idx="149">
                  <c:v>2.4499999999999904</c:v>
                </c:pt>
                <c:pt idx="150">
                  <c:v>2.4999999999999902</c:v>
                </c:pt>
                <c:pt idx="151">
                  <c:v>2.5499999999999901</c:v>
                </c:pt>
                <c:pt idx="152">
                  <c:v>2.5999999999999899</c:v>
                </c:pt>
                <c:pt idx="153">
                  <c:v>2.6499999999999897</c:v>
                </c:pt>
                <c:pt idx="154">
                  <c:v>2.6999999999999895</c:v>
                </c:pt>
                <c:pt idx="155">
                  <c:v>2.7499999999999893</c:v>
                </c:pt>
                <c:pt idx="156">
                  <c:v>2.7999999999999892</c:v>
                </c:pt>
                <c:pt idx="157">
                  <c:v>2.849999999999989</c:v>
                </c:pt>
                <c:pt idx="158">
                  <c:v>2.8999999999999888</c:v>
                </c:pt>
                <c:pt idx="159">
                  <c:v>2.9499999999999886</c:v>
                </c:pt>
                <c:pt idx="160">
                  <c:v>2.9999999999999885</c:v>
                </c:pt>
                <c:pt idx="161">
                  <c:v>3.0499999999999883</c:v>
                </c:pt>
                <c:pt idx="162">
                  <c:v>3.0999999999999881</c:v>
                </c:pt>
                <c:pt idx="163">
                  <c:v>3.1499999999999879</c:v>
                </c:pt>
                <c:pt idx="164">
                  <c:v>3.1999999999999877</c:v>
                </c:pt>
                <c:pt idx="165">
                  <c:v>3.2499999999999876</c:v>
                </c:pt>
                <c:pt idx="166">
                  <c:v>3.2999999999999874</c:v>
                </c:pt>
                <c:pt idx="167">
                  <c:v>3.3499999999999872</c:v>
                </c:pt>
                <c:pt idx="168">
                  <c:v>3.399999999999987</c:v>
                </c:pt>
                <c:pt idx="169">
                  <c:v>3.4499999999999869</c:v>
                </c:pt>
                <c:pt idx="170">
                  <c:v>3.4999999999999867</c:v>
                </c:pt>
                <c:pt idx="171">
                  <c:v>3.5499999999999865</c:v>
                </c:pt>
                <c:pt idx="172">
                  <c:v>3.5999999999999863</c:v>
                </c:pt>
                <c:pt idx="173">
                  <c:v>3.6499999999999861</c:v>
                </c:pt>
                <c:pt idx="174">
                  <c:v>3.699999999999986</c:v>
                </c:pt>
                <c:pt idx="175">
                  <c:v>3.7499999999999858</c:v>
                </c:pt>
                <c:pt idx="176">
                  <c:v>3.7999999999999856</c:v>
                </c:pt>
                <c:pt idx="177">
                  <c:v>3.8499999999999854</c:v>
                </c:pt>
                <c:pt idx="178">
                  <c:v>3.8999999999999853</c:v>
                </c:pt>
                <c:pt idx="179">
                  <c:v>3.9499999999999851</c:v>
                </c:pt>
                <c:pt idx="180">
                  <c:v>3.9999999999999849</c:v>
                </c:pt>
                <c:pt idx="181">
                  <c:v>4.0499999999999847</c:v>
                </c:pt>
                <c:pt idx="182">
                  <c:v>4.0999999999999845</c:v>
                </c:pt>
                <c:pt idx="183">
                  <c:v>4.1499999999999844</c:v>
                </c:pt>
                <c:pt idx="184">
                  <c:v>4.1999999999999842</c:v>
                </c:pt>
                <c:pt idx="185">
                  <c:v>4.249999999999984</c:v>
                </c:pt>
                <c:pt idx="186">
                  <c:v>4.2999999999999838</c:v>
                </c:pt>
                <c:pt idx="187">
                  <c:v>4.3499999999999837</c:v>
                </c:pt>
                <c:pt idx="188">
                  <c:v>4.3999999999999835</c:v>
                </c:pt>
                <c:pt idx="189">
                  <c:v>4.4499999999999833</c:v>
                </c:pt>
                <c:pt idx="190">
                  <c:v>4.4999999999999831</c:v>
                </c:pt>
                <c:pt idx="191">
                  <c:v>4.5499999999999829</c:v>
                </c:pt>
                <c:pt idx="192">
                  <c:v>4.5999999999999828</c:v>
                </c:pt>
                <c:pt idx="193">
                  <c:v>4.6499999999999826</c:v>
                </c:pt>
                <c:pt idx="194">
                  <c:v>4.6999999999999824</c:v>
                </c:pt>
                <c:pt idx="195">
                  <c:v>4.7499999999999822</c:v>
                </c:pt>
                <c:pt idx="196">
                  <c:v>4.7999999999999821</c:v>
                </c:pt>
                <c:pt idx="197">
                  <c:v>4.8499999999999819</c:v>
                </c:pt>
                <c:pt idx="198">
                  <c:v>4.8999999999999817</c:v>
                </c:pt>
                <c:pt idx="199">
                  <c:v>4.9499999999999815</c:v>
                </c:pt>
                <c:pt idx="200">
                  <c:v>4.9999999999999813</c:v>
                </c:pt>
              </c:numCache>
            </c:numRef>
          </c:xVal>
          <c:yVal>
            <c:numRef>
              <c:f>Sheet1!$E$10:$E$210</c:f>
              <c:numCache>
                <c:formatCode>General</c:formatCode>
                <c:ptCount val="201"/>
                <c:pt idx="0">
                  <c:v>2.5223644659883349E-16</c:v>
                </c:pt>
                <c:pt idx="1">
                  <c:v>6.4652172731242727E-2</c:v>
                </c:pt>
                <c:pt idx="2">
                  <c:v>0.12913671227433507</c:v>
                </c:pt>
                <c:pt idx="3">
                  <c:v>0.19327793069059435</c:v>
                </c:pt>
                <c:pt idx="4">
                  <c:v>0.25688320998670289</c:v>
                </c:pt>
                <c:pt idx="5">
                  <c:v>0.31973234223639985</c:v>
                </c:pt>
                <c:pt idx="6">
                  <c:v>0.38156379579850674</c:v>
                </c:pt>
                <c:pt idx="7">
                  <c:v>0.44205601983980641</c:v>
                </c:pt>
                <c:pt idx="8">
                  <c:v>0.50080084697703608</c:v>
                </c:pt>
                <c:pt idx="9">
                  <c:v>0.55726419917563885</c:v>
                </c:pt>
                <c:pt idx="10">
                  <c:v>0.61072596438920701</c:v>
                </c:pt>
                <c:pt idx="11">
                  <c:v>0.66018472351707036</c:v>
                </c:pt>
                <c:pt idx="12">
                  <c:v>0.7042011354674681</c:v>
                </c:pt>
                <c:pt idx="13">
                  <c:v>0.74063019254996676</c:v>
                </c:pt>
                <c:pt idx="14">
                  <c:v>0.76614419625845764</c:v>
                </c:pt>
                <c:pt idx="15">
                  <c:v>0.77534799544762512</c:v>
                </c:pt>
                <c:pt idx="16">
                  <c:v>0.75909085896314077</c:v>
                </c:pt>
                <c:pt idx="17">
                  <c:v>0.70131074374095348</c:v>
                </c:pt>
                <c:pt idx="18">
                  <c:v>0.57435908671423008</c:v>
                </c:pt>
                <c:pt idx="19">
                  <c:v>0.34096299632056948</c:v>
                </c:pt>
                <c:pt idx="20">
                  <c:v>2.3725523860355459E-14</c:v>
                </c:pt>
                <c:pt idx="21">
                  <c:v>-0.34096299632053123</c:v>
                </c:pt>
                <c:pt idx="22">
                  <c:v>-0.57435908671420544</c:v>
                </c:pt>
                <c:pt idx="23">
                  <c:v>-0.70131074374094127</c:v>
                </c:pt>
                <c:pt idx="24">
                  <c:v>-0.75909085896313622</c:v>
                </c:pt>
                <c:pt idx="25">
                  <c:v>-0.77534799544762512</c:v>
                </c:pt>
                <c:pt idx="26">
                  <c:v>-0.76614419625846009</c:v>
                </c:pt>
                <c:pt idx="27">
                  <c:v>-0.7406301925499712</c:v>
                </c:pt>
                <c:pt idx="28">
                  <c:v>-0.70420113546747365</c:v>
                </c:pt>
                <c:pt idx="29">
                  <c:v>-0.6601847235170768</c:v>
                </c:pt>
                <c:pt idx="30">
                  <c:v>-0.61072596438921378</c:v>
                </c:pt>
                <c:pt idx="31">
                  <c:v>-0.55726419917564596</c:v>
                </c:pt>
                <c:pt idx="32">
                  <c:v>-0.50080084697704419</c:v>
                </c:pt>
                <c:pt idx="33">
                  <c:v>-0.4420560198398148</c:v>
                </c:pt>
                <c:pt idx="34">
                  <c:v>-0.38156379579851535</c:v>
                </c:pt>
                <c:pt idx="35">
                  <c:v>-0.31973234223640795</c:v>
                </c:pt>
                <c:pt idx="36">
                  <c:v>-0.2568832099867111</c:v>
                </c:pt>
                <c:pt idx="37">
                  <c:v>-0.19327793069060259</c:v>
                </c:pt>
                <c:pt idx="38">
                  <c:v>-0.12913671227434415</c:v>
                </c:pt>
                <c:pt idx="39">
                  <c:v>-6.4652172731251831E-2</c:v>
                </c:pt>
                <c:pt idx="40">
                  <c:v>-9.3573918017714519E-15</c:v>
                </c:pt>
                <c:pt idx="41">
                  <c:v>6.4652172731233873E-2</c:v>
                </c:pt>
                <c:pt idx="42">
                  <c:v>0.12913671227432627</c:v>
                </c:pt>
                <c:pt idx="43">
                  <c:v>0.19327793069058483</c:v>
                </c:pt>
                <c:pt idx="44">
                  <c:v>0.25688320998669351</c:v>
                </c:pt>
                <c:pt idx="45">
                  <c:v>0.31973234223639063</c:v>
                </c:pt>
                <c:pt idx="46">
                  <c:v>0.38156379579849831</c:v>
                </c:pt>
                <c:pt idx="47">
                  <c:v>0.4420560198397982</c:v>
                </c:pt>
                <c:pt idx="48">
                  <c:v>0.50080084697702809</c:v>
                </c:pt>
                <c:pt idx="49">
                  <c:v>0.55726419917563064</c:v>
                </c:pt>
                <c:pt idx="50">
                  <c:v>0.61072596438919968</c:v>
                </c:pt>
                <c:pt idx="51">
                  <c:v>0.66018472351706348</c:v>
                </c:pt>
                <c:pt idx="52">
                  <c:v>0.70420113546746221</c:v>
                </c:pt>
                <c:pt idx="53">
                  <c:v>0.74063019254996232</c:v>
                </c:pt>
                <c:pt idx="54">
                  <c:v>0.76614419625845487</c:v>
                </c:pt>
                <c:pt idx="55">
                  <c:v>0.77534799544762545</c:v>
                </c:pt>
                <c:pt idx="56">
                  <c:v>0.75909085896314554</c:v>
                </c:pt>
                <c:pt idx="57">
                  <c:v>0.70131074374096591</c:v>
                </c:pt>
                <c:pt idx="58">
                  <c:v>0.57435908671425395</c:v>
                </c:pt>
                <c:pt idx="59">
                  <c:v>0.34096299632061328</c:v>
                </c:pt>
                <c:pt idx="60">
                  <c:v>7.8180083934453735E-14</c:v>
                </c:pt>
                <c:pt idx="61">
                  <c:v>-0.34096299632048904</c:v>
                </c:pt>
                <c:pt idx="62">
                  <c:v>-0.57435908671418245</c:v>
                </c:pt>
                <c:pt idx="63">
                  <c:v>-0.7013107437409305</c:v>
                </c:pt>
                <c:pt idx="64">
                  <c:v>-0.75909085896313211</c:v>
                </c:pt>
                <c:pt idx="65">
                  <c:v>-0.77534799544762478</c:v>
                </c:pt>
                <c:pt idx="66">
                  <c:v>-0.76614419625846231</c:v>
                </c:pt>
                <c:pt idx="67">
                  <c:v>-0.74063019254997475</c:v>
                </c:pt>
                <c:pt idx="68">
                  <c:v>-0.70420113546747798</c:v>
                </c:pt>
                <c:pt idx="69">
                  <c:v>-0.66018472351708146</c:v>
                </c:pt>
                <c:pt idx="70">
                  <c:v>-0.610725964389219</c:v>
                </c:pt>
                <c:pt idx="71">
                  <c:v>-0.55726419917565129</c:v>
                </c:pt>
                <c:pt idx="72">
                  <c:v>-0.50080084697704952</c:v>
                </c:pt>
                <c:pt idx="73">
                  <c:v>-0.44205601983982001</c:v>
                </c:pt>
                <c:pt idx="74">
                  <c:v>-0.38156379579852029</c:v>
                </c:pt>
                <c:pt idx="75">
                  <c:v>-0.31973234223641317</c:v>
                </c:pt>
                <c:pt idx="76">
                  <c:v>-0.25688320998671582</c:v>
                </c:pt>
                <c:pt idx="77">
                  <c:v>-0.19327793069060703</c:v>
                </c:pt>
                <c:pt idx="78">
                  <c:v>-0.12913671227434825</c:v>
                </c:pt>
                <c:pt idx="79">
                  <c:v>-6.4652172731255411E-2</c:v>
                </c:pt>
                <c:pt idx="80">
                  <c:v>-1.2566910849361423E-14</c:v>
                </c:pt>
                <c:pt idx="81">
                  <c:v>6.4652172731230292E-2</c:v>
                </c:pt>
                <c:pt idx="82">
                  <c:v>0.12913671227432327</c:v>
                </c:pt>
                <c:pt idx="83">
                  <c:v>0.19327793069058224</c:v>
                </c:pt>
                <c:pt idx="84">
                  <c:v>0.25688320998669129</c:v>
                </c:pt>
                <c:pt idx="85">
                  <c:v>0.3197323422363888</c:v>
                </c:pt>
                <c:pt idx="86">
                  <c:v>0.38156379579849642</c:v>
                </c:pt>
                <c:pt idx="87">
                  <c:v>0.44205601983979659</c:v>
                </c:pt>
                <c:pt idx="88">
                  <c:v>0.50080084697702698</c:v>
                </c:pt>
                <c:pt idx="89">
                  <c:v>0.55726419917562997</c:v>
                </c:pt>
                <c:pt idx="90">
                  <c:v>0.61072596438919902</c:v>
                </c:pt>
                <c:pt idx="91">
                  <c:v>0.66018472351706314</c:v>
                </c:pt>
                <c:pt idx="92">
                  <c:v>0.70420113546746221</c:v>
                </c:pt>
                <c:pt idx="93">
                  <c:v>0.74063019254996221</c:v>
                </c:pt>
                <c:pt idx="94">
                  <c:v>0.76614419625845498</c:v>
                </c:pt>
                <c:pt idx="95">
                  <c:v>0.77534799544762534</c:v>
                </c:pt>
                <c:pt idx="96">
                  <c:v>0.75909085896314543</c:v>
                </c:pt>
                <c:pt idx="97">
                  <c:v>0.70131074374096469</c:v>
                </c:pt>
                <c:pt idx="98">
                  <c:v>0.5743590867142514</c:v>
                </c:pt>
                <c:pt idx="99">
                  <c:v>0.3409629963206075</c:v>
                </c:pt>
                <c:pt idx="100">
                  <c:v>6.8870870050262098E-14</c:v>
                </c:pt>
                <c:pt idx="101">
                  <c:v>-0.34096299632049665</c:v>
                </c:pt>
                <c:pt idx="102">
                  <c:v>-0.57435908671418601</c:v>
                </c:pt>
                <c:pt idx="103">
                  <c:v>-0.70131074374093216</c:v>
                </c:pt>
                <c:pt idx="104">
                  <c:v>-0.75909085896313289</c:v>
                </c:pt>
                <c:pt idx="105">
                  <c:v>-0.77534799544762489</c:v>
                </c:pt>
                <c:pt idx="106">
                  <c:v>-0.76614419625846197</c:v>
                </c:pt>
                <c:pt idx="107">
                  <c:v>-0.7406301925499742</c:v>
                </c:pt>
                <c:pt idx="108">
                  <c:v>-0.70420113546747731</c:v>
                </c:pt>
                <c:pt idx="109">
                  <c:v>-0.6601847235170808</c:v>
                </c:pt>
                <c:pt idx="110">
                  <c:v>-0.61072596438921845</c:v>
                </c:pt>
                <c:pt idx="111">
                  <c:v>-0.55726419917565062</c:v>
                </c:pt>
                <c:pt idx="112">
                  <c:v>-0.50080084697704863</c:v>
                </c:pt>
                <c:pt idx="113">
                  <c:v>-0.44205601983981901</c:v>
                </c:pt>
                <c:pt idx="114">
                  <c:v>-0.38156379579851929</c:v>
                </c:pt>
                <c:pt idx="115">
                  <c:v>-0.31973234223641217</c:v>
                </c:pt>
                <c:pt idx="116">
                  <c:v>-0.2568832099867151</c:v>
                </c:pt>
                <c:pt idx="117">
                  <c:v>-0.19327793069060628</c:v>
                </c:pt>
                <c:pt idx="118">
                  <c:v>-0.12913671227434725</c:v>
                </c:pt>
                <c:pt idx="119">
                  <c:v>-6.4652172731254592E-2</c:v>
                </c:pt>
                <c:pt idx="120">
                  <c:v>-1.175350411360377E-14</c:v>
                </c:pt>
                <c:pt idx="121">
                  <c:v>6.4652172731231111E-2</c:v>
                </c:pt>
                <c:pt idx="122">
                  <c:v>0.12913671227432388</c:v>
                </c:pt>
                <c:pt idx="123">
                  <c:v>0.19327793069058302</c:v>
                </c:pt>
                <c:pt idx="124">
                  <c:v>0.25688320998669212</c:v>
                </c:pt>
                <c:pt idx="125">
                  <c:v>0.31973234223638952</c:v>
                </c:pt>
                <c:pt idx="126">
                  <c:v>0.38156379579849714</c:v>
                </c:pt>
                <c:pt idx="127">
                  <c:v>0.44205601983979725</c:v>
                </c:pt>
                <c:pt idx="128">
                  <c:v>0.50080084697702754</c:v>
                </c:pt>
                <c:pt idx="129">
                  <c:v>0.55726419917563053</c:v>
                </c:pt>
                <c:pt idx="130">
                  <c:v>0.61072596438919946</c:v>
                </c:pt>
                <c:pt idx="131">
                  <c:v>0.66018472351706392</c:v>
                </c:pt>
                <c:pt idx="132">
                  <c:v>0.70420113546746277</c:v>
                </c:pt>
                <c:pt idx="133">
                  <c:v>0.74063019254996265</c:v>
                </c:pt>
                <c:pt idx="134">
                  <c:v>0.76614419625845531</c:v>
                </c:pt>
                <c:pt idx="135">
                  <c:v>0.77534799544762534</c:v>
                </c:pt>
                <c:pt idx="136">
                  <c:v>0.75909085896314488</c:v>
                </c:pt>
                <c:pt idx="137">
                  <c:v>0.70131074374096325</c:v>
                </c:pt>
                <c:pt idx="138">
                  <c:v>0.57435908671424751</c:v>
                </c:pt>
                <c:pt idx="139">
                  <c:v>0.34096299632060079</c:v>
                </c:pt>
                <c:pt idx="140">
                  <c:v>6.0671809011999147E-14</c:v>
                </c:pt>
                <c:pt idx="141">
                  <c:v>-0.34096299632050309</c:v>
                </c:pt>
                <c:pt idx="142">
                  <c:v>-0.574359086714189</c:v>
                </c:pt>
                <c:pt idx="143">
                  <c:v>-0.70131074374093361</c:v>
                </c:pt>
                <c:pt idx="144">
                  <c:v>-0.759090858963133</c:v>
                </c:pt>
                <c:pt idx="145">
                  <c:v>-0.77534799544762467</c:v>
                </c:pt>
                <c:pt idx="146">
                  <c:v>-0.76614419625846175</c:v>
                </c:pt>
                <c:pt idx="147">
                  <c:v>-0.7406301925499742</c:v>
                </c:pt>
                <c:pt idx="148">
                  <c:v>-0.70420113546747742</c:v>
                </c:pt>
                <c:pt idx="149">
                  <c:v>-0.66018472351708102</c:v>
                </c:pt>
                <c:pt idx="150">
                  <c:v>-0.61072596438921889</c:v>
                </c:pt>
                <c:pt idx="151">
                  <c:v>-0.55726419917565118</c:v>
                </c:pt>
                <c:pt idx="152">
                  <c:v>-0.50080084697704963</c:v>
                </c:pt>
                <c:pt idx="153">
                  <c:v>-0.44205601983982046</c:v>
                </c:pt>
                <c:pt idx="154">
                  <c:v>-0.38156379579852112</c:v>
                </c:pt>
                <c:pt idx="155">
                  <c:v>-0.31973234223641389</c:v>
                </c:pt>
                <c:pt idx="156">
                  <c:v>-0.25688320998671715</c:v>
                </c:pt>
                <c:pt idx="157">
                  <c:v>-0.19327793069060867</c:v>
                </c:pt>
                <c:pt idx="158">
                  <c:v>-0.12913671227435028</c:v>
                </c:pt>
                <c:pt idx="159">
                  <c:v>-6.4652172731257979E-2</c:v>
                </c:pt>
                <c:pt idx="160">
                  <c:v>-1.4780162898314302E-14</c:v>
                </c:pt>
                <c:pt idx="161">
                  <c:v>6.4652172731227725E-2</c:v>
                </c:pt>
                <c:pt idx="162">
                  <c:v>0.12913671227432014</c:v>
                </c:pt>
                <c:pt idx="163">
                  <c:v>0.19327793069057875</c:v>
                </c:pt>
                <c:pt idx="164">
                  <c:v>0.25688320998668746</c:v>
                </c:pt>
                <c:pt idx="165">
                  <c:v>0.31973234223638536</c:v>
                </c:pt>
                <c:pt idx="166">
                  <c:v>0.38156379579849253</c:v>
                </c:pt>
                <c:pt idx="167">
                  <c:v>0.44205601983979254</c:v>
                </c:pt>
                <c:pt idx="168">
                  <c:v>0.50080084697702265</c:v>
                </c:pt>
                <c:pt idx="169">
                  <c:v>0.55726419917562542</c:v>
                </c:pt>
                <c:pt idx="170">
                  <c:v>0.61072596438919446</c:v>
                </c:pt>
                <c:pt idx="171">
                  <c:v>0.66018472351705926</c:v>
                </c:pt>
                <c:pt idx="172">
                  <c:v>0.70420113546745855</c:v>
                </c:pt>
                <c:pt idx="173">
                  <c:v>0.74063019254995921</c:v>
                </c:pt>
                <c:pt idx="174">
                  <c:v>0.76614419625845309</c:v>
                </c:pt>
                <c:pt idx="175">
                  <c:v>0.77534799544762556</c:v>
                </c:pt>
                <c:pt idx="176">
                  <c:v>0.75909085896314865</c:v>
                </c:pt>
                <c:pt idx="177">
                  <c:v>0.70131074374097369</c:v>
                </c:pt>
                <c:pt idx="178">
                  <c:v>0.57435908671427038</c:v>
                </c:pt>
                <c:pt idx="179">
                  <c:v>0.34096299632064131</c:v>
                </c:pt>
                <c:pt idx="180">
                  <c:v>1.130539527734638E-13</c:v>
                </c:pt>
                <c:pt idx="181">
                  <c:v>-0.34096299632045929</c:v>
                </c:pt>
                <c:pt idx="182">
                  <c:v>-0.57435908671416502</c:v>
                </c:pt>
                <c:pt idx="183">
                  <c:v>-0.70131074374092128</c:v>
                </c:pt>
                <c:pt idx="184">
                  <c:v>-0.75909085896312845</c:v>
                </c:pt>
                <c:pt idx="185">
                  <c:v>-0.77534799544762456</c:v>
                </c:pt>
                <c:pt idx="186">
                  <c:v>-0.76614419625846453</c:v>
                </c:pt>
                <c:pt idx="187">
                  <c:v>-0.74063019254997842</c:v>
                </c:pt>
                <c:pt idx="188">
                  <c:v>-0.70420113546748309</c:v>
                </c:pt>
                <c:pt idx="189">
                  <c:v>-0.66018472351708779</c:v>
                </c:pt>
                <c:pt idx="190">
                  <c:v>-0.61072596438922622</c:v>
                </c:pt>
                <c:pt idx="191">
                  <c:v>-0.55726419917565939</c:v>
                </c:pt>
                <c:pt idx="192">
                  <c:v>-0.50080084697705751</c:v>
                </c:pt>
                <c:pt idx="193">
                  <c:v>-0.44205601983982867</c:v>
                </c:pt>
                <c:pt idx="194">
                  <c:v>-0.38156379579852956</c:v>
                </c:pt>
                <c:pt idx="195">
                  <c:v>-0.31973234223642322</c:v>
                </c:pt>
                <c:pt idx="196">
                  <c:v>-0.25688320998672654</c:v>
                </c:pt>
                <c:pt idx="197">
                  <c:v>-0.19327793069061822</c:v>
                </c:pt>
                <c:pt idx="198">
                  <c:v>-0.12913671227435913</c:v>
                </c:pt>
                <c:pt idx="199">
                  <c:v>-6.4652172731266846E-2</c:v>
                </c:pt>
                <c:pt idx="200">
                  <c:v>-2.4389791146684587E-14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300-4A03-9A3F-0E48745066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193359"/>
        <c:axId val="321193839"/>
      </c:scatterChart>
      <c:valAx>
        <c:axId val="321193359"/>
        <c:scaling>
          <c:orientation val="minMax"/>
          <c:max val="1"/>
          <c:min val="-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ω</a:t>
                </a:r>
                <a:r>
                  <a:rPr lang="en-US"/>
                  <a:t>/</a:t>
                </a:r>
                <a:r>
                  <a:rPr lang="el-GR"/>
                  <a:t>π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839"/>
        <c:crosses val="autoZero"/>
        <c:crossBetween val="midCat"/>
        <c:majorUnit val="0.25"/>
      </c:valAx>
      <c:valAx>
        <c:axId val="321193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3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Magnitude of Frequency Response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Sheet1!$B$10:$B$210</c:f>
              <c:numCache>
                <c:formatCode>General</c:formatCode>
                <c:ptCount val="201"/>
                <c:pt idx="0">
                  <c:v>-5</c:v>
                </c:pt>
                <c:pt idx="1">
                  <c:v>-4.95</c:v>
                </c:pt>
                <c:pt idx="2">
                  <c:v>-4.9000000000000004</c:v>
                </c:pt>
                <c:pt idx="3">
                  <c:v>-4.8500000000000005</c:v>
                </c:pt>
                <c:pt idx="4">
                  <c:v>-4.8000000000000007</c:v>
                </c:pt>
                <c:pt idx="5">
                  <c:v>-4.7500000000000009</c:v>
                </c:pt>
                <c:pt idx="6">
                  <c:v>-4.7000000000000011</c:v>
                </c:pt>
                <c:pt idx="7">
                  <c:v>-4.6500000000000012</c:v>
                </c:pt>
                <c:pt idx="8">
                  <c:v>-4.6000000000000014</c:v>
                </c:pt>
                <c:pt idx="9">
                  <c:v>-4.5500000000000016</c:v>
                </c:pt>
                <c:pt idx="10">
                  <c:v>-4.5000000000000018</c:v>
                </c:pt>
                <c:pt idx="11">
                  <c:v>-4.450000000000002</c:v>
                </c:pt>
                <c:pt idx="12">
                  <c:v>-4.4000000000000021</c:v>
                </c:pt>
                <c:pt idx="13">
                  <c:v>-4.3500000000000023</c:v>
                </c:pt>
                <c:pt idx="14">
                  <c:v>-4.3000000000000025</c:v>
                </c:pt>
                <c:pt idx="15">
                  <c:v>-4.2500000000000027</c:v>
                </c:pt>
                <c:pt idx="16">
                  <c:v>-4.2000000000000028</c:v>
                </c:pt>
                <c:pt idx="17">
                  <c:v>-4.150000000000003</c:v>
                </c:pt>
                <c:pt idx="18">
                  <c:v>-4.1000000000000032</c:v>
                </c:pt>
                <c:pt idx="19">
                  <c:v>-4.0500000000000034</c:v>
                </c:pt>
                <c:pt idx="20">
                  <c:v>-4.0000000000000036</c:v>
                </c:pt>
                <c:pt idx="21">
                  <c:v>-3.9500000000000037</c:v>
                </c:pt>
                <c:pt idx="22">
                  <c:v>-3.9000000000000039</c:v>
                </c:pt>
                <c:pt idx="23">
                  <c:v>-3.8500000000000041</c:v>
                </c:pt>
                <c:pt idx="24">
                  <c:v>-3.8000000000000043</c:v>
                </c:pt>
                <c:pt idx="25">
                  <c:v>-3.7500000000000044</c:v>
                </c:pt>
                <c:pt idx="26">
                  <c:v>-3.7000000000000046</c:v>
                </c:pt>
                <c:pt idx="27">
                  <c:v>-3.6500000000000048</c:v>
                </c:pt>
                <c:pt idx="28">
                  <c:v>-3.600000000000005</c:v>
                </c:pt>
                <c:pt idx="29">
                  <c:v>-3.5500000000000052</c:v>
                </c:pt>
                <c:pt idx="30">
                  <c:v>-3.5000000000000053</c:v>
                </c:pt>
                <c:pt idx="31">
                  <c:v>-3.4500000000000055</c:v>
                </c:pt>
                <c:pt idx="32">
                  <c:v>-3.4000000000000057</c:v>
                </c:pt>
                <c:pt idx="33">
                  <c:v>-3.3500000000000059</c:v>
                </c:pt>
                <c:pt idx="34">
                  <c:v>-3.300000000000006</c:v>
                </c:pt>
                <c:pt idx="35">
                  <c:v>-3.2500000000000062</c:v>
                </c:pt>
                <c:pt idx="36">
                  <c:v>-3.2000000000000064</c:v>
                </c:pt>
                <c:pt idx="37">
                  <c:v>-3.1500000000000066</c:v>
                </c:pt>
                <c:pt idx="38">
                  <c:v>-3.1000000000000068</c:v>
                </c:pt>
                <c:pt idx="39">
                  <c:v>-3.0500000000000069</c:v>
                </c:pt>
                <c:pt idx="40">
                  <c:v>-3.0000000000000071</c:v>
                </c:pt>
                <c:pt idx="41">
                  <c:v>-2.9500000000000073</c:v>
                </c:pt>
                <c:pt idx="42">
                  <c:v>-2.9000000000000075</c:v>
                </c:pt>
                <c:pt idx="43">
                  <c:v>-2.8500000000000076</c:v>
                </c:pt>
                <c:pt idx="44">
                  <c:v>-2.8000000000000078</c:v>
                </c:pt>
                <c:pt idx="45">
                  <c:v>-2.750000000000008</c:v>
                </c:pt>
                <c:pt idx="46">
                  <c:v>-2.7000000000000082</c:v>
                </c:pt>
                <c:pt idx="47">
                  <c:v>-2.6500000000000083</c:v>
                </c:pt>
                <c:pt idx="48">
                  <c:v>-2.6000000000000085</c:v>
                </c:pt>
                <c:pt idx="49">
                  <c:v>-2.5500000000000087</c:v>
                </c:pt>
                <c:pt idx="50">
                  <c:v>-2.5000000000000089</c:v>
                </c:pt>
                <c:pt idx="51">
                  <c:v>-2.4500000000000091</c:v>
                </c:pt>
                <c:pt idx="52">
                  <c:v>-2.4000000000000092</c:v>
                </c:pt>
                <c:pt idx="53">
                  <c:v>-2.3500000000000094</c:v>
                </c:pt>
                <c:pt idx="54">
                  <c:v>-2.3000000000000096</c:v>
                </c:pt>
                <c:pt idx="55">
                  <c:v>-2.2500000000000098</c:v>
                </c:pt>
                <c:pt idx="56">
                  <c:v>-2.2000000000000099</c:v>
                </c:pt>
                <c:pt idx="57">
                  <c:v>-2.1500000000000101</c:v>
                </c:pt>
                <c:pt idx="58">
                  <c:v>-2.1000000000000103</c:v>
                </c:pt>
                <c:pt idx="59">
                  <c:v>-2.0500000000000105</c:v>
                </c:pt>
                <c:pt idx="60">
                  <c:v>-2.0000000000000107</c:v>
                </c:pt>
                <c:pt idx="61">
                  <c:v>-1.9500000000000106</c:v>
                </c:pt>
                <c:pt idx="62">
                  <c:v>-1.9000000000000106</c:v>
                </c:pt>
                <c:pt idx="63">
                  <c:v>-1.8500000000000105</c:v>
                </c:pt>
                <c:pt idx="64">
                  <c:v>-1.8000000000000105</c:v>
                </c:pt>
                <c:pt idx="65">
                  <c:v>-1.7500000000000104</c:v>
                </c:pt>
                <c:pt idx="66">
                  <c:v>-1.7000000000000104</c:v>
                </c:pt>
                <c:pt idx="67">
                  <c:v>-1.6500000000000103</c:v>
                </c:pt>
                <c:pt idx="68">
                  <c:v>-1.6000000000000103</c:v>
                </c:pt>
                <c:pt idx="69">
                  <c:v>-1.5500000000000103</c:v>
                </c:pt>
                <c:pt idx="70">
                  <c:v>-1.5000000000000102</c:v>
                </c:pt>
                <c:pt idx="71">
                  <c:v>-1.4500000000000102</c:v>
                </c:pt>
                <c:pt idx="72">
                  <c:v>-1.4000000000000101</c:v>
                </c:pt>
                <c:pt idx="73">
                  <c:v>-1.3500000000000101</c:v>
                </c:pt>
                <c:pt idx="74">
                  <c:v>-1.30000000000001</c:v>
                </c:pt>
                <c:pt idx="75">
                  <c:v>-1.25000000000001</c:v>
                </c:pt>
                <c:pt idx="76">
                  <c:v>-1.2000000000000099</c:v>
                </c:pt>
                <c:pt idx="77">
                  <c:v>-1.1500000000000099</c:v>
                </c:pt>
                <c:pt idx="78">
                  <c:v>-1.1000000000000099</c:v>
                </c:pt>
                <c:pt idx="79">
                  <c:v>-1.0500000000000098</c:v>
                </c:pt>
                <c:pt idx="80">
                  <c:v>-1.0000000000000098</c:v>
                </c:pt>
                <c:pt idx="81">
                  <c:v>-0.95000000000000973</c:v>
                </c:pt>
                <c:pt idx="82">
                  <c:v>-0.90000000000000968</c:v>
                </c:pt>
                <c:pt idx="83">
                  <c:v>-0.85000000000000964</c:v>
                </c:pt>
                <c:pt idx="84">
                  <c:v>-0.80000000000000959</c:v>
                </c:pt>
                <c:pt idx="85">
                  <c:v>-0.75000000000000955</c:v>
                </c:pt>
                <c:pt idx="86">
                  <c:v>-0.7000000000000095</c:v>
                </c:pt>
                <c:pt idx="87">
                  <c:v>-0.65000000000000946</c:v>
                </c:pt>
                <c:pt idx="88">
                  <c:v>-0.60000000000000941</c:v>
                </c:pt>
                <c:pt idx="89">
                  <c:v>-0.55000000000000937</c:v>
                </c:pt>
                <c:pt idx="90">
                  <c:v>-0.50000000000000933</c:v>
                </c:pt>
                <c:pt idx="91">
                  <c:v>-0.45000000000000934</c:v>
                </c:pt>
                <c:pt idx="92">
                  <c:v>-0.40000000000000935</c:v>
                </c:pt>
                <c:pt idx="93">
                  <c:v>-0.35000000000000936</c:v>
                </c:pt>
                <c:pt idx="94">
                  <c:v>-0.30000000000000937</c:v>
                </c:pt>
                <c:pt idx="95">
                  <c:v>-0.25000000000000938</c:v>
                </c:pt>
                <c:pt idx="96">
                  <c:v>-0.20000000000000939</c:v>
                </c:pt>
                <c:pt idx="97">
                  <c:v>-0.1500000000000094</c:v>
                </c:pt>
                <c:pt idx="98">
                  <c:v>-0.1000000000000094</c:v>
                </c:pt>
                <c:pt idx="99">
                  <c:v>-5.0000000000009398E-2</c:v>
                </c:pt>
                <c:pt idx="100">
                  <c:v>-9.3952623458903872E-15</c:v>
                </c:pt>
                <c:pt idx="101">
                  <c:v>4.9999999999990608E-2</c:v>
                </c:pt>
                <c:pt idx="102">
                  <c:v>9.999999999999061E-2</c:v>
                </c:pt>
                <c:pt idx="103">
                  <c:v>0.14999999999999061</c:v>
                </c:pt>
                <c:pt idx="104">
                  <c:v>0.19999999999999063</c:v>
                </c:pt>
                <c:pt idx="105">
                  <c:v>0.24999999999999062</c:v>
                </c:pt>
                <c:pt idx="106">
                  <c:v>0.29999999999999061</c:v>
                </c:pt>
                <c:pt idx="107">
                  <c:v>0.3499999999999906</c:v>
                </c:pt>
                <c:pt idx="108">
                  <c:v>0.39999999999999059</c:v>
                </c:pt>
                <c:pt idx="109">
                  <c:v>0.44999999999999057</c:v>
                </c:pt>
                <c:pt idx="110">
                  <c:v>0.49999999999999056</c:v>
                </c:pt>
                <c:pt idx="111">
                  <c:v>0.54999999999999061</c:v>
                </c:pt>
                <c:pt idx="112">
                  <c:v>0.59999999999999065</c:v>
                </c:pt>
                <c:pt idx="113">
                  <c:v>0.6499999999999907</c:v>
                </c:pt>
                <c:pt idx="114">
                  <c:v>0.69999999999999074</c:v>
                </c:pt>
                <c:pt idx="115">
                  <c:v>0.74999999999999079</c:v>
                </c:pt>
                <c:pt idx="116">
                  <c:v>0.79999999999999083</c:v>
                </c:pt>
                <c:pt idx="117">
                  <c:v>0.84999999999999087</c:v>
                </c:pt>
                <c:pt idx="118">
                  <c:v>0.89999999999999092</c:v>
                </c:pt>
                <c:pt idx="119">
                  <c:v>0.94999999999999096</c:v>
                </c:pt>
                <c:pt idx="120">
                  <c:v>0.99999999999999101</c:v>
                </c:pt>
                <c:pt idx="121">
                  <c:v>1.0499999999999909</c:v>
                </c:pt>
                <c:pt idx="122">
                  <c:v>1.099999999999991</c:v>
                </c:pt>
                <c:pt idx="123">
                  <c:v>1.149999999999991</c:v>
                </c:pt>
                <c:pt idx="124">
                  <c:v>1.1999999999999911</c:v>
                </c:pt>
                <c:pt idx="125">
                  <c:v>1.2499999999999911</c:v>
                </c:pt>
                <c:pt idx="126">
                  <c:v>1.2999999999999912</c:v>
                </c:pt>
                <c:pt idx="127">
                  <c:v>1.3499999999999912</c:v>
                </c:pt>
                <c:pt idx="128">
                  <c:v>1.3999999999999913</c:v>
                </c:pt>
                <c:pt idx="129">
                  <c:v>1.4499999999999913</c:v>
                </c:pt>
                <c:pt idx="130">
                  <c:v>1.4999999999999913</c:v>
                </c:pt>
                <c:pt idx="131">
                  <c:v>1.5499999999999914</c:v>
                </c:pt>
                <c:pt idx="132">
                  <c:v>1.5999999999999914</c:v>
                </c:pt>
                <c:pt idx="133">
                  <c:v>1.6499999999999915</c:v>
                </c:pt>
                <c:pt idx="134">
                  <c:v>1.6999999999999915</c:v>
                </c:pt>
                <c:pt idx="135">
                  <c:v>1.7499999999999916</c:v>
                </c:pt>
                <c:pt idx="136">
                  <c:v>1.7999999999999916</c:v>
                </c:pt>
                <c:pt idx="137">
                  <c:v>1.8499999999999917</c:v>
                </c:pt>
                <c:pt idx="138">
                  <c:v>1.8999999999999917</c:v>
                </c:pt>
                <c:pt idx="139">
                  <c:v>1.9499999999999917</c:v>
                </c:pt>
                <c:pt idx="140">
                  <c:v>1.9999999999999918</c:v>
                </c:pt>
                <c:pt idx="141">
                  <c:v>2.0499999999999918</c:v>
                </c:pt>
                <c:pt idx="142">
                  <c:v>2.0999999999999917</c:v>
                </c:pt>
                <c:pt idx="143">
                  <c:v>2.1499999999999915</c:v>
                </c:pt>
                <c:pt idx="144">
                  <c:v>2.1999999999999913</c:v>
                </c:pt>
                <c:pt idx="145">
                  <c:v>2.2499999999999911</c:v>
                </c:pt>
                <c:pt idx="146">
                  <c:v>2.2999999999999909</c:v>
                </c:pt>
                <c:pt idx="147">
                  <c:v>2.3499999999999908</c:v>
                </c:pt>
                <c:pt idx="148">
                  <c:v>2.3999999999999906</c:v>
                </c:pt>
                <c:pt idx="149">
                  <c:v>2.4499999999999904</c:v>
                </c:pt>
                <c:pt idx="150">
                  <c:v>2.4999999999999902</c:v>
                </c:pt>
                <c:pt idx="151">
                  <c:v>2.5499999999999901</c:v>
                </c:pt>
                <c:pt idx="152">
                  <c:v>2.5999999999999899</c:v>
                </c:pt>
                <c:pt idx="153">
                  <c:v>2.6499999999999897</c:v>
                </c:pt>
                <c:pt idx="154">
                  <c:v>2.6999999999999895</c:v>
                </c:pt>
                <c:pt idx="155">
                  <c:v>2.7499999999999893</c:v>
                </c:pt>
                <c:pt idx="156">
                  <c:v>2.7999999999999892</c:v>
                </c:pt>
                <c:pt idx="157">
                  <c:v>2.849999999999989</c:v>
                </c:pt>
                <c:pt idx="158">
                  <c:v>2.8999999999999888</c:v>
                </c:pt>
                <c:pt idx="159">
                  <c:v>2.9499999999999886</c:v>
                </c:pt>
                <c:pt idx="160">
                  <c:v>2.9999999999999885</c:v>
                </c:pt>
                <c:pt idx="161">
                  <c:v>3.0499999999999883</c:v>
                </c:pt>
                <c:pt idx="162">
                  <c:v>3.0999999999999881</c:v>
                </c:pt>
                <c:pt idx="163">
                  <c:v>3.1499999999999879</c:v>
                </c:pt>
                <c:pt idx="164">
                  <c:v>3.1999999999999877</c:v>
                </c:pt>
                <c:pt idx="165">
                  <c:v>3.2499999999999876</c:v>
                </c:pt>
                <c:pt idx="166">
                  <c:v>3.2999999999999874</c:v>
                </c:pt>
                <c:pt idx="167">
                  <c:v>3.3499999999999872</c:v>
                </c:pt>
                <c:pt idx="168">
                  <c:v>3.399999999999987</c:v>
                </c:pt>
                <c:pt idx="169">
                  <c:v>3.4499999999999869</c:v>
                </c:pt>
                <c:pt idx="170">
                  <c:v>3.4999999999999867</c:v>
                </c:pt>
                <c:pt idx="171">
                  <c:v>3.5499999999999865</c:v>
                </c:pt>
                <c:pt idx="172">
                  <c:v>3.5999999999999863</c:v>
                </c:pt>
                <c:pt idx="173">
                  <c:v>3.6499999999999861</c:v>
                </c:pt>
                <c:pt idx="174">
                  <c:v>3.699999999999986</c:v>
                </c:pt>
                <c:pt idx="175">
                  <c:v>3.7499999999999858</c:v>
                </c:pt>
                <c:pt idx="176">
                  <c:v>3.7999999999999856</c:v>
                </c:pt>
                <c:pt idx="177">
                  <c:v>3.8499999999999854</c:v>
                </c:pt>
                <c:pt idx="178">
                  <c:v>3.8999999999999853</c:v>
                </c:pt>
                <c:pt idx="179">
                  <c:v>3.9499999999999851</c:v>
                </c:pt>
                <c:pt idx="180">
                  <c:v>3.9999999999999849</c:v>
                </c:pt>
                <c:pt idx="181">
                  <c:v>4.0499999999999847</c:v>
                </c:pt>
                <c:pt idx="182">
                  <c:v>4.0999999999999845</c:v>
                </c:pt>
                <c:pt idx="183">
                  <c:v>4.1499999999999844</c:v>
                </c:pt>
                <c:pt idx="184">
                  <c:v>4.1999999999999842</c:v>
                </c:pt>
                <c:pt idx="185">
                  <c:v>4.249999999999984</c:v>
                </c:pt>
                <c:pt idx="186">
                  <c:v>4.2999999999999838</c:v>
                </c:pt>
                <c:pt idx="187">
                  <c:v>4.3499999999999837</c:v>
                </c:pt>
                <c:pt idx="188">
                  <c:v>4.3999999999999835</c:v>
                </c:pt>
                <c:pt idx="189">
                  <c:v>4.4499999999999833</c:v>
                </c:pt>
                <c:pt idx="190">
                  <c:v>4.4999999999999831</c:v>
                </c:pt>
                <c:pt idx="191">
                  <c:v>4.5499999999999829</c:v>
                </c:pt>
                <c:pt idx="192">
                  <c:v>4.5999999999999828</c:v>
                </c:pt>
                <c:pt idx="193">
                  <c:v>4.6499999999999826</c:v>
                </c:pt>
                <c:pt idx="194">
                  <c:v>4.6999999999999824</c:v>
                </c:pt>
                <c:pt idx="195">
                  <c:v>4.7499999999999822</c:v>
                </c:pt>
                <c:pt idx="196">
                  <c:v>4.7999999999999821</c:v>
                </c:pt>
                <c:pt idx="197">
                  <c:v>4.8499999999999819</c:v>
                </c:pt>
                <c:pt idx="198">
                  <c:v>4.8999999999999817</c:v>
                </c:pt>
                <c:pt idx="199">
                  <c:v>4.9499999999999815</c:v>
                </c:pt>
                <c:pt idx="200">
                  <c:v>4.9999999999999813</c:v>
                </c:pt>
              </c:numCache>
            </c:numRef>
          </c:xVal>
          <c:yVal>
            <c:numRef>
              <c:f>Sheet1!$D$10:$D$210</c:f>
              <c:numCache>
                <c:formatCode>General</c:formatCode>
                <c:ptCount val="201"/>
                <c:pt idx="0">
                  <c:v>0.58823529411764708</c:v>
                </c:pt>
                <c:pt idx="1">
                  <c:v>0.58999733442590219</c:v>
                </c:pt>
                <c:pt idx="2">
                  <c:v>0.59533522451680554</c:v>
                </c:pt>
                <c:pt idx="3">
                  <c:v>0.60440791638771008</c:v>
                </c:pt>
                <c:pt idx="4">
                  <c:v>0.61749294724086112</c:v>
                </c:pt>
                <c:pt idx="5">
                  <c:v>0.63500710113948111</c:v>
                </c:pt>
                <c:pt idx="6">
                  <c:v>0.65753917537405293</c:v>
                </c:pt>
                <c:pt idx="7">
                  <c:v>0.68589966073275144</c:v>
                </c:pt>
                <c:pt idx="8">
                  <c:v>0.72119522702728289</c:v>
                </c:pt>
                <c:pt idx="9">
                  <c:v>0.76494096653434029</c:v>
                </c:pt>
                <c:pt idx="10">
                  <c:v>0.8192319205190387</c:v>
                </c:pt>
                <c:pt idx="11">
                  <c:v>0.88701024177888999</c:v>
                </c:pt>
                <c:pt idx="12">
                  <c:v>0.97249019871008402</c:v>
                </c:pt>
                <c:pt idx="13">
                  <c:v>1.0818473855441806</c:v>
                </c:pt>
                <c:pt idx="14">
                  <c:v>1.2243464297130253</c:v>
                </c:pt>
                <c:pt idx="15">
                  <c:v>1.4141421410345203</c:v>
                </c:pt>
                <c:pt idx="16">
                  <c:v>1.6727736621616065</c:v>
                </c:pt>
                <c:pt idx="17">
                  <c:v>2.0303119811406769</c:v>
                </c:pt>
                <c:pt idx="18">
                  <c:v>2.5116363890230264</c:v>
                </c:pt>
                <c:pt idx="19">
                  <c:v>3.0537187985394967</c:v>
                </c:pt>
                <c:pt idx="20">
                  <c:v>3.333333333333333</c:v>
                </c:pt>
                <c:pt idx="21">
                  <c:v>3.0537187985395602</c:v>
                </c:pt>
                <c:pt idx="22">
                  <c:v>2.5116363890231019</c:v>
                </c:pt>
                <c:pt idx="23">
                  <c:v>2.0303119811407355</c:v>
                </c:pt>
                <c:pt idx="24">
                  <c:v>1.6727736621616498</c:v>
                </c:pt>
                <c:pt idx="25">
                  <c:v>1.4141421410345489</c:v>
                </c:pt>
                <c:pt idx="26">
                  <c:v>1.2243464297130466</c:v>
                </c:pt>
                <c:pt idx="27">
                  <c:v>1.0818473855441981</c:v>
                </c:pt>
                <c:pt idx="28">
                  <c:v>0.97249019871009745</c:v>
                </c:pt>
                <c:pt idx="29">
                  <c:v>0.88701024177890087</c:v>
                </c:pt>
                <c:pt idx="30">
                  <c:v>0.81923192051904647</c:v>
                </c:pt>
                <c:pt idx="31">
                  <c:v>0.76494096653434662</c:v>
                </c:pt>
                <c:pt idx="32">
                  <c:v>0.72119522702728844</c:v>
                </c:pt>
                <c:pt idx="33">
                  <c:v>0.68589966073275599</c:v>
                </c:pt>
                <c:pt idx="34">
                  <c:v>0.65753917537405637</c:v>
                </c:pt>
                <c:pt idx="35">
                  <c:v>0.63500710113948367</c:v>
                </c:pt>
                <c:pt idx="36">
                  <c:v>0.61749294724086312</c:v>
                </c:pt>
                <c:pt idx="37">
                  <c:v>0.60440791638771141</c:v>
                </c:pt>
                <c:pt idx="38">
                  <c:v>0.59533522451680654</c:v>
                </c:pt>
                <c:pt idx="39">
                  <c:v>0.58999733442590274</c:v>
                </c:pt>
                <c:pt idx="40">
                  <c:v>0.58823529411764708</c:v>
                </c:pt>
                <c:pt idx="41">
                  <c:v>0.58999733442590185</c:v>
                </c:pt>
                <c:pt idx="42">
                  <c:v>0.59533522451680454</c:v>
                </c:pt>
                <c:pt idx="43">
                  <c:v>0.60440791638770841</c:v>
                </c:pt>
                <c:pt idx="44">
                  <c:v>0.61749294724085879</c:v>
                </c:pt>
                <c:pt idx="45">
                  <c:v>0.63500710113947811</c:v>
                </c:pt>
                <c:pt idx="46">
                  <c:v>0.65753917537404938</c:v>
                </c:pt>
                <c:pt idx="47">
                  <c:v>0.68589966073274722</c:v>
                </c:pt>
                <c:pt idx="48">
                  <c:v>0.72119522702727745</c:v>
                </c:pt>
                <c:pt idx="49">
                  <c:v>0.76494096653433308</c:v>
                </c:pt>
                <c:pt idx="50">
                  <c:v>0.81923192051903004</c:v>
                </c:pt>
                <c:pt idx="51">
                  <c:v>0.88701024177887922</c:v>
                </c:pt>
                <c:pt idx="52">
                  <c:v>0.97249019871007014</c:v>
                </c:pt>
                <c:pt idx="53">
                  <c:v>1.0818473855441637</c:v>
                </c:pt>
                <c:pt idx="54">
                  <c:v>1.2243464297130011</c:v>
                </c:pt>
                <c:pt idx="55">
                  <c:v>1.4141421410344877</c:v>
                </c:pt>
                <c:pt idx="56">
                  <c:v>1.6727736621615634</c:v>
                </c:pt>
                <c:pt idx="57">
                  <c:v>2.0303119811406174</c:v>
                </c:pt>
                <c:pt idx="58">
                  <c:v>2.5116363890229527</c:v>
                </c:pt>
                <c:pt idx="59">
                  <c:v>3.0537187985394239</c:v>
                </c:pt>
                <c:pt idx="60">
                  <c:v>3.333333333333333</c:v>
                </c:pt>
                <c:pt idx="61">
                  <c:v>3.0537187985396295</c:v>
                </c:pt>
                <c:pt idx="62">
                  <c:v>2.5116363890231725</c:v>
                </c:pt>
                <c:pt idx="63">
                  <c:v>2.0303119811407884</c:v>
                </c:pt>
                <c:pt idx="64">
                  <c:v>1.672773662161686</c:v>
                </c:pt>
                <c:pt idx="65">
                  <c:v>1.4141421410345767</c:v>
                </c:pt>
                <c:pt idx="66">
                  <c:v>1.2243464297130664</c:v>
                </c:pt>
                <c:pt idx="67">
                  <c:v>1.0818473855442121</c:v>
                </c:pt>
                <c:pt idx="68">
                  <c:v>0.97249019871010756</c:v>
                </c:pt>
                <c:pt idx="69">
                  <c:v>0.88701024177890819</c:v>
                </c:pt>
                <c:pt idx="70">
                  <c:v>0.81923192051905269</c:v>
                </c:pt>
                <c:pt idx="71">
                  <c:v>0.76494096653435129</c:v>
                </c:pt>
                <c:pt idx="72">
                  <c:v>0.721195227027292</c:v>
                </c:pt>
                <c:pt idx="73">
                  <c:v>0.68589966073275876</c:v>
                </c:pt>
                <c:pt idx="74">
                  <c:v>0.65753917537405848</c:v>
                </c:pt>
                <c:pt idx="75">
                  <c:v>0.63500710113948533</c:v>
                </c:pt>
                <c:pt idx="76">
                  <c:v>0.61749294724086423</c:v>
                </c:pt>
                <c:pt idx="77">
                  <c:v>0.60440791638771219</c:v>
                </c:pt>
                <c:pt idx="78">
                  <c:v>0.59533522451680709</c:v>
                </c:pt>
                <c:pt idx="79">
                  <c:v>0.58999733442590296</c:v>
                </c:pt>
                <c:pt idx="80">
                  <c:v>0.58823529411764708</c:v>
                </c:pt>
                <c:pt idx="81">
                  <c:v>0.58999733442590163</c:v>
                </c:pt>
                <c:pt idx="82">
                  <c:v>0.59533522451680421</c:v>
                </c:pt>
                <c:pt idx="83">
                  <c:v>0.60440791638770797</c:v>
                </c:pt>
                <c:pt idx="84">
                  <c:v>0.61749294724085824</c:v>
                </c:pt>
                <c:pt idx="85">
                  <c:v>0.63500710113947756</c:v>
                </c:pt>
                <c:pt idx="86">
                  <c:v>0.6575391753740486</c:v>
                </c:pt>
                <c:pt idx="87">
                  <c:v>0.68589966073274633</c:v>
                </c:pt>
                <c:pt idx="88">
                  <c:v>0.72119522702727668</c:v>
                </c:pt>
                <c:pt idx="89">
                  <c:v>0.7649409665343323</c:v>
                </c:pt>
                <c:pt idx="90">
                  <c:v>0.81923192051902927</c:v>
                </c:pt>
                <c:pt idx="91">
                  <c:v>0.88701024177887866</c:v>
                </c:pt>
                <c:pt idx="92">
                  <c:v>0.97249019871007014</c:v>
                </c:pt>
                <c:pt idx="93">
                  <c:v>1.0818473855441633</c:v>
                </c:pt>
                <c:pt idx="94">
                  <c:v>1.2243464297130016</c:v>
                </c:pt>
                <c:pt idx="95">
                  <c:v>1.4141421410344894</c:v>
                </c:pt>
                <c:pt idx="96">
                  <c:v>1.6727736621615661</c:v>
                </c:pt>
                <c:pt idx="97">
                  <c:v>2.0303119811406232</c:v>
                </c:pt>
                <c:pt idx="98">
                  <c:v>2.5116363890229598</c:v>
                </c:pt>
                <c:pt idx="99">
                  <c:v>3.0537187985394336</c:v>
                </c:pt>
                <c:pt idx="100">
                  <c:v>3.333333333333333</c:v>
                </c:pt>
                <c:pt idx="101">
                  <c:v>3.053718798539617</c:v>
                </c:pt>
                <c:pt idx="102">
                  <c:v>2.5116363890231619</c:v>
                </c:pt>
                <c:pt idx="103">
                  <c:v>2.0303119811407799</c:v>
                </c:pt>
                <c:pt idx="104">
                  <c:v>1.6727736621616798</c:v>
                </c:pt>
                <c:pt idx="105">
                  <c:v>1.414142141034572</c:v>
                </c:pt>
                <c:pt idx="106">
                  <c:v>1.2243464297130631</c:v>
                </c:pt>
                <c:pt idx="107">
                  <c:v>1.0818473855442099</c:v>
                </c:pt>
                <c:pt idx="108">
                  <c:v>0.972490198710106</c:v>
                </c:pt>
                <c:pt idx="109">
                  <c:v>0.88701024177890708</c:v>
                </c:pt>
                <c:pt idx="110">
                  <c:v>0.81923192051905191</c:v>
                </c:pt>
                <c:pt idx="111">
                  <c:v>0.76494096653435062</c:v>
                </c:pt>
                <c:pt idx="112">
                  <c:v>0.72119522702729144</c:v>
                </c:pt>
                <c:pt idx="113">
                  <c:v>0.68589966073275832</c:v>
                </c:pt>
                <c:pt idx="114">
                  <c:v>0.65753917537405804</c:v>
                </c:pt>
                <c:pt idx="115">
                  <c:v>0.635007101139485</c:v>
                </c:pt>
                <c:pt idx="116">
                  <c:v>0.61749294724086401</c:v>
                </c:pt>
                <c:pt idx="117">
                  <c:v>0.60440791638771219</c:v>
                </c:pt>
                <c:pt idx="118">
                  <c:v>0.59533522451680687</c:v>
                </c:pt>
                <c:pt idx="119">
                  <c:v>0.58999733442590296</c:v>
                </c:pt>
                <c:pt idx="120">
                  <c:v>0.58823529411764708</c:v>
                </c:pt>
                <c:pt idx="121">
                  <c:v>0.58999733442590163</c:v>
                </c:pt>
                <c:pt idx="122">
                  <c:v>0.59533522451680432</c:v>
                </c:pt>
                <c:pt idx="123">
                  <c:v>0.60440791638770808</c:v>
                </c:pt>
                <c:pt idx="124">
                  <c:v>0.61749294724085857</c:v>
                </c:pt>
                <c:pt idx="125">
                  <c:v>0.63500710113947778</c:v>
                </c:pt>
                <c:pt idx="126">
                  <c:v>0.65753917537404893</c:v>
                </c:pt>
                <c:pt idx="127">
                  <c:v>0.68589966073274666</c:v>
                </c:pt>
                <c:pt idx="128">
                  <c:v>0.72119522702727712</c:v>
                </c:pt>
                <c:pt idx="129">
                  <c:v>0.76494096653433286</c:v>
                </c:pt>
                <c:pt idx="130">
                  <c:v>0.81923192051902971</c:v>
                </c:pt>
                <c:pt idx="131">
                  <c:v>0.88701024177887988</c:v>
                </c:pt>
                <c:pt idx="132">
                  <c:v>0.97249019871007158</c:v>
                </c:pt>
                <c:pt idx="133">
                  <c:v>1.0818473855441653</c:v>
                </c:pt>
                <c:pt idx="134">
                  <c:v>1.2243464297130042</c:v>
                </c:pt>
                <c:pt idx="135">
                  <c:v>1.4141421410344932</c:v>
                </c:pt>
                <c:pt idx="136">
                  <c:v>1.6727736621615712</c:v>
                </c:pt>
                <c:pt idx="137">
                  <c:v>2.0303119811406303</c:v>
                </c:pt>
                <c:pt idx="138">
                  <c:v>2.5116363890229723</c:v>
                </c:pt>
                <c:pt idx="139">
                  <c:v>3.0537187985394429</c:v>
                </c:pt>
                <c:pt idx="140">
                  <c:v>3.333333333333333</c:v>
                </c:pt>
                <c:pt idx="141">
                  <c:v>3.0537187985396042</c:v>
                </c:pt>
                <c:pt idx="142">
                  <c:v>2.511636389023153</c:v>
                </c:pt>
                <c:pt idx="143">
                  <c:v>2.0303119811407737</c:v>
                </c:pt>
                <c:pt idx="144">
                  <c:v>1.6727736621616762</c:v>
                </c:pt>
                <c:pt idx="145">
                  <c:v>1.4141421410345698</c:v>
                </c:pt>
                <c:pt idx="146">
                  <c:v>1.224346429713062</c:v>
                </c:pt>
                <c:pt idx="147">
                  <c:v>1.0818473855442099</c:v>
                </c:pt>
                <c:pt idx="148">
                  <c:v>0.972490198710106</c:v>
                </c:pt>
                <c:pt idx="149">
                  <c:v>0.88701024177890753</c:v>
                </c:pt>
                <c:pt idx="150">
                  <c:v>0.81923192051905258</c:v>
                </c:pt>
                <c:pt idx="151">
                  <c:v>0.76494096653435117</c:v>
                </c:pt>
                <c:pt idx="152">
                  <c:v>0.72119522702729211</c:v>
                </c:pt>
                <c:pt idx="153">
                  <c:v>0.68589966073275899</c:v>
                </c:pt>
                <c:pt idx="154">
                  <c:v>0.65753917537405882</c:v>
                </c:pt>
                <c:pt idx="155">
                  <c:v>0.63500710113948555</c:v>
                </c:pt>
                <c:pt idx="156">
                  <c:v>0.61749294724086456</c:v>
                </c:pt>
                <c:pt idx="157">
                  <c:v>0.60440791638771241</c:v>
                </c:pt>
                <c:pt idx="158">
                  <c:v>0.5953352245168072</c:v>
                </c:pt>
                <c:pt idx="159">
                  <c:v>0.58999733442590307</c:v>
                </c:pt>
                <c:pt idx="160">
                  <c:v>0.58823529411764708</c:v>
                </c:pt>
                <c:pt idx="161">
                  <c:v>0.58999733442590141</c:v>
                </c:pt>
                <c:pt idx="162">
                  <c:v>0.59533522451680387</c:v>
                </c:pt>
                <c:pt idx="163">
                  <c:v>0.6044079163877073</c:v>
                </c:pt>
                <c:pt idx="164">
                  <c:v>0.61749294724085735</c:v>
                </c:pt>
                <c:pt idx="165">
                  <c:v>0.63500710113947656</c:v>
                </c:pt>
                <c:pt idx="166">
                  <c:v>0.65753917537404694</c:v>
                </c:pt>
                <c:pt idx="167">
                  <c:v>0.68589966073274422</c:v>
                </c:pt>
                <c:pt idx="168">
                  <c:v>0.72119522702727379</c:v>
                </c:pt>
                <c:pt idx="169">
                  <c:v>0.76494096653432841</c:v>
                </c:pt>
                <c:pt idx="170">
                  <c:v>0.81923192051902394</c:v>
                </c:pt>
                <c:pt idx="171">
                  <c:v>0.88701024177887255</c:v>
                </c:pt>
                <c:pt idx="172">
                  <c:v>0.97249019871006148</c:v>
                </c:pt>
                <c:pt idx="173">
                  <c:v>1.0818473855441517</c:v>
                </c:pt>
                <c:pt idx="174">
                  <c:v>1.2243464297129856</c:v>
                </c:pt>
                <c:pt idx="175">
                  <c:v>1.414142141034467</c:v>
                </c:pt>
                <c:pt idx="176">
                  <c:v>1.6727736621615363</c:v>
                </c:pt>
                <c:pt idx="177">
                  <c:v>2.0303119811405801</c:v>
                </c:pt>
                <c:pt idx="178">
                  <c:v>2.5116363890228999</c:v>
                </c:pt>
                <c:pt idx="179">
                  <c:v>3.0537187985393768</c:v>
                </c:pt>
                <c:pt idx="180">
                  <c:v>3.333333333333333</c:v>
                </c:pt>
                <c:pt idx="181">
                  <c:v>3.053718798539677</c:v>
                </c:pt>
                <c:pt idx="182">
                  <c:v>2.5116363890232272</c:v>
                </c:pt>
                <c:pt idx="183">
                  <c:v>2.0303119811408332</c:v>
                </c:pt>
                <c:pt idx="184">
                  <c:v>1.67277366216172</c:v>
                </c:pt>
                <c:pt idx="185">
                  <c:v>1.4141421410346025</c:v>
                </c:pt>
                <c:pt idx="186">
                  <c:v>1.2243464297130864</c:v>
                </c:pt>
                <c:pt idx="187">
                  <c:v>1.081847385544227</c:v>
                </c:pt>
                <c:pt idx="188">
                  <c:v>0.97249019871011966</c:v>
                </c:pt>
                <c:pt idx="189">
                  <c:v>0.8870102417789183</c:v>
                </c:pt>
                <c:pt idx="190">
                  <c:v>0.81923192051906113</c:v>
                </c:pt>
                <c:pt idx="191">
                  <c:v>0.7649409665343585</c:v>
                </c:pt>
                <c:pt idx="192">
                  <c:v>0.72119522702729755</c:v>
                </c:pt>
                <c:pt idx="193">
                  <c:v>0.68589966073276332</c:v>
                </c:pt>
                <c:pt idx="194">
                  <c:v>0.65753917537406237</c:v>
                </c:pt>
                <c:pt idx="195">
                  <c:v>0.63500710113948855</c:v>
                </c:pt>
                <c:pt idx="196">
                  <c:v>0.61749294724086679</c:v>
                </c:pt>
                <c:pt idx="197">
                  <c:v>0.60440791638771418</c:v>
                </c:pt>
                <c:pt idx="198">
                  <c:v>0.5953352245168082</c:v>
                </c:pt>
                <c:pt idx="199">
                  <c:v>0.58999733442590363</c:v>
                </c:pt>
                <c:pt idx="200">
                  <c:v>0.58823529411764708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FDC-4C5A-A5F2-6CF1689E56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193359"/>
        <c:axId val="321193839"/>
      </c:scatterChart>
      <c:valAx>
        <c:axId val="321193359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ω</a:t>
                </a:r>
                <a:r>
                  <a:rPr lang="en-US"/>
                  <a:t>/</a:t>
                </a:r>
                <a:r>
                  <a:rPr lang="el-GR"/>
                  <a:t>π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839"/>
        <c:crosses val="autoZero"/>
        <c:crossBetween val="midCat"/>
        <c:majorUnit val="1"/>
      </c:valAx>
      <c:valAx>
        <c:axId val="321193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3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Angle of Frequency Response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Sheet1!$B$10:$B$210</c:f>
              <c:numCache>
                <c:formatCode>General</c:formatCode>
                <c:ptCount val="201"/>
                <c:pt idx="0">
                  <c:v>-5</c:v>
                </c:pt>
                <c:pt idx="1">
                  <c:v>-4.95</c:v>
                </c:pt>
                <c:pt idx="2">
                  <c:v>-4.9000000000000004</c:v>
                </c:pt>
                <c:pt idx="3">
                  <c:v>-4.8500000000000005</c:v>
                </c:pt>
                <c:pt idx="4">
                  <c:v>-4.8000000000000007</c:v>
                </c:pt>
                <c:pt idx="5">
                  <c:v>-4.7500000000000009</c:v>
                </c:pt>
                <c:pt idx="6">
                  <c:v>-4.7000000000000011</c:v>
                </c:pt>
                <c:pt idx="7">
                  <c:v>-4.6500000000000012</c:v>
                </c:pt>
                <c:pt idx="8">
                  <c:v>-4.6000000000000014</c:v>
                </c:pt>
                <c:pt idx="9">
                  <c:v>-4.5500000000000016</c:v>
                </c:pt>
                <c:pt idx="10">
                  <c:v>-4.5000000000000018</c:v>
                </c:pt>
                <c:pt idx="11">
                  <c:v>-4.450000000000002</c:v>
                </c:pt>
                <c:pt idx="12">
                  <c:v>-4.4000000000000021</c:v>
                </c:pt>
                <c:pt idx="13">
                  <c:v>-4.3500000000000023</c:v>
                </c:pt>
                <c:pt idx="14">
                  <c:v>-4.3000000000000025</c:v>
                </c:pt>
                <c:pt idx="15">
                  <c:v>-4.2500000000000027</c:v>
                </c:pt>
                <c:pt idx="16">
                  <c:v>-4.2000000000000028</c:v>
                </c:pt>
                <c:pt idx="17">
                  <c:v>-4.150000000000003</c:v>
                </c:pt>
                <c:pt idx="18">
                  <c:v>-4.1000000000000032</c:v>
                </c:pt>
                <c:pt idx="19">
                  <c:v>-4.0500000000000034</c:v>
                </c:pt>
                <c:pt idx="20">
                  <c:v>-4.0000000000000036</c:v>
                </c:pt>
                <c:pt idx="21">
                  <c:v>-3.9500000000000037</c:v>
                </c:pt>
                <c:pt idx="22">
                  <c:v>-3.9000000000000039</c:v>
                </c:pt>
                <c:pt idx="23">
                  <c:v>-3.8500000000000041</c:v>
                </c:pt>
                <c:pt idx="24">
                  <c:v>-3.8000000000000043</c:v>
                </c:pt>
                <c:pt idx="25">
                  <c:v>-3.7500000000000044</c:v>
                </c:pt>
                <c:pt idx="26">
                  <c:v>-3.7000000000000046</c:v>
                </c:pt>
                <c:pt idx="27">
                  <c:v>-3.6500000000000048</c:v>
                </c:pt>
                <c:pt idx="28">
                  <c:v>-3.600000000000005</c:v>
                </c:pt>
                <c:pt idx="29">
                  <c:v>-3.5500000000000052</c:v>
                </c:pt>
                <c:pt idx="30">
                  <c:v>-3.5000000000000053</c:v>
                </c:pt>
                <c:pt idx="31">
                  <c:v>-3.4500000000000055</c:v>
                </c:pt>
                <c:pt idx="32">
                  <c:v>-3.4000000000000057</c:v>
                </c:pt>
                <c:pt idx="33">
                  <c:v>-3.3500000000000059</c:v>
                </c:pt>
                <c:pt idx="34">
                  <c:v>-3.300000000000006</c:v>
                </c:pt>
                <c:pt idx="35">
                  <c:v>-3.2500000000000062</c:v>
                </c:pt>
                <c:pt idx="36">
                  <c:v>-3.2000000000000064</c:v>
                </c:pt>
                <c:pt idx="37">
                  <c:v>-3.1500000000000066</c:v>
                </c:pt>
                <c:pt idx="38">
                  <c:v>-3.1000000000000068</c:v>
                </c:pt>
                <c:pt idx="39">
                  <c:v>-3.0500000000000069</c:v>
                </c:pt>
                <c:pt idx="40">
                  <c:v>-3.0000000000000071</c:v>
                </c:pt>
                <c:pt idx="41">
                  <c:v>-2.9500000000000073</c:v>
                </c:pt>
                <c:pt idx="42">
                  <c:v>-2.9000000000000075</c:v>
                </c:pt>
                <c:pt idx="43">
                  <c:v>-2.8500000000000076</c:v>
                </c:pt>
                <c:pt idx="44">
                  <c:v>-2.8000000000000078</c:v>
                </c:pt>
                <c:pt idx="45">
                  <c:v>-2.750000000000008</c:v>
                </c:pt>
                <c:pt idx="46">
                  <c:v>-2.7000000000000082</c:v>
                </c:pt>
                <c:pt idx="47">
                  <c:v>-2.6500000000000083</c:v>
                </c:pt>
                <c:pt idx="48">
                  <c:v>-2.6000000000000085</c:v>
                </c:pt>
                <c:pt idx="49">
                  <c:v>-2.5500000000000087</c:v>
                </c:pt>
                <c:pt idx="50">
                  <c:v>-2.5000000000000089</c:v>
                </c:pt>
                <c:pt idx="51">
                  <c:v>-2.4500000000000091</c:v>
                </c:pt>
                <c:pt idx="52">
                  <c:v>-2.4000000000000092</c:v>
                </c:pt>
                <c:pt idx="53">
                  <c:v>-2.3500000000000094</c:v>
                </c:pt>
                <c:pt idx="54">
                  <c:v>-2.3000000000000096</c:v>
                </c:pt>
                <c:pt idx="55">
                  <c:v>-2.2500000000000098</c:v>
                </c:pt>
                <c:pt idx="56">
                  <c:v>-2.2000000000000099</c:v>
                </c:pt>
                <c:pt idx="57">
                  <c:v>-2.1500000000000101</c:v>
                </c:pt>
                <c:pt idx="58">
                  <c:v>-2.1000000000000103</c:v>
                </c:pt>
                <c:pt idx="59">
                  <c:v>-2.0500000000000105</c:v>
                </c:pt>
                <c:pt idx="60">
                  <c:v>-2.0000000000000107</c:v>
                </c:pt>
                <c:pt idx="61">
                  <c:v>-1.9500000000000106</c:v>
                </c:pt>
                <c:pt idx="62">
                  <c:v>-1.9000000000000106</c:v>
                </c:pt>
                <c:pt idx="63">
                  <c:v>-1.8500000000000105</c:v>
                </c:pt>
                <c:pt idx="64">
                  <c:v>-1.8000000000000105</c:v>
                </c:pt>
                <c:pt idx="65">
                  <c:v>-1.7500000000000104</c:v>
                </c:pt>
                <c:pt idx="66">
                  <c:v>-1.7000000000000104</c:v>
                </c:pt>
                <c:pt idx="67">
                  <c:v>-1.6500000000000103</c:v>
                </c:pt>
                <c:pt idx="68">
                  <c:v>-1.6000000000000103</c:v>
                </c:pt>
                <c:pt idx="69">
                  <c:v>-1.5500000000000103</c:v>
                </c:pt>
                <c:pt idx="70">
                  <c:v>-1.5000000000000102</c:v>
                </c:pt>
                <c:pt idx="71">
                  <c:v>-1.4500000000000102</c:v>
                </c:pt>
                <c:pt idx="72">
                  <c:v>-1.4000000000000101</c:v>
                </c:pt>
                <c:pt idx="73">
                  <c:v>-1.3500000000000101</c:v>
                </c:pt>
                <c:pt idx="74">
                  <c:v>-1.30000000000001</c:v>
                </c:pt>
                <c:pt idx="75">
                  <c:v>-1.25000000000001</c:v>
                </c:pt>
                <c:pt idx="76">
                  <c:v>-1.2000000000000099</c:v>
                </c:pt>
                <c:pt idx="77">
                  <c:v>-1.1500000000000099</c:v>
                </c:pt>
                <c:pt idx="78">
                  <c:v>-1.1000000000000099</c:v>
                </c:pt>
                <c:pt idx="79">
                  <c:v>-1.0500000000000098</c:v>
                </c:pt>
                <c:pt idx="80">
                  <c:v>-1.0000000000000098</c:v>
                </c:pt>
                <c:pt idx="81">
                  <c:v>-0.95000000000000973</c:v>
                </c:pt>
                <c:pt idx="82">
                  <c:v>-0.90000000000000968</c:v>
                </c:pt>
                <c:pt idx="83">
                  <c:v>-0.85000000000000964</c:v>
                </c:pt>
                <c:pt idx="84">
                  <c:v>-0.80000000000000959</c:v>
                </c:pt>
                <c:pt idx="85">
                  <c:v>-0.75000000000000955</c:v>
                </c:pt>
                <c:pt idx="86">
                  <c:v>-0.7000000000000095</c:v>
                </c:pt>
                <c:pt idx="87">
                  <c:v>-0.65000000000000946</c:v>
                </c:pt>
                <c:pt idx="88">
                  <c:v>-0.60000000000000941</c:v>
                </c:pt>
                <c:pt idx="89">
                  <c:v>-0.55000000000000937</c:v>
                </c:pt>
                <c:pt idx="90">
                  <c:v>-0.50000000000000933</c:v>
                </c:pt>
                <c:pt idx="91">
                  <c:v>-0.45000000000000934</c:v>
                </c:pt>
                <c:pt idx="92">
                  <c:v>-0.40000000000000935</c:v>
                </c:pt>
                <c:pt idx="93">
                  <c:v>-0.35000000000000936</c:v>
                </c:pt>
                <c:pt idx="94">
                  <c:v>-0.30000000000000937</c:v>
                </c:pt>
                <c:pt idx="95">
                  <c:v>-0.25000000000000938</c:v>
                </c:pt>
                <c:pt idx="96">
                  <c:v>-0.20000000000000939</c:v>
                </c:pt>
                <c:pt idx="97">
                  <c:v>-0.1500000000000094</c:v>
                </c:pt>
                <c:pt idx="98">
                  <c:v>-0.1000000000000094</c:v>
                </c:pt>
                <c:pt idx="99">
                  <c:v>-5.0000000000009398E-2</c:v>
                </c:pt>
                <c:pt idx="100">
                  <c:v>-9.3952623458903872E-15</c:v>
                </c:pt>
                <c:pt idx="101">
                  <c:v>4.9999999999990608E-2</c:v>
                </c:pt>
                <c:pt idx="102">
                  <c:v>9.999999999999061E-2</c:v>
                </c:pt>
                <c:pt idx="103">
                  <c:v>0.14999999999999061</c:v>
                </c:pt>
                <c:pt idx="104">
                  <c:v>0.19999999999999063</c:v>
                </c:pt>
                <c:pt idx="105">
                  <c:v>0.24999999999999062</c:v>
                </c:pt>
                <c:pt idx="106">
                  <c:v>0.29999999999999061</c:v>
                </c:pt>
                <c:pt idx="107">
                  <c:v>0.3499999999999906</c:v>
                </c:pt>
                <c:pt idx="108">
                  <c:v>0.39999999999999059</c:v>
                </c:pt>
                <c:pt idx="109">
                  <c:v>0.44999999999999057</c:v>
                </c:pt>
                <c:pt idx="110">
                  <c:v>0.49999999999999056</c:v>
                </c:pt>
                <c:pt idx="111">
                  <c:v>0.54999999999999061</c:v>
                </c:pt>
                <c:pt idx="112">
                  <c:v>0.59999999999999065</c:v>
                </c:pt>
                <c:pt idx="113">
                  <c:v>0.6499999999999907</c:v>
                </c:pt>
                <c:pt idx="114">
                  <c:v>0.69999999999999074</c:v>
                </c:pt>
                <c:pt idx="115">
                  <c:v>0.74999999999999079</c:v>
                </c:pt>
                <c:pt idx="116">
                  <c:v>0.79999999999999083</c:v>
                </c:pt>
                <c:pt idx="117">
                  <c:v>0.84999999999999087</c:v>
                </c:pt>
                <c:pt idx="118">
                  <c:v>0.89999999999999092</c:v>
                </c:pt>
                <c:pt idx="119">
                  <c:v>0.94999999999999096</c:v>
                </c:pt>
                <c:pt idx="120">
                  <c:v>0.99999999999999101</c:v>
                </c:pt>
                <c:pt idx="121">
                  <c:v>1.0499999999999909</c:v>
                </c:pt>
                <c:pt idx="122">
                  <c:v>1.099999999999991</c:v>
                </c:pt>
                <c:pt idx="123">
                  <c:v>1.149999999999991</c:v>
                </c:pt>
                <c:pt idx="124">
                  <c:v>1.1999999999999911</c:v>
                </c:pt>
                <c:pt idx="125">
                  <c:v>1.2499999999999911</c:v>
                </c:pt>
                <c:pt idx="126">
                  <c:v>1.2999999999999912</c:v>
                </c:pt>
                <c:pt idx="127">
                  <c:v>1.3499999999999912</c:v>
                </c:pt>
                <c:pt idx="128">
                  <c:v>1.3999999999999913</c:v>
                </c:pt>
                <c:pt idx="129">
                  <c:v>1.4499999999999913</c:v>
                </c:pt>
                <c:pt idx="130">
                  <c:v>1.4999999999999913</c:v>
                </c:pt>
                <c:pt idx="131">
                  <c:v>1.5499999999999914</c:v>
                </c:pt>
                <c:pt idx="132">
                  <c:v>1.5999999999999914</c:v>
                </c:pt>
                <c:pt idx="133">
                  <c:v>1.6499999999999915</c:v>
                </c:pt>
                <c:pt idx="134">
                  <c:v>1.6999999999999915</c:v>
                </c:pt>
                <c:pt idx="135">
                  <c:v>1.7499999999999916</c:v>
                </c:pt>
                <c:pt idx="136">
                  <c:v>1.7999999999999916</c:v>
                </c:pt>
                <c:pt idx="137">
                  <c:v>1.8499999999999917</c:v>
                </c:pt>
                <c:pt idx="138">
                  <c:v>1.8999999999999917</c:v>
                </c:pt>
                <c:pt idx="139">
                  <c:v>1.9499999999999917</c:v>
                </c:pt>
                <c:pt idx="140">
                  <c:v>1.9999999999999918</c:v>
                </c:pt>
                <c:pt idx="141">
                  <c:v>2.0499999999999918</c:v>
                </c:pt>
                <c:pt idx="142">
                  <c:v>2.0999999999999917</c:v>
                </c:pt>
                <c:pt idx="143">
                  <c:v>2.1499999999999915</c:v>
                </c:pt>
                <c:pt idx="144">
                  <c:v>2.1999999999999913</c:v>
                </c:pt>
                <c:pt idx="145">
                  <c:v>2.2499999999999911</c:v>
                </c:pt>
                <c:pt idx="146">
                  <c:v>2.2999999999999909</c:v>
                </c:pt>
                <c:pt idx="147">
                  <c:v>2.3499999999999908</c:v>
                </c:pt>
                <c:pt idx="148">
                  <c:v>2.3999999999999906</c:v>
                </c:pt>
                <c:pt idx="149">
                  <c:v>2.4499999999999904</c:v>
                </c:pt>
                <c:pt idx="150">
                  <c:v>2.4999999999999902</c:v>
                </c:pt>
                <c:pt idx="151">
                  <c:v>2.5499999999999901</c:v>
                </c:pt>
                <c:pt idx="152">
                  <c:v>2.5999999999999899</c:v>
                </c:pt>
                <c:pt idx="153">
                  <c:v>2.6499999999999897</c:v>
                </c:pt>
                <c:pt idx="154">
                  <c:v>2.6999999999999895</c:v>
                </c:pt>
                <c:pt idx="155">
                  <c:v>2.7499999999999893</c:v>
                </c:pt>
                <c:pt idx="156">
                  <c:v>2.7999999999999892</c:v>
                </c:pt>
                <c:pt idx="157">
                  <c:v>2.849999999999989</c:v>
                </c:pt>
                <c:pt idx="158">
                  <c:v>2.8999999999999888</c:v>
                </c:pt>
                <c:pt idx="159">
                  <c:v>2.9499999999999886</c:v>
                </c:pt>
                <c:pt idx="160">
                  <c:v>2.9999999999999885</c:v>
                </c:pt>
                <c:pt idx="161">
                  <c:v>3.0499999999999883</c:v>
                </c:pt>
                <c:pt idx="162">
                  <c:v>3.0999999999999881</c:v>
                </c:pt>
                <c:pt idx="163">
                  <c:v>3.1499999999999879</c:v>
                </c:pt>
                <c:pt idx="164">
                  <c:v>3.1999999999999877</c:v>
                </c:pt>
                <c:pt idx="165">
                  <c:v>3.2499999999999876</c:v>
                </c:pt>
                <c:pt idx="166">
                  <c:v>3.2999999999999874</c:v>
                </c:pt>
                <c:pt idx="167">
                  <c:v>3.3499999999999872</c:v>
                </c:pt>
                <c:pt idx="168">
                  <c:v>3.399999999999987</c:v>
                </c:pt>
                <c:pt idx="169">
                  <c:v>3.4499999999999869</c:v>
                </c:pt>
                <c:pt idx="170">
                  <c:v>3.4999999999999867</c:v>
                </c:pt>
                <c:pt idx="171">
                  <c:v>3.5499999999999865</c:v>
                </c:pt>
                <c:pt idx="172">
                  <c:v>3.5999999999999863</c:v>
                </c:pt>
                <c:pt idx="173">
                  <c:v>3.6499999999999861</c:v>
                </c:pt>
                <c:pt idx="174">
                  <c:v>3.699999999999986</c:v>
                </c:pt>
                <c:pt idx="175">
                  <c:v>3.7499999999999858</c:v>
                </c:pt>
                <c:pt idx="176">
                  <c:v>3.7999999999999856</c:v>
                </c:pt>
                <c:pt idx="177">
                  <c:v>3.8499999999999854</c:v>
                </c:pt>
                <c:pt idx="178">
                  <c:v>3.8999999999999853</c:v>
                </c:pt>
                <c:pt idx="179">
                  <c:v>3.9499999999999851</c:v>
                </c:pt>
                <c:pt idx="180">
                  <c:v>3.9999999999999849</c:v>
                </c:pt>
                <c:pt idx="181">
                  <c:v>4.0499999999999847</c:v>
                </c:pt>
                <c:pt idx="182">
                  <c:v>4.0999999999999845</c:v>
                </c:pt>
                <c:pt idx="183">
                  <c:v>4.1499999999999844</c:v>
                </c:pt>
                <c:pt idx="184">
                  <c:v>4.1999999999999842</c:v>
                </c:pt>
                <c:pt idx="185">
                  <c:v>4.249999999999984</c:v>
                </c:pt>
                <c:pt idx="186">
                  <c:v>4.2999999999999838</c:v>
                </c:pt>
                <c:pt idx="187">
                  <c:v>4.3499999999999837</c:v>
                </c:pt>
                <c:pt idx="188">
                  <c:v>4.3999999999999835</c:v>
                </c:pt>
                <c:pt idx="189">
                  <c:v>4.4499999999999833</c:v>
                </c:pt>
                <c:pt idx="190">
                  <c:v>4.4999999999999831</c:v>
                </c:pt>
                <c:pt idx="191">
                  <c:v>4.5499999999999829</c:v>
                </c:pt>
                <c:pt idx="192">
                  <c:v>4.5999999999999828</c:v>
                </c:pt>
                <c:pt idx="193">
                  <c:v>4.6499999999999826</c:v>
                </c:pt>
                <c:pt idx="194">
                  <c:v>4.6999999999999824</c:v>
                </c:pt>
                <c:pt idx="195">
                  <c:v>4.7499999999999822</c:v>
                </c:pt>
                <c:pt idx="196">
                  <c:v>4.7999999999999821</c:v>
                </c:pt>
                <c:pt idx="197">
                  <c:v>4.8499999999999819</c:v>
                </c:pt>
                <c:pt idx="198">
                  <c:v>4.8999999999999817</c:v>
                </c:pt>
                <c:pt idx="199">
                  <c:v>4.9499999999999815</c:v>
                </c:pt>
                <c:pt idx="200">
                  <c:v>4.9999999999999813</c:v>
                </c:pt>
              </c:numCache>
            </c:numRef>
          </c:xVal>
          <c:yVal>
            <c:numRef>
              <c:f>Sheet1!$E$10:$E$210</c:f>
              <c:numCache>
                <c:formatCode>General</c:formatCode>
                <c:ptCount val="201"/>
                <c:pt idx="0">
                  <c:v>2.5223644659883349E-16</c:v>
                </c:pt>
                <c:pt idx="1">
                  <c:v>6.4652172731242727E-2</c:v>
                </c:pt>
                <c:pt idx="2">
                  <c:v>0.12913671227433507</c:v>
                </c:pt>
                <c:pt idx="3">
                  <c:v>0.19327793069059435</c:v>
                </c:pt>
                <c:pt idx="4">
                  <c:v>0.25688320998670289</c:v>
                </c:pt>
                <c:pt idx="5">
                  <c:v>0.31973234223639985</c:v>
                </c:pt>
                <c:pt idx="6">
                  <c:v>0.38156379579850674</c:v>
                </c:pt>
                <c:pt idx="7">
                  <c:v>0.44205601983980641</c:v>
                </c:pt>
                <c:pt idx="8">
                  <c:v>0.50080084697703608</c:v>
                </c:pt>
                <c:pt idx="9">
                  <c:v>0.55726419917563885</c:v>
                </c:pt>
                <c:pt idx="10">
                  <c:v>0.61072596438920701</c:v>
                </c:pt>
                <c:pt idx="11">
                  <c:v>0.66018472351707036</c:v>
                </c:pt>
                <c:pt idx="12">
                  <c:v>0.7042011354674681</c:v>
                </c:pt>
                <c:pt idx="13">
                  <c:v>0.74063019254996676</c:v>
                </c:pt>
                <c:pt idx="14">
                  <c:v>0.76614419625845764</c:v>
                </c:pt>
                <c:pt idx="15">
                  <c:v>0.77534799544762512</c:v>
                </c:pt>
                <c:pt idx="16">
                  <c:v>0.75909085896314077</c:v>
                </c:pt>
                <c:pt idx="17">
                  <c:v>0.70131074374095348</c:v>
                </c:pt>
                <c:pt idx="18">
                  <c:v>0.57435908671423008</c:v>
                </c:pt>
                <c:pt idx="19">
                  <c:v>0.34096299632056948</c:v>
                </c:pt>
                <c:pt idx="20">
                  <c:v>2.3725523860355459E-14</c:v>
                </c:pt>
                <c:pt idx="21">
                  <c:v>-0.34096299632053123</c:v>
                </c:pt>
                <c:pt idx="22">
                  <c:v>-0.57435908671420544</c:v>
                </c:pt>
                <c:pt idx="23">
                  <c:v>-0.70131074374094127</c:v>
                </c:pt>
                <c:pt idx="24">
                  <c:v>-0.75909085896313622</c:v>
                </c:pt>
                <c:pt idx="25">
                  <c:v>-0.77534799544762512</c:v>
                </c:pt>
                <c:pt idx="26">
                  <c:v>-0.76614419625846009</c:v>
                </c:pt>
                <c:pt idx="27">
                  <c:v>-0.7406301925499712</c:v>
                </c:pt>
                <c:pt idx="28">
                  <c:v>-0.70420113546747365</c:v>
                </c:pt>
                <c:pt idx="29">
                  <c:v>-0.6601847235170768</c:v>
                </c:pt>
                <c:pt idx="30">
                  <c:v>-0.61072596438921378</c:v>
                </c:pt>
                <c:pt idx="31">
                  <c:v>-0.55726419917564596</c:v>
                </c:pt>
                <c:pt idx="32">
                  <c:v>-0.50080084697704419</c:v>
                </c:pt>
                <c:pt idx="33">
                  <c:v>-0.4420560198398148</c:v>
                </c:pt>
                <c:pt idx="34">
                  <c:v>-0.38156379579851535</c:v>
                </c:pt>
                <c:pt idx="35">
                  <c:v>-0.31973234223640795</c:v>
                </c:pt>
                <c:pt idx="36">
                  <c:v>-0.2568832099867111</c:v>
                </c:pt>
                <c:pt idx="37">
                  <c:v>-0.19327793069060259</c:v>
                </c:pt>
                <c:pt idx="38">
                  <c:v>-0.12913671227434415</c:v>
                </c:pt>
                <c:pt idx="39">
                  <c:v>-6.4652172731251831E-2</c:v>
                </c:pt>
                <c:pt idx="40">
                  <c:v>-9.3573918017714519E-15</c:v>
                </c:pt>
                <c:pt idx="41">
                  <c:v>6.4652172731233873E-2</c:v>
                </c:pt>
                <c:pt idx="42">
                  <c:v>0.12913671227432627</c:v>
                </c:pt>
                <c:pt idx="43">
                  <c:v>0.19327793069058483</c:v>
                </c:pt>
                <c:pt idx="44">
                  <c:v>0.25688320998669351</c:v>
                </c:pt>
                <c:pt idx="45">
                  <c:v>0.31973234223639063</c:v>
                </c:pt>
                <c:pt idx="46">
                  <c:v>0.38156379579849831</c:v>
                </c:pt>
                <c:pt idx="47">
                  <c:v>0.4420560198397982</c:v>
                </c:pt>
                <c:pt idx="48">
                  <c:v>0.50080084697702809</c:v>
                </c:pt>
                <c:pt idx="49">
                  <c:v>0.55726419917563064</c:v>
                </c:pt>
                <c:pt idx="50">
                  <c:v>0.61072596438919968</c:v>
                </c:pt>
                <c:pt idx="51">
                  <c:v>0.66018472351706348</c:v>
                </c:pt>
                <c:pt idx="52">
                  <c:v>0.70420113546746221</c:v>
                </c:pt>
                <c:pt idx="53">
                  <c:v>0.74063019254996232</c:v>
                </c:pt>
                <c:pt idx="54">
                  <c:v>0.76614419625845487</c:v>
                </c:pt>
                <c:pt idx="55">
                  <c:v>0.77534799544762545</c:v>
                </c:pt>
                <c:pt idx="56">
                  <c:v>0.75909085896314554</c:v>
                </c:pt>
                <c:pt idx="57">
                  <c:v>0.70131074374096591</c:v>
                </c:pt>
                <c:pt idx="58">
                  <c:v>0.57435908671425395</c:v>
                </c:pt>
                <c:pt idx="59">
                  <c:v>0.34096299632061328</c:v>
                </c:pt>
                <c:pt idx="60">
                  <c:v>7.8180083934453735E-14</c:v>
                </c:pt>
                <c:pt idx="61">
                  <c:v>-0.34096299632048904</c:v>
                </c:pt>
                <c:pt idx="62">
                  <c:v>-0.57435908671418245</c:v>
                </c:pt>
                <c:pt idx="63">
                  <c:v>-0.7013107437409305</c:v>
                </c:pt>
                <c:pt idx="64">
                  <c:v>-0.75909085896313211</c:v>
                </c:pt>
                <c:pt idx="65">
                  <c:v>-0.77534799544762478</c:v>
                </c:pt>
                <c:pt idx="66">
                  <c:v>-0.76614419625846231</c:v>
                </c:pt>
                <c:pt idx="67">
                  <c:v>-0.74063019254997475</c:v>
                </c:pt>
                <c:pt idx="68">
                  <c:v>-0.70420113546747798</c:v>
                </c:pt>
                <c:pt idx="69">
                  <c:v>-0.66018472351708146</c:v>
                </c:pt>
                <c:pt idx="70">
                  <c:v>-0.610725964389219</c:v>
                </c:pt>
                <c:pt idx="71">
                  <c:v>-0.55726419917565129</c:v>
                </c:pt>
                <c:pt idx="72">
                  <c:v>-0.50080084697704952</c:v>
                </c:pt>
                <c:pt idx="73">
                  <c:v>-0.44205601983982001</c:v>
                </c:pt>
                <c:pt idx="74">
                  <c:v>-0.38156379579852029</c:v>
                </c:pt>
                <c:pt idx="75">
                  <c:v>-0.31973234223641317</c:v>
                </c:pt>
                <c:pt idx="76">
                  <c:v>-0.25688320998671582</c:v>
                </c:pt>
                <c:pt idx="77">
                  <c:v>-0.19327793069060703</c:v>
                </c:pt>
                <c:pt idx="78">
                  <c:v>-0.12913671227434825</c:v>
                </c:pt>
                <c:pt idx="79">
                  <c:v>-6.4652172731255411E-2</c:v>
                </c:pt>
                <c:pt idx="80">
                  <c:v>-1.2566910849361423E-14</c:v>
                </c:pt>
                <c:pt idx="81">
                  <c:v>6.4652172731230292E-2</c:v>
                </c:pt>
                <c:pt idx="82">
                  <c:v>0.12913671227432327</c:v>
                </c:pt>
                <c:pt idx="83">
                  <c:v>0.19327793069058224</c:v>
                </c:pt>
                <c:pt idx="84">
                  <c:v>0.25688320998669129</c:v>
                </c:pt>
                <c:pt idx="85">
                  <c:v>0.3197323422363888</c:v>
                </c:pt>
                <c:pt idx="86">
                  <c:v>0.38156379579849642</c:v>
                </c:pt>
                <c:pt idx="87">
                  <c:v>0.44205601983979659</c:v>
                </c:pt>
                <c:pt idx="88">
                  <c:v>0.50080084697702698</c:v>
                </c:pt>
                <c:pt idx="89">
                  <c:v>0.55726419917562997</c:v>
                </c:pt>
                <c:pt idx="90">
                  <c:v>0.61072596438919902</c:v>
                </c:pt>
                <c:pt idx="91">
                  <c:v>0.66018472351706314</c:v>
                </c:pt>
                <c:pt idx="92">
                  <c:v>0.70420113546746221</c:v>
                </c:pt>
                <c:pt idx="93">
                  <c:v>0.74063019254996221</c:v>
                </c:pt>
                <c:pt idx="94">
                  <c:v>0.76614419625845498</c:v>
                </c:pt>
                <c:pt idx="95">
                  <c:v>0.77534799544762534</c:v>
                </c:pt>
                <c:pt idx="96">
                  <c:v>0.75909085896314543</c:v>
                </c:pt>
                <c:pt idx="97">
                  <c:v>0.70131074374096469</c:v>
                </c:pt>
                <c:pt idx="98">
                  <c:v>0.5743590867142514</c:v>
                </c:pt>
                <c:pt idx="99">
                  <c:v>0.3409629963206075</c:v>
                </c:pt>
                <c:pt idx="100">
                  <c:v>6.8870870050262098E-14</c:v>
                </c:pt>
                <c:pt idx="101">
                  <c:v>-0.34096299632049665</c:v>
                </c:pt>
                <c:pt idx="102">
                  <c:v>-0.57435908671418601</c:v>
                </c:pt>
                <c:pt idx="103">
                  <c:v>-0.70131074374093216</c:v>
                </c:pt>
                <c:pt idx="104">
                  <c:v>-0.75909085896313289</c:v>
                </c:pt>
                <c:pt idx="105">
                  <c:v>-0.77534799544762489</c:v>
                </c:pt>
                <c:pt idx="106">
                  <c:v>-0.76614419625846197</c:v>
                </c:pt>
                <c:pt idx="107">
                  <c:v>-0.7406301925499742</c:v>
                </c:pt>
                <c:pt idx="108">
                  <c:v>-0.70420113546747731</c:v>
                </c:pt>
                <c:pt idx="109">
                  <c:v>-0.6601847235170808</c:v>
                </c:pt>
                <c:pt idx="110">
                  <c:v>-0.61072596438921845</c:v>
                </c:pt>
                <c:pt idx="111">
                  <c:v>-0.55726419917565062</c:v>
                </c:pt>
                <c:pt idx="112">
                  <c:v>-0.50080084697704863</c:v>
                </c:pt>
                <c:pt idx="113">
                  <c:v>-0.44205601983981901</c:v>
                </c:pt>
                <c:pt idx="114">
                  <c:v>-0.38156379579851929</c:v>
                </c:pt>
                <c:pt idx="115">
                  <c:v>-0.31973234223641217</c:v>
                </c:pt>
                <c:pt idx="116">
                  <c:v>-0.2568832099867151</c:v>
                </c:pt>
                <c:pt idx="117">
                  <c:v>-0.19327793069060628</c:v>
                </c:pt>
                <c:pt idx="118">
                  <c:v>-0.12913671227434725</c:v>
                </c:pt>
                <c:pt idx="119">
                  <c:v>-6.4652172731254592E-2</c:v>
                </c:pt>
                <c:pt idx="120">
                  <c:v>-1.175350411360377E-14</c:v>
                </c:pt>
                <c:pt idx="121">
                  <c:v>6.4652172731231111E-2</c:v>
                </c:pt>
                <c:pt idx="122">
                  <c:v>0.12913671227432388</c:v>
                </c:pt>
                <c:pt idx="123">
                  <c:v>0.19327793069058302</c:v>
                </c:pt>
                <c:pt idx="124">
                  <c:v>0.25688320998669212</c:v>
                </c:pt>
                <c:pt idx="125">
                  <c:v>0.31973234223638952</c:v>
                </c:pt>
                <c:pt idx="126">
                  <c:v>0.38156379579849714</c:v>
                </c:pt>
                <c:pt idx="127">
                  <c:v>0.44205601983979725</c:v>
                </c:pt>
                <c:pt idx="128">
                  <c:v>0.50080084697702754</c:v>
                </c:pt>
                <c:pt idx="129">
                  <c:v>0.55726419917563053</c:v>
                </c:pt>
                <c:pt idx="130">
                  <c:v>0.61072596438919946</c:v>
                </c:pt>
                <c:pt idx="131">
                  <c:v>0.66018472351706392</c:v>
                </c:pt>
                <c:pt idx="132">
                  <c:v>0.70420113546746277</c:v>
                </c:pt>
                <c:pt idx="133">
                  <c:v>0.74063019254996265</c:v>
                </c:pt>
                <c:pt idx="134">
                  <c:v>0.76614419625845531</c:v>
                </c:pt>
                <c:pt idx="135">
                  <c:v>0.77534799544762534</c:v>
                </c:pt>
                <c:pt idx="136">
                  <c:v>0.75909085896314488</c:v>
                </c:pt>
                <c:pt idx="137">
                  <c:v>0.70131074374096325</c:v>
                </c:pt>
                <c:pt idx="138">
                  <c:v>0.57435908671424751</c:v>
                </c:pt>
                <c:pt idx="139">
                  <c:v>0.34096299632060079</c:v>
                </c:pt>
                <c:pt idx="140">
                  <c:v>6.0671809011999147E-14</c:v>
                </c:pt>
                <c:pt idx="141">
                  <c:v>-0.34096299632050309</c:v>
                </c:pt>
                <c:pt idx="142">
                  <c:v>-0.574359086714189</c:v>
                </c:pt>
                <c:pt idx="143">
                  <c:v>-0.70131074374093361</c:v>
                </c:pt>
                <c:pt idx="144">
                  <c:v>-0.759090858963133</c:v>
                </c:pt>
                <c:pt idx="145">
                  <c:v>-0.77534799544762467</c:v>
                </c:pt>
                <c:pt idx="146">
                  <c:v>-0.76614419625846175</c:v>
                </c:pt>
                <c:pt idx="147">
                  <c:v>-0.7406301925499742</c:v>
                </c:pt>
                <c:pt idx="148">
                  <c:v>-0.70420113546747742</c:v>
                </c:pt>
                <c:pt idx="149">
                  <c:v>-0.66018472351708102</c:v>
                </c:pt>
                <c:pt idx="150">
                  <c:v>-0.61072596438921889</c:v>
                </c:pt>
                <c:pt idx="151">
                  <c:v>-0.55726419917565118</c:v>
                </c:pt>
                <c:pt idx="152">
                  <c:v>-0.50080084697704963</c:v>
                </c:pt>
                <c:pt idx="153">
                  <c:v>-0.44205601983982046</c:v>
                </c:pt>
                <c:pt idx="154">
                  <c:v>-0.38156379579852112</c:v>
                </c:pt>
                <c:pt idx="155">
                  <c:v>-0.31973234223641389</c:v>
                </c:pt>
                <c:pt idx="156">
                  <c:v>-0.25688320998671715</c:v>
                </c:pt>
                <c:pt idx="157">
                  <c:v>-0.19327793069060867</c:v>
                </c:pt>
                <c:pt idx="158">
                  <c:v>-0.12913671227435028</c:v>
                </c:pt>
                <c:pt idx="159">
                  <c:v>-6.4652172731257979E-2</c:v>
                </c:pt>
                <c:pt idx="160">
                  <c:v>-1.4780162898314302E-14</c:v>
                </c:pt>
                <c:pt idx="161">
                  <c:v>6.4652172731227725E-2</c:v>
                </c:pt>
                <c:pt idx="162">
                  <c:v>0.12913671227432014</c:v>
                </c:pt>
                <c:pt idx="163">
                  <c:v>0.19327793069057875</c:v>
                </c:pt>
                <c:pt idx="164">
                  <c:v>0.25688320998668746</c:v>
                </c:pt>
                <c:pt idx="165">
                  <c:v>0.31973234223638536</c:v>
                </c:pt>
                <c:pt idx="166">
                  <c:v>0.38156379579849253</c:v>
                </c:pt>
                <c:pt idx="167">
                  <c:v>0.44205601983979254</c:v>
                </c:pt>
                <c:pt idx="168">
                  <c:v>0.50080084697702265</c:v>
                </c:pt>
                <c:pt idx="169">
                  <c:v>0.55726419917562542</c:v>
                </c:pt>
                <c:pt idx="170">
                  <c:v>0.61072596438919446</c:v>
                </c:pt>
                <c:pt idx="171">
                  <c:v>0.66018472351705926</c:v>
                </c:pt>
                <c:pt idx="172">
                  <c:v>0.70420113546745855</c:v>
                </c:pt>
                <c:pt idx="173">
                  <c:v>0.74063019254995921</c:v>
                </c:pt>
                <c:pt idx="174">
                  <c:v>0.76614419625845309</c:v>
                </c:pt>
                <c:pt idx="175">
                  <c:v>0.77534799544762556</c:v>
                </c:pt>
                <c:pt idx="176">
                  <c:v>0.75909085896314865</c:v>
                </c:pt>
                <c:pt idx="177">
                  <c:v>0.70131074374097369</c:v>
                </c:pt>
                <c:pt idx="178">
                  <c:v>0.57435908671427038</c:v>
                </c:pt>
                <c:pt idx="179">
                  <c:v>0.34096299632064131</c:v>
                </c:pt>
                <c:pt idx="180">
                  <c:v>1.130539527734638E-13</c:v>
                </c:pt>
                <c:pt idx="181">
                  <c:v>-0.34096299632045929</c:v>
                </c:pt>
                <c:pt idx="182">
                  <c:v>-0.57435908671416502</c:v>
                </c:pt>
                <c:pt idx="183">
                  <c:v>-0.70131074374092128</c:v>
                </c:pt>
                <c:pt idx="184">
                  <c:v>-0.75909085896312845</c:v>
                </c:pt>
                <c:pt idx="185">
                  <c:v>-0.77534799544762456</c:v>
                </c:pt>
                <c:pt idx="186">
                  <c:v>-0.76614419625846453</c:v>
                </c:pt>
                <c:pt idx="187">
                  <c:v>-0.74063019254997842</c:v>
                </c:pt>
                <c:pt idx="188">
                  <c:v>-0.70420113546748309</c:v>
                </c:pt>
                <c:pt idx="189">
                  <c:v>-0.66018472351708779</c:v>
                </c:pt>
                <c:pt idx="190">
                  <c:v>-0.61072596438922622</c:v>
                </c:pt>
                <c:pt idx="191">
                  <c:v>-0.55726419917565939</c:v>
                </c:pt>
                <c:pt idx="192">
                  <c:v>-0.50080084697705751</c:v>
                </c:pt>
                <c:pt idx="193">
                  <c:v>-0.44205601983982867</c:v>
                </c:pt>
                <c:pt idx="194">
                  <c:v>-0.38156379579852956</c:v>
                </c:pt>
                <c:pt idx="195">
                  <c:v>-0.31973234223642322</c:v>
                </c:pt>
                <c:pt idx="196">
                  <c:v>-0.25688320998672654</c:v>
                </c:pt>
                <c:pt idx="197">
                  <c:v>-0.19327793069061822</c:v>
                </c:pt>
                <c:pt idx="198">
                  <c:v>-0.12913671227435913</c:v>
                </c:pt>
                <c:pt idx="199">
                  <c:v>-6.4652172731266846E-2</c:v>
                </c:pt>
                <c:pt idx="200">
                  <c:v>-2.4389791146684587E-14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9B4-4FED-BDAD-10E4B5AA0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193359"/>
        <c:axId val="321193839"/>
      </c:scatterChart>
      <c:valAx>
        <c:axId val="321193359"/>
        <c:scaling>
          <c:orientation val="minMax"/>
          <c:max val="5"/>
          <c:min val="-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ω</a:t>
                </a:r>
                <a:r>
                  <a:rPr lang="en-US"/>
                  <a:t>/</a:t>
                </a:r>
                <a:r>
                  <a:rPr lang="el-GR"/>
                  <a:t>π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839"/>
        <c:crosses val="autoZero"/>
        <c:crossBetween val="midCat"/>
        <c:majorUnit val="1"/>
      </c:valAx>
      <c:valAx>
        <c:axId val="321193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19335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image" Target="../media/image20.png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58.png"/><Relationship Id="rId7" Type="http://schemas.openxmlformats.org/officeDocument/2006/relationships/chart" Target="../charts/chart3.xml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59.png"/><Relationship Id="rId9" Type="http://schemas.openxmlformats.org/officeDocument/2006/relationships/image" Target="../media/image6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A3845-3855-351E-DE8F-881853FBF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258C76E-F7B7-D5A5-9D14-33E71AE1F697}"/>
                  </a:ext>
                </a:extLst>
              </p:cNvPr>
              <p:cNvSpPr txBox="1"/>
              <p:nvPr/>
            </p:nvSpPr>
            <p:spPr>
              <a:xfrm>
                <a:off x="5064125" y="1402928"/>
                <a:ext cx="1823961" cy="381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258C76E-F7B7-D5A5-9D14-33E71AE1F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125" y="1402928"/>
                <a:ext cx="1823961" cy="381258"/>
              </a:xfrm>
              <a:prstGeom prst="rect">
                <a:avLst/>
              </a:prstGeom>
              <a:blipFill>
                <a:blip r:embed="rId2"/>
                <a:stretch>
                  <a:fillRect l="-2341" t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9B06E91A-846B-9802-75C4-12FDF77161DE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Complex exponentials are eigenfunctions of discrete time shift invariant systems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AD6AEE-E1D9-F941-4C7E-C550FAC38C38}"/>
              </a:ext>
            </a:extLst>
          </p:cNvPr>
          <p:cNvSpPr txBox="1"/>
          <p:nvPr/>
        </p:nvSpPr>
        <p:spPr>
          <a:xfrm>
            <a:off x="2463917" y="3022940"/>
            <a:ext cx="8848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Essentially arbitrary inputs can be expressed in terms of the sums of complex exponential functions or sinusoidal functions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B7D214-BDFD-4F8A-DA3A-41060856E06B}"/>
              </a:ext>
            </a:extLst>
          </p:cNvPr>
          <p:cNvSpPr txBox="1"/>
          <p:nvPr/>
        </p:nvSpPr>
        <p:spPr>
          <a:xfrm>
            <a:off x="4620621" y="2320661"/>
            <a:ext cx="4534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Why is this important?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D12C0E-7C33-2064-53A3-94EBA9E54EC1}"/>
              </a:ext>
            </a:extLst>
          </p:cNvPr>
          <p:cNvSpPr txBox="1"/>
          <p:nvPr/>
        </p:nvSpPr>
        <p:spPr>
          <a:xfrm>
            <a:off x="2463917" y="4094551"/>
            <a:ext cx="8084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These signals will have their amplitude and phase modified by the system, but their frequencies will be unchanged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A8B5E6-9D40-C063-3F14-94C21A00E271}"/>
              </a:ext>
            </a:extLst>
          </p:cNvPr>
          <p:cNvSpPr txBox="1"/>
          <p:nvPr/>
        </p:nvSpPr>
        <p:spPr>
          <a:xfrm>
            <a:off x="2463917" y="5039573"/>
            <a:ext cx="8084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look at the frequency characteristics of the systems</a:t>
            </a:r>
          </a:p>
        </p:txBody>
      </p:sp>
    </p:spTree>
    <p:extLst>
      <p:ext uri="{BB962C8B-B14F-4D97-AF65-F5344CB8AC3E}">
        <p14:creationId xmlns:p14="http://schemas.microsoft.com/office/powerpoint/2010/main" val="324675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1BAA4-3F95-A698-110A-326957C18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25841B-A196-5261-A824-CDB9A65B9ADB}"/>
                  </a:ext>
                </a:extLst>
              </p:cNvPr>
              <p:cNvSpPr txBox="1"/>
              <p:nvPr/>
            </p:nvSpPr>
            <p:spPr>
              <a:xfrm>
                <a:off x="4310259" y="1288264"/>
                <a:ext cx="32344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25841B-A196-5261-A824-CDB9A65B9A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259" y="1288264"/>
                <a:ext cx="3234412" cy="369332"/>
              </a:xfrm>
              <a:prstGeom prst="rect">
                <a:avLst/>
              </a:prstGeom>
              <a:blipFill>
                <a:blip r:embed="rId2"/>
                <a:stretch>
                  <a:fillRect l="-1883" t="-1639" r="-3202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3D940E29-43B0-F1AF-94F7-D70F361CC31C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A3E179-67AC-845A-8D18-629879FBFF49}"/>
              </a:ext>
            </a:extLst>
          </p:cNvPr>
          <p:cNvSpPr txBox="1"/>
          <p:nvPr/>
        </p:nvSpPr>
        <p:spPr>
          <a:xfrm>
            <a:off x="3062631" y="2532616"/>
            <a:ext cx="6440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want to find the system response, h[k]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82D811-467C-A7FA-4340-9929CA09A0C6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816A18-B0B7-B342-28D7-4CEA312DBFA6}"/>
              </a:ext>
            </a:extLst>
          </p:cNvPr>
          <p:cNvSpPr txBox="1"/>
          <p:nvPr/>
        </p:nvSpPr>
        <p:spPr>
          <a:xfrm>
            <a:off x="2496574" y="3212124"/>
            <a:ext cx="8084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system response corresponds to the output when the input is an impulse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FB092F-AE78-83AF-2F33-B098FF41F6F4}"/>
                  </a:ext>
                </a:extLst>
              </p:cNvPr>
              <p:cNvSpPr txBox="1"/>
              <p:nvPr/>
            </p:nvSpPr>
            <p:spPr>
              <a:xfrm>
                <a:off x="4084005" y="4282655"/>
                <a:ext cx="32344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FB092F-AE78-83AF-2F33-B098FF41F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005" y="4282655"/>
                <a:ext cx="3234412" cy="369332"/>
              </a:xfrm>
              <a:prstGeom prst="rect">
                <a:avLst/>
              </a:prstGeom>
              <a:blipFill>
                <a:blip r:embed="rId3"/>
                <a:stretch>
                  <a:fillRect l="-2072" t="-1667" r="-320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CB03A27-8724-0F1E-B3FA-82C8894002CC}"/>
              </a:ext>
            </a:extLst>
          </p:cNvPr>
          <p:cNvSpPr txBox="1"/>
          <p:nvPr/>
        </p:nvSpPr>
        <p:spPr>
          <a:xfrm>
            <a:off x="4956745" y="1875439"/>
            <a:ext cx="265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y[n] = 0 for all n &lt; 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B629C7-02EC-644F-B5C3-C394CDB968D6}"/>
              </a:ext>
            </a:extLst>
          </p:cNvPr>
          <p:cNvSpPr txBox="1"/>
          <p:nvPr/>
        </p:nvSpPr>
        <p:spPr>
          <a:xfrm>
            <a:off x="8599715" y="1864274"/>
            <a:ext cx="132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(causal)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B39BED-040C-686C-9857-36B38416C019}"/>
              </a:ext>
            </a:extLst>
          </p:cNvPr>
          <p:cNvSpPr txBox="1"/>
          <p:nvPr/>
        </p:nvSpPr>
        <p:spPr>
          <a:xfrm>
            <a:off x="8729137" y="3826285"/>
            <a:ext cx="2815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impulse response</a:t>
            </a:r>
          </a:p>
        </p:txBody>
      </p:sp>
    </p:spTree>
    <p:extLst>
      <p:ext uri="{BB962C8B-B14F-4D97-AF65-F5344CB8AC3E}">
        <p14:creationId xmlns:p14="http://schemas.microsoft.com/office/powerpoint/2010/main" val="138887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5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A7BCB-B5C6-527A-11F1-F77FB1FD2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003EA48-B567-5BDA-09B9-F7A11383271B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D56E0C-A15A-6BE2-D133-A08343D8380C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91936D-E36F-05B9-0234-0848095519D8}"/>
                  </a:ext>
                </a:extLst>
              </p:cNvPr>
              <p:cNvSpPr txBox="1"/>
              <p:nvPr/>
            </p:nvSpPr>
            <p:spPr>
              <a:xfrm>
                <a:off x="3940761" y="1241404"/>
                <a:ext cx="32344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991936D-E36F-05B9-0234-084809551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761" y="1241404"/>
                <a:ext cx="3234412" cy="369332"/>
              </a:xfrm>
              <a:prstGeom prst="rect">
                <a:avLst/>
              </a:prstGeom>
              <a:blipFill>
                <a:blip r:embed="rId2"/>
                <a:stretch>
                  <a:fillRect l="-2072" t="-1667" r="-3390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58AAFAA-CAE0-1918-055B-0F1595A8BA2F}"/>
              </a:ext>
            </a:extLst>
          </p:cNvPr>
          <p:cNvSpPr txBox="1"/>
          <p:nvPr/>
        </p:nvSpPr>
        <p:spPr>
          <a:xfrm>
            <a:off x="781050" y="1519096"/>
            <a:ext cx="265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y[n] = 0 for all n &lt;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CB16FC-F6F6-4197-4A7C-6A5A71E59448}"/>
                  </a:ext>
                </a:extLst>
              </p:cNvPr>
              <p:cNvSpPr txBox="1"/>
              <p:nvPr/>
            </p:nvSpPr>
            <p:spPr>
              <a:xfrm>
                <a:off x="2253754" y="2133208"/>
                <a:ext cx="29272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[0]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CCB16FC-F6F6-4197-4A7C-6A5A71E59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3754" y="2133208"/>
                <a:ext cx="2927212" cy="369332"/>
              </a:xfrm>
              <a:prstGeom prst="rect">
                <a:avLst/>
              </a:prstGeom>
              <a:blipFill>
                <a:blip r:embed="rId3"/>
                <a:stretch>
                  <a:fillRect l="-2292" t="-1639" r="-3542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59BB9D-558C-A5A1-0AAF-BEF0F6EEFDDA}"/>
                  </a:ext>
                </a:extLst>
              </p:cNvPr>
              <p:cNvSpPr txBox="1"/>
              <p:nvPr/>
            </p:nvSpPr>
            <p:spPr>
              <a:xfrm>
                <a:off x="2902970" y="2688771"/>
                <a:ext cx="17002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(0)+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59BB9D-558C-A5A1-0AAF-BEF0F6EE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2970" y="2688771"/>
                <a:ext cx="1700235" cy="369332"/>
              </a:xfrm>
              <a:prstGeom prst="rect">
                <a:avLst/>
              </a:prstGeom>
              <a:blipFill>
                <a:blip r:embed="rId4"/>
                <a:stretch>
                  <a:fillRect t="-16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49F6AA9-3ADA-9950-2BBE-EF8C645DA7C2}"/>
                  </a:ext>
                </a:extLst>
              </p:cNvPr>
              <p:cNvSpPr txBox="1"/>
              <p:nvPr/>
            </p:nvSpPr>
            <p:spPr>
              <a:xfrm>
                <a:off x="2253754" y="3773165"/>
                <a:ext cx="2696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[1]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49F6AA9-3ADA-9950-2BBE-EF8C645DA7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3754" y="3773165"/>
                <a:ext cx="2696379" cy="369332"/>
              </a:xfrm>
              <a:prstGeom prst="rect">
                <a:avLst/>
              </a:prstGeom>
              <a:blipFill>
                <a:blip r:embed="rId5"/>
                <a:stretch>
                  <a:fillRect l="-2489" t="-1639" r="-3846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E39D87-FA48-82CD-B29C-FC0C7579496F}"/>
                  </a:ext>
                </a:extLst>
              </p:cNvPr>
              <p:cNvSpPr txBox="1"/>
              <p:nvPr/>
            </p:nvSpPr>
            <p:spPr>
              <a:xfrm>
                <a:off x="4638049" y="2696695"/>
                <a:ext cx="9963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E39D87-FA48-82CD-B29C-FC0C75794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049" y="2696695"/>
                <a:ext cx="996398" cy="369332"/>
              </a:xfrm>
              <a:prstGeom prst="rect">
                <a:avLst/>
              </a:prstGeom>
              <a:blipFill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ABCFB6-C679-FD87-4927-C05370A99457}"/>
                  </a:ext>
                </a:extLst>
              </p:cNvPr>
              <p:cNvSpPr txBox="1"/>
              <p:nvPr/>
            </p:nvSpPr>
            <p:spPr>
              <a:xfrm>
                <a:off x="2889181" y="4328728"/>
                <a:ext cx="17002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(1)+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5ABCFB6-C679-FD87-4927-C05370A99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181" y="4328728"/>
                <a:ext cx="1700235" cy="369332"/>
              </a:xfrm>
              <a:prstGeom prst="rect">
                <a:avLst/>
              </a:prstGeom>
              <a:blipFill>
                <a:blip r:embed="rId7"/>
                <a:stretch>
                  <a:fillRect t="-1639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FA2C647-1A37-BCE2-5D20-BFDE0F3CB391}"/>
                  </a:ext>
                </a:extLst>
              </p:cNvPr>
              <p:cNvSpPr txBox="1"/>
              <p:nvPr/>
            </p:nvSpPr>
            <p:spPr>
              <a:xfrm>
                <a:off x="4638049" y="4328728"/>
                <a:ext cx="6915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FA2C647-1A37-BCE2-5D20-BFDE0F3CB3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049" y="4328728"/>
                <a:ext cx="69159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0D53512-D05C-BF68-93E5-5A981EB09F05}"/>
                  </a:ext>
                </a:extLst>
              </p:cNvPr>
              <p:cNvSpPr txBox="1"/>
              <p:nvPr/>
            </p:nvSpPr>
            <p:spPr>
              <a:xfrm>
                <a:off x="2253754" y="5220532"/>
                <a:ext cx="2696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[2]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0D53512-D05C-BF68-93E5-5A981EB09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3754" y="5220532"/>
                <a:ext cx="2696379" cy="369332"/>
              </a:xfrm>
              <a:prstGeom prst="rect">
                <a:avLst/>
              </a:prstGeom>
              <a:blipFill>
                <a:blip r:embed="rId9"/>
                <a:stretch>
                  <a:fillRect l="-2489" t="-1639" r="-3846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A1F216F-7367-D719-2CBB-9392603619B2}"/>
                  </a:ext>
                </a:extLst>
              </p:cNvPr>
              <p:cNvSpPr txBox="1"/>
              <p:nvPr/>
            </p:nvSpPr>
            <p:spPr>
              <a:xfrm>
                <a:off x="2889181" y="5776095"/>
                <a:ext cx="17002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A1F216F-7367-D719-2CBB-939260361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181" y="5776095"/>
                <a:ext cx="1700235" cy="369332"/>
              </a:xfrm>
              <a:prstGeom prst="rect">
                <a:avLst/>
              </a:prstGeom>
              <a:blipFill>
                <a:blip r:embed="rId10"/>
                <a:stretch>
                  <a:fillRect t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405A7BD-214E-C027-A4C8-81A181161761}"/>
                  </a:ext>
                </a:extLst>
              </p:cNvPr>
              <p:cNvSpPr txBox="1"/>
              <p:nvPr/>
            </p:nvSpPr>
            <p:spPr>
              <a:xfrm>
                <a:off x="4638049" y="5776095"/>
                <a:ext cx="6915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baseline="30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405A7BD-214E-C027-A4C8-81A181161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8049" y="5776095"/>
                <a:ext cx="691598" cy="369332"/>
              </a:xfrm>
              <a:prstGeom prst="rect">
                <a:avLst/>
              </a:prstGeom>
              <a:blipFill>
                <a:blip r:embed="rId11"/>
                <a:stretch>
                  <a:fillRect l="-885" r="-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DCE7F01-54A2-9FBC-5D90-EC682E31333D}"/>
                  </a:ext>
                </a:extLst>
              </p:cNvPr>
              <p:cNvSpPr txBox="1"/>
              <p:nvPr/>
            </p:nvSpPr>
            <p:spPr>
              <a:xfrm>
                <a:off x="7223806" y="2133208"/>
                <a:ext cx="2696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[3]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DCE7F01-54A2-9FBC-5D90-EC682E313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806" y="2133208"/>
                <a:ext cx="2696379" cy="369332"/>
              </a:xfrm>
              <a:prstGeom prst="rect">
                <a:avLst/>
              </a:prstGeom>
              <a:blipFill>
                <a:blip r:embed="rId12"/>
                <a:stretch>
                  <a:fillRect l="-2489" t="-1639" r="-4072" b="-31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07F3A83-513B-A443-67BD-CDA9E239339D}"/>
                  </a:ext>
                </a:extLst>
              </p:cNvPr>
              <p:cNvSpPr txBox="1"/>
              <p:nvPr/>
            </p:nvSpPr>
            <p:spPr>
              <a:xfrm>
                <a:off x="7859233" y="2688771"/>
                <a:ext cx="17002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400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07F3A83-513B-A443-67BD-CDA9E2393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9233" y="2688771"/>
                <a:ext cx="1700235" cy="369332"/>
              </a:xfrm>
              <a:prstGeom prst="rect">
                <a:avLst/>
              </a:prstGeom>
              <a:blipFill>
                <a:blip r:embed="rId13"/>
                <a:stretch>
                  <a:fillRect l="-358" t="-1639" r="-2867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B2F295-CFD6-A0C6-6974-ABB69505CC94}"/>
                  </a:ext>
                </a:extLst>
              </p:cNvPr>
              <p:cNvSpPr txBox="1"/>
              <p:nvPr/>
            </p:nvSpPr>
            <p:spPr>
              <a:xfrm>
                <a:off x="9559468" y="2688771"/>
                <a:ext cx="6915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baseline="30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9B2F295-CFD6-A0C6-6974-ABB69505C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9468" y="2688771"/>
                <a:ext cx="691598" cy="369332"/>
              </a:xfrm>
              <a:prstGeom prst="rect">
                <a:avLst/>
              </a:prstGeom>
              <a:blipFill>
                <a:blip r:embed="rId14"/>
                <a:stretch>
                  <a:fillRect l="-877" r="-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AA7F28E-597F-1BA7-D04A-30E60D39FC87}"/>
                  </a:ext>
                </a:extLst>
              </p:cNvPr>
              <p:cNvSpPr txBox="1"/>
              <p:nvPr/>
            </p:nvSpPr>
            <p:spPr>
              <a:xfrm>
                <a:off x="7223806" y="3740072"/>
                <a:ext cx="269637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y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[4]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AA7F28E-597F-1BA7-D04A-30E60D39FC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806" y="3740072"/>
                <a:ext cx="2696379" cy="369332"/>
              </a:xfrm>
              <a:prstGeom prst="rect">
                <a:avLst/>
              </a:prstGeom>
              <a:blipFill>
                <a:blip r:embed="rId15"/>
                <a:stretch>
                  <a:fillRect l="-2489" t="-1667" r="-407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3863774-2A2C-68E9-5DE8-BE995D56786D}"/>
                  </a:ext>
                </a:extLst>
              </p:cNvPr>
              <p:cNvSpPr txBox="1"/>
              <p:nvPr/>
            </p:nvSpPr>
            <p:spPr>
              <a:xfrm>
                <a:off x="7859233" y="4295635"/>
                <a:ext cx="170023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3863774-2A2C-68E9-5DE8-BE995D5678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9233" y="4295635"/>
                <a:ext cx="1700235" cy="369332"/>
              </a:xfrm>
              <a:prstGeom prst="rect">
                <a:avLst/>
              </a:prstGeom>
              <a:blipFill>
                <a:blip r:embed="rId16"/>
                <a:stretch>
                  <a:fillRect l="-358" t="-1667" r="-28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552631-8A78-B411-E9F6-0B671DC00310}"/>
                  </a:ext>
                </a:extLst>
              </p:cNvPr>
              <p:cNvSpPr txBox="1"/>
              <p:nvPr/>
            </p:nvSpPr>
            <p:spPr>
              <a:xfrm>
                <a:off x="9559468" y="4295635"/>
                <a:ext cx="6915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baseline="30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E552631-8A78-B411-E9F6-0B671DC003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9468" y="4295635"/>
                <a:ext cx="691598" cy="369332"/>
              </a:xfrm>
              <a:prstGeom prst="rect">
                <a:avLst/>
              </a:prstGeom>
              <a:blipFill>
                <a:blip r:embed="rId17"/>
                <a:stretch>
                  <a:fillRect l="-877" r="-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638FF-B3B8-7006-C2E6-1473309FA764}"/>
                  </a:ext>
                </a:extLst>
              </p:cNvPr>
              <p:cNvSpPr txBox="1"/>
              <p:nvPr/>
            </p:nvSpPr>
            <p:spPr>
              <a:xfrm>
                <a:off x="7538335" y="5220532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94638FF-B3B8-7006-C2E6-1473309FA7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335" y="5220532"/>
                <a:ext cx="2067320" cy="369332"/>
              </a:xfrm>
              <a:prstGeom prst="rect">
                <a:avLst/>
              </a:prstGeom>
              <a:blipFill>
                <a:blip r:embed="rId18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CB30913C-C2A8-2F64-390B-715FF3038CDC}"/>
              </a:ext>
            </a:extLst>
          </p:cNvPr>
          <p:cNvSpPr txBox="1"/>
          <p:nvPr/>
        </p:nvSpPr>
        <p:spPr>
          <a:xfrm>
            <a:off x="7175173" y="5776095"/>
            <a:ext cx="238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Stable for |a| &lt;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8BF43F-31BC-EEDD-F667-00E90E5F3382}"/>
              </a:ext>
            </a:extLst>
          </p:cNvPr>
          <p:cNvSpPr txBox="1"/>
          <p:nvPr/>
        </p:nvSpPr>
        <p:spPr>
          <a:xfrm>
            <a:off x="10056530" y="5776093"/>
            <a:ext cx="977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BIBO</a:t>
            </a:r>
          </a:p>
        </p:txBody>
      </p:sp>
    </p:spTree>
    <p:extLst>
      <p:ext uri="{BB962C8B-B14F-4D97-AF65-F5344CB8AC3E}">
        <p14:creationId xmlns:p14="http://schemas.microsoft.com/office/powerpoint/2010/main" val="190802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4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DBF6A-77DD-DD64-A656-7B6E287C2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1FDDFAA-C63F-D2C2-D184-5B85B89947E6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0FA70D-13ED-C700-D75D-61CCD4D8D5DB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8268112-A25B-2B24-36C8-75CD8D876839}"/>
                  </a:ext>
                </a:extLst>
              </p:cNvPr>
              <p:cNvSpPr txBox="1"/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8268112-A25B-2B24-36C8-75CD8D8768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E27A399C-8B5C-61A9-983E-C6BD78B7D6D1}"/>
              </a:ext>
            </a:extLst>
          </p:cNvPr>
          <p:cNvSpPr txBox="1"/>
          <p:nvPr/>
        </p:nvSpPr>
        <p:spPr>
          <a:xfrm>
            <a:off x="7183120" y="1456473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frequency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008EB3C-846E-F53A-C201-073E5762CBBE}"/>
                  </a:ext>
                </a:extLst>
              </p:cNvPr>
              <p:cNvSpPr txBox="1"/>
              <p:nvPr/>
            </p:nvSpPr>
            <p:spPr>
              <a:xfrm>
                <a:off x="3447607" y="2446501"/>
                <a:ext cx="4507207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008EB3C-846E-F53A-C201-073E5762C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607" y="2446501"/>
                <a:ext cx="4507207" cy="1007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C477222-0F5C-80AA-4D58-D0ED33FDD8E7}"/>
              </a:ext>
            </a:extLst>
          </p:cNvPr>
          <p:cNvSpPr txBox="1"/>
          <p:nvPr/>
        </p:nvSpPr>
        <p:spPr>
          <a:xfrm>
            <a:off x="781050" y="2626838"/>
            <a:ext cx="248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symbol we will use for  frequency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45B205-C8BE-CDC5-65E0-AC102F0C0BC5}"/>
                  </a:ext>
                </a:extLst>
              </p:cNvPr>
              <p:cNvSpPr txBox="1"/>
              <p:nvPr/>
            </p:nvSpPr>
            <p:spPr>
              <a:xfrm>
                <a:off x="3528887" y="3811095"/>
                <a:ext cx="4507207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B45B205-C8BE-CDC5-65E0-AC102F0C0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887" y="3811095"/>
                <a:ext cx="4507207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66C4E4-9B09-79EC-331B-B7D7C11EF6C0}"/>
                  </a:ext>
                </a:extLst>
              </p:cNvPr>
              <p:cNvSpPr txBox="1"/>
              <p:nvPr/>
            </p:nvSpPr>
            <p:spPr>
              <a:xfrm>
                <a:off x="3528887" y="5036522"/>
                <a:ext cx="4507207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66C4E4-9B09-79EC-331B-B7D7C11EF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887" y="5036522"/>
                <a:ext cx="4507207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230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" grpId="0"/>
      <p:bldP spid="3" grpId="0"/>
      <p:bldP spid="7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1CAD1-3C3C-A913-111F-83EE10323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078B7A5-AF9F-E0F5-F3AF-BF0EA0C208A8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EA771E-2504-E0F7-E628-1C025E8DACA2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875E95-0C4B-26E5-4DD9-BA7ED793DA28}"/>
                  </a:ext>
                </a:extLst>
              </p:cNvPr>
              <p:cNvSpPr txBox="1"/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875E95-0C4B-26E5-4DD9-BA7ED793DA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A0CB4820-82BD-0118-67DB-FC95A9A7D82B}"/>
              </a:ext>
            </a:extLst>
          </p:cNvPr>
          <p:cNvSpPr txBox="1"/>
          <p:nvPr/>
        </p:nvSpPr>
        <p:spPr>
          <a:xfrm>
            <a:off x="7223760" y="1225641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frequency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FC0FD1-B20C-7820-6A9E-0A35E140DD27}"/>
                  </a:ext>
                </a:extLst>
              </p:cNvPr>
              <p:cNvSpPr txBox="1"/>
              <p:nvPr/>
            </p:nvSpPr>
            <p:spPr>
              <a:xfrm>
                <a:off x="1364807" y="2019682"/>
                <a:ext cx="4507207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FC0FD1-B20C-7820-6A9E-0A35E140D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807" y="2019682"/>
                <a:ext cx="4507207" cy="1007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6B9298-F87C-5137-110A-DC1A9C39ACDF}"/>
                  </a:ext>
                </a:extLst>
              </p:cNvPr>
              <p:cNvSpPr txBox="1"/>
              <p:nvPr/>
            </p:nvSpPr>
            <p:spPr>
              <a:xfrm>
                <a:off x="1080327" y="3429000"/>
                <a:ext cx="4507207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−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6B9298-F87C-5137-110A-DC1A9C39A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327" y="3429000"/>
                <a:ext cx="4507207" cy="10070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C7DF65EE-C3A6-2AFD-715E-40648888083B}"/>
              </a:ext>
            </a:extLst>
          </p:cNvPr>
          <p:cNvSpPr txBox="1"/>
          <p:nvPr/>
        </p:nvSpPr>
        <p:spPr>
          <a:xfrm>
            <a:off x="5587535" y="3761376"/>
            <a:ext cx="2530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geometric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92ED17-D5CF-1719-5032-0E3E1C71DCE8}"/>
                  </a:ext>
                </a:extLst>
              </p:cNvPr>
              <p:cNvSpPr txBox="1"/>
              <p:nvPr/>
            </p:nvSpPr>
            <p:spPr>
              <a:xfrm>
                <a:off x="8581367" y="3036959"/>
                <a:ext cx="2530306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B92ED17-D5CF-1719-5032-0E3E1C71D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367" y="3036959"/>
                <a:ext cx="2530306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286DF9-06EC-466C-6199-6F56AAA404B5}"/>
                  </a:ext>
                </a:extLst>
              </p:cNvPr>
              <p:cNvSpPr txBox="1"/>
              <p:nvPr/>
            </p:nvSpPr>
            <p:spPr>
              <a:xfrm>
                <a:off x="8581367" y="4482894"/>
                <a:ext cx="2086633" cy="6914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9286DF9-06EC-466C-6199-6F56AAA404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367" y="4482894"/>
                <a:ext cx="2086633" cy="6914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627756-43DE-2660-5737-489837BBAAF3}"/>
                  </a:ext>
                </a:extLst>
              </p:cNvPr>
              <p:cNvSpPr txBox="1"/>
              <p:nvPr/>
            </p:nvSpPr>
            <p:spPr>
              <a:xfrm>
                <a:off x="1357030" y="4870278"/>
                <a:ext cx="4507207" cy="696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627756-43DE-2660-5737-489837BBAA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030" y="4870278"/>
                <a:ext cx="4507207" cy="6966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1B53BF85-7695-4BBC-4AC0-274571A169BA}"/>
              </a:ext>
            </a:extLst>
          </p:cNvPr>
          <p:cNvSpPr txBox="1"/>
          <p:nvPr/>
        </p:nvSpPr>
        <p:spPr>
          <a:xfrm>
            <a:off x="6096000" y="4366964"/>
            <a:ext cx="1545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if 0 &lt; b &lt; 1</a:t>
            </a:r>
          </a:p>
        </p:txBody>
      </p:sp>
    </p:spTree>
    <p:extLst>
      <p:ext uri="{BB962C8B-B14F-4D97-AF65-F5344CB8AC3E}">
        <p14:creationId xmlns:p14="http://schemas.microsoft.com/office/powerpoint/2010/main" val="142942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1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8A49A-994D-A5CE-0B80-9D3049236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3EA1AA3-E3D5-15B1-5076-6487CBB4BBC0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D97041-EC6D-E1BC-1EAA-E0B4CA956C74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71E9359-4577-3755-DBEF-75A2D6D0FBD8}"/>
                  </a:ext>
                </a:extLst>
              </p:cNvPr>
              <p:cNvSpPr txBox="1"/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71E9359-4577-3755-DBEF-75A2D6D0F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F56EB216-BF06-03C2-BACC-D70CAB8F3062}"/>
              </a:ext>
            </a:extLst>
          </p:cNvPr>
          <p:cNvSpPr txBox="1"/>
          <p:nvPr/>
        </p:nvSpPr>
        <p:spPr>
          <a:xfrm>
            <a:off x="7223760" y="1225641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frequency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F6FEEAB-D4EA-EE5D-7DDE-43C5AB1998CE}"/>
                  </a:ext>
                </a:extLst>
              </p:cNvPr>
              <p:cNvSpPr txBox="1"/>
              <p:nvPr/>
            </p:nvSpPr>
            <p:spPr>
              <a:xfrm>
                <a:off x="1856100" y="2035638"/>
                <a:ext cx="4507207" cy="6966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F6FEEAB-D4EA-EE5D-7DDE-43C5AB1998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100" y="2035638"/>
                <a:ext cx="4507207" cy="6966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CDAC409D-503A-7457-A94D-0CAA6FC6611B}"/>
              </a:ext>
            </a:extLst>
          </p:cNvPr>
          <p:cNvSpPr txBox="1"/>
          <p:nvPr/>
        </p:nvSpPr>
        <p:spPr>
          <a:xfrm>
            <a:off x="6868160" y="2270639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magnitude and phase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3E0494-DA71-D3D6-32BE-0EB403C51265}"/>
              </a:ext>
            </a:extLst>
          </p:cNvPr>
          <p:cNvSpPr txBox="1"/>
          <p:nvPr/>
        </p:nvSpPr>
        <p:spPr>
          <a:xfrm>
            <a:off x="6868159" y="2967335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real and imaginary parts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42B5DC0-CA41-0AA1-A4AA-64570ECA88C7}"/>
                  </a:ext>
                </a:extLst>
              </p:cNvPr>
              <p:cNvSpPr txBox="1"/>
              <p:nvPr/>
            </p:nvSpPr>
            <p:spPr>
              <a:xfrm>
                <a:off x="6838871" y="3601905"/>
                <a:ext cx="3521688" cy="3812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42B5DC0-CA41-0AA1-A4AA-64570ECA88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871" y="3601905"/>
                <a:ext cx="3521688" cy="381258"/>
              </a:xfrm>
              <a:prstGeom prst="rect">
                <a:avLst/>
              </a:prstGeom>
              <a:blipFill>
                <a:blip r:embed="rId4"/>
                <a:stretch>
                  <a:fillRect t="-4839" b="-3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2DBD79-0099-53B7-8DCC-D54AC2DED888}"/>
                  </a:ext>
                </a:extLst>
              </p:cNvPr>
              <p:cNvSpPr txBox="1"/>
              <p:nvPr/>
            </p:nvSpPr>
            <p:spPr>
              <a:xfrm>
                <a:off x="914400" y="3429000"/>
                <a:ext cx="5561353" cy="7586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D2DBD79-0099-53B7-8DCC-D54AC2DED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429000"/>
                <a:ext cx="5561353" cy="758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18A30F3-2C95-F3C0-E72D-E0573FAF7171}"/>
                  </a:ext>
                </a:extLst>
              </p:cNvPr>
              <p:cNvSpPr txBox="1"/>
              <p:nvPr/>
            </p:nvSpPr>
            <p:spPr>
              <a:xfrm>
                <a:off x="6838871" y="4227334"/>
                <a:ext cx="3521688" cy="3812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18A30F3-2C95-F3C0-E72D-E0573FAF71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871" y="4227334"/>
                <a:ext cx="3521688" cy="381258"/>
              </a:xfrm>
              <a:prstGeom prst="rect">
                <a:avLst/>
              </a:prstGeom>
              <a:blipFill>
                <a:blip r:embed="rId6"/>
                <a:stretch>
                  <a:fillRect t="-3175" b="-31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D874516-F589-4238-93A9-08BD1D5C94CF}"/>
                  </a:ext>
                </a:extLst>
              </p:cNvPr>
              <p:cNvSpPr txBox="1"/>
              <p:nvPr/>
            </p:nvSpPr>
            <p:spPr>
              <a:xfrm>
                <a:off x="601322" y="4608592"/>
                <a:ext cx="5561353" cy="7586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+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D874516-F589-4238-93A9-08BD1D5C94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22" y="4608592"/>
                <a:ext cx="5561353" cy="758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3F8CC1A7-BD79-7F11-A8A3-B06DAA8E0993}"/>
              </a:ext>
            </a:extLst>
          </p:cNvPr>
          <p:cNvSpPr/>
          <p:nvPr/>
        </p:nvSpPr>
        <p:spPr>
          <a:xfrm>
            <a:off x="2668489" y="5066697"/>
            <a:ext cx="1471711" cy="381603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68CFC4B-BC62-FFF4-3645-36A2FB19C057}"/>
              </a:ext>
            </a:extLst>
          </p:cNvPr>
          <p:cNvSpPr/>
          <p:nvPr/>
        </p:nvSpPr>
        <p:spPr>
          <a:xfrm>
            <a:off x="4415583" y="5079397"/>
            <a:ext cx="1185118" cy="368903"/>
          </a:xfrm>
          <a:prstGeom prst="rect">
            <a:avLst/>
          </a:prstGeom>
          <a:solidFill>
            <a:srgbClr val="00B0F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A7918E-A371-2D71-0798-12E98DAAF8E9}"/>
              </a:ext>
            </a:extLst>
          </p:cNvPr>
          <p:cNvSpPr txBox="1"/>
          <p:nvPr/>
        </p:nvSpPr>
        <p:spPr>
          <a:xfrm>
            <a:off x="2400283" y="5467698"/>
            <a:ext cx="1294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real part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4D6A20-FF2B-678C-07CB-A737D9CA4559}"/>
              </a:ext>
            </a:extLst>
          </p:cNvPr>
          <p:cNvSpPr txBox="1"/>
          <p:nvPr/>
        </p:nvSpPr>
        <p:spPr>
          <a:xfrm>
            <a:off x="5703026" y="5326519"/>
            <a:ext cx="2120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imaginary part</a:t>
            </a:r>
          </a:p>
        </p:txBody>
      </p:sp>
    </p:spTree>
    <p:extLst>
      <p:ext uri="{BB962C8B-B14F-4D97-AF65-F5344CB8AC3E}">
        <p14:creationId xmlns:p14="http://schemas.microsoft.com/office/powerpoint/2010/main" val="417881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A6CE3-F4D7-7D64-1786-6E3AF0F67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72DF0AE-0996-629F-7625-1E03DF78DEF9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75F4B9-F5D6-69FD-7C65-C9FDD122C576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E46F0AF-E049-3871-EF8E-E3DFDE3987D3}"/>
                  </a:ext>
                </a:extLst>
              </p:cNvPr>
              <p:cNvSpPr txBox="1"/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E46F0AF-E049-3871-EF8E-E3DFDE3987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65C8CF9-422C-9949-D69C-CC1D439D3ED7}"/>
              </a:ext>
            </a:extLst>
          </p:cNvPr>
          <p:cNvSpPr txBox="1"/>
          <p:nvPr/>
        </p:nvSpPr>
        <p:spPr>
          <a:xfrm>
            <a:off x="7223760" y="1225641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frequency response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437BC8-EA04-C37F-E084-A16C9D2C5B37}"/>
              </a:ext>
            </a:extLst>
          </p:cNvPr>
          <p:cNvSpPr txBox="1"/>
          <p:nvPr/>
        </p:nvSpPr>
        <p:spPr>
          <a:xfrm>
            <a:off x="6868160" y="2270639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magnitude and phase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6838F37-FC5A-F572-6D36-D05D3658F213}"/>
                  </a:ext>
                </a:extLst>
              </p:cNvPr>
              <p:cNvSpPr txBox="1"/>
              <p:nvPr/>
            </p:nvSpPr>
            <p:spPr>
              <a:xfrm>
                <a:off x="1007722" y="2122136"/>
                <a:ext cx="5561353" cy="7586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+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6838F37-FC5A-F572-6D36-D05D3658F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722" y="2122136"/>
                <a:ext cx="5561353" cy="758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746EA9-57AE-3B64-9A69-7D5E68569F19}"/>
                  </a:ext>
                </a:extLst>
              </p:cNvPr>
              <p:cNvSpPr txBox="1"/>
              <p:nvPr/>
            </p:nvSpPr>
            <p:spPr>
              <a:xfrm>
                <a:off x="801954" y="3315635"/>
                <a:ext cx="5561353" cy="848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b="0" i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746EA9-57AE-3B64-9A69-7D5E68569F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54" y="3315635"/>
                <a:ext cx="5561353" cy="848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B3443B-06A3-45ED-5A74-BBB79B1BEF9B}"/>
                  </a:ext>
                </a:extLst>
              </p:cNvPr>
              <p:cNvSpPr txBox="1"/>
              <p:nvPr/>
            </p:nvSpPr>
            <p:spPr>
              <a:xfrm>
                <a:off x="781050" y="4484035"/>
                <a:ext cx="6953250" cy="848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cos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b="0" i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sin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B3443B-06A3-45ED-5A74-BBB79B1BEF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4484035"/>
                <a:ext cx="6953250" cy="848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9E29CC-DCB0-5055-22F8-E9B594122635}"/>
                  </a:ext>
                </a:extLst>
              </p:cNvPr>
              <p:cNvSpPr txBox="1"/>
              <p:nvPr/>
            </p:nvSpPr>
            <p:spPr>
              <a:xfrm>
                <a:off x="641350" y="5540026"/>
                <a:ext cx="7245350" cy="848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cos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sin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m:rPr>
                                              <m:nor/>
                                            </m:rPr>
                                            <a:rPr lang="en-US" sz="240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𝜔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9E29CC-DCB0-5055-22F8-E9B594122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350" y="5540026"/>
                <a:ext cx="7245350" cy="848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66CA5D9-88F3-8335-9A77-44DE83F57C53}"/>
                  </a:ext>
                </a:extLst>
              </p:cNvPr>
              <p:cNvSpPr txBox="1"/>
              <p:nvPr/>
            </p:nvSpPr>
            <p:spPr>
              <a:xfrm>
                <a:off x="8081009" y="5571685"/>
                <a:ext cx="2857500" cy="762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m:rPr>
                                  <m:nor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66CA5D9-88F3-8335-9A77-44DE83F57C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1009" y="5571685"/>
                <a:ext cx="2857500" cy="7629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407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8E3C3-C8EE-21BB-3BBF-C8D9D38BE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EBB64F-C8D1-9307-89A3-26BE135BBD2D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09C9ED-896E-835C-E883-65F42F3B69E1}"/>
              </a:ext>
            </a:extLst>
          </p:cNvPr>
          <p:cNvSpPr txBox="1"/>
          <p:nvPr/>
        </p:nvSpPr>
        <p:spPr>
          <a:xfrm>
            <a:off x="2802707" y="620241"/>
            <a:ext cx="5797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System described by difference equations: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FED0547-8A34-08A8-7577-9E5FCE4F8060}"/>
                  </a:ext>
                </a:extLst>
              </p:cNvPr>
              <p:cNvSpPr txBox="1"/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FED0547-8A34-08A8-7577-9E5FCE4F8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987" y="1317974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331A9126-CB51-8668-4CF3-A13EB8FBD1A3}"/>
              </a:ext>
            </a:extLst>
          </p:cNvPr>
          <p:cNvSpPr txBox="1"/>
          <p:nvPr/>
        </p:nvSpPr>
        <p:spPr>
          <a:xfrm>
            <a:off x="7223760" y="1225641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frequency response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F9CB46-51EC-4DF3-9782-67AAC782A9F6}"/>
              </a:ext>
            </a:extLst>
          </p:cNvPr>
          <p:cNvSpPr txBox="1"/>
          <p:nvPr/>
        </p:nvSpPr>
        <p:spPr>
          <a:xfrm>
            <a:off x="6868160" y="2270639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magnitude and phase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67AC62-5E40-DE4D-5459-78ABA3154FA7}"/>
                  </a:ext>
                </a:extLst>
              </p:cNvPr>
              <p:cNvSpPr txBox="1"/>
              <p:nvPr/>
            </p:nvSpPr>
            <p:spPr>
              <a:xfrm>
                <a:off x="1007722" y="2122136"/>
                <a:ext cx="5561353" cy="7586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+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40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E67AC62-5E40-DE4D-5459-78ABA3154F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722" y="2122136"/>
                <a:ext cx="5561353" cy="758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FB321C3-F6A7-B9A6-0A43-5EBB21161E27}"/>
                  </a:ext>
                </a:extLst>
              </p:cNvPr>
              <p:cNvSpPr txBox="1"/>
              <p:nvPr/>
            </p:nvSpPr>
            <p:spPr>
              <a:xfrm>
                <a:off x="1007721" y="3606646"/>
                <a:ext cx="5561353" cy="7411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4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4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4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4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4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4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FB321C3-F6A7-B9A6-0A43-5EBB21161E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721" y="3606646"/>
                <a:ext cx="5561353" cy="7411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947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236A-FD18-E475-81B2-2411C2B02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972585-BD27-F174-E5D7-6ED86B99BBAD}"/>
              </a:ext>
            </a:extLst>
          </p:cNvPr>
          <p:cNvSpPr txBox="1"/>
          <p:nvPr/>
        </p:nvSpPr>
        <p:spPr>
          <a:xfrm>
            <a:off x="886279" y="242306"/>
            <a:ext cx="157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B2831A3-8CAB-6BE2-2CD8-725A7C013ED1}"/>
                  </a:ext>
                </a:extLst>
              </p:cNvPr>
              <p:cNvSpPr txBox="1"/>
              <p:nvPr/>
            </p:nvSpPr>
            <p:spPr>
              <a:xfrm>
                <a:off x="4028680" y="630116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 panose="02040503050406030204" pitchFamily="18" charset="0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400" b="0" i="0" baseline="3000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en-US" sz="2400" b="0" i="1" baseline="3000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B2831A3-8CAB-6BE2-2CD8-725A7C013E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680" y="630116"/>
                <a:ext cx="2067320" cy="369332"/>
              </a:xfrm>
              <a:prstGeom prst="rect">
                <a:avLst/>
              </a:prstGeom>
              <a:blipFill>
                <a:blip r:embed="rId2"/>
                <a:stretch>
                  <a:fillRect l="-1180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23DE1C10-07E4-E395-187D-42376C05A4F3}"/>
              </a:ext>
            </a:extLst>
          </p:cNvPr>
          <p:cNvSpPr txBox="1"/>
          <p:nvPr/>
        </p:nvSpPr>
        <p:spPr>
          <a:xfrm>
            <a:off x="6906260" y="399283"/>
            <a:ext cx="421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frequency response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B91BF8-E9B1-FDE2-A782-70822B15B135}"/>
                  </a:ext>
                </a:extLst>
              </p:cNvPr>
              <p:cNvSpPr txBox="1"/>
              <p:nvPr/>
            </p:nvSpPr>
            <p:spPr>
              <a:xfrm>
                <a:off x="5853419" y="1152608"/>
                <a:ext cx="5561353" cy="6176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unc>
                        <m:funcPr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6B91BF8-E9B1-FDE2-A782-70822B15B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419" y="1152608"/>
                <a:ext cx="5561353" cy="6176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CAA4DDF-DC42-6E6B-2A64-0FB889C2FDD3}"/>
                  </a:ext>
                </a:extLst>
              </p:cNvPr>
              <p:cNvSpPr txBox="1"/>
              <p:nvPr/>
            </p:nvSpPr>
            <p:spPr>
              <a:xfrm>
                <a:off x="955041" y="1060041"/>
                <a:ext cx="4768850" cy="63575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CAA4DDF-DC42-6E6B-2A64-0FB889C2FD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41" y="1060041"/>
                <a:ext cx="4768850" cy="6357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ACC1B9A-0AD9-EA37-E36B-71A3D8BDF4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9913199"/>
              </p:ext>
            </p:extLst>
          </p:nvPr>
        </p:nvGraphicFramePr>
        <p:xfrm>
          <a:off x="886279" y="1840914"/>
          <a:ext cx="4371521" cy="256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0DD380B-4BB8-456D-9A64-4799CFD7B6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4938288"/>
              </p:ext>
            </p:extLst>
          </p:nvPr>
        </p:nvGraphicFramePr>
        <p:xfrm>
          <a:off x="6840127" y="1772389"/>
          <a:ext cx="4193541" cy="241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FE930AA-88A8-4D43-9247-FF2EE9D2E2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9304141"/>
              </p:ext>
            </p:extLst>
          </p:nvPr>
        </p:nvGraphicFramePr>
        <p:xfrm>
          <a:off x="886278" y="4114800"/>
          <a:ext cx="4371521" cy="250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B6284A6-6153-4028-9304-E122619879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157009"/>
              </p:ext>
            </p:extLst>
          </p:nvPr>
        </p:nvGraphicFramePr>
        <p:xfrm>
          <a:off x="6906260" y="3957823"/>
          <a:ext cx="4127408" cy="250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D86682-287D-D2DA-BB8E-C52EA525F779}"/>
                  </a:ext>
                </a:extLst>
              </p:cNvPr>
              <p:cNvSpPr txBox="1"/>
              <p:nvPr/>
            </p:nvSpPr>
            <p:spPr>
              <a:xfrm>
                <a:off x="4880783" y="1701120"/>
                <a:ext cx="206732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=0.7</m:t>
                      </m:r>
                    </m:oMath>
                  </m:oMathPara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BD86682-287D-D2DA-BB8E-C52EA525F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783" y="1701120"/>
                <a:ext cx="2067320" cy="369332"/>
              </a:xfrm>
              <a:prstGeom prst="rect">
                <a:avLst/>
              </a:prstGeom>
              <a:blipFill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25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10" grpId="0">
        <p:bldAsOne/>
      </p:bldGraphic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127C9-0706-56E4-985D-37BFF9C9B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A437216C-A176-4F72-3822-1EC7DDEF5499}"/>
              </a:ext>
            </a:extLst>
          </p:cNvPr>
          <p:cNvSpPr txBox="1"/>
          <p:nvPr/>
        </p:nvSpPr>
        <p:spPr>
          <a:xfrm>
            <a:off x="4383315" y="620241"/>
            <a:ext cx="421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Important Points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BBA2BF-13BD-40F5-5C87-EFBEAC8AB08C}"/>
              </a:ext>
            </a:extLst>
          </p:cNvPr>
          <p:cNvSpPr txBox="1"/>
          <p:nvPr/>
        </p:nvSpPr>
        <p:spPr>
          <a:xfrm>
            <a:off x="1393371" y="1576914"/>
            <a:ext cx="9154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frequency response is a function of the </a:t>
            </a:r>
            <a:r>
              <a:rPr lang="en-US" sz="2400" dirty="0">
                <a:solidFill>
                  <a:srgbClr val="FF0000"/>
                </a:solidFill>
              </a:rPr>
              <a:t>continuous variable 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37BCA-5E18-DEE3-BA7C-539DAF4B1C00}"/>
              </a:ext>
            </a:extLst>
          </p:cNvPr>
          <p:cNvSpPr txBox="1"/>
          <p:nvPr/>
        </p:nvSpPr>
        <p:spPr>
          <a:xfrm>
            <a:off x="3004457" y="2302754"/>
            <a:ext cx="5725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frequency response is periodic in 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3D6A2-5874-9E52-85B4-3B3A4664D98D}"/>
              </a:ext>
            </a:extLst>
          </p:cNvPr>
          <p:cNvSpPr txBox="1"/>
          <p:nvPr/>
        </p:nvSpPr>
        <p:spPr>
          <a:xfrm>
            <a:off x="4544786" y="2939859"/>
            <a:ext cx="4120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period is 2</a:t>
            </a:r>
            <a:r>
              <a:rPr lang="el-GR" sz="2400" dirty="0">
                <a:solidFill>
                  <a:srgbClr val="0070C0"/>
                </a:solidFill>
              </a:rPr>
              <a:t>π</a:t>
            </a: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3B567B3-0C67-CA17-1D33-EDAB3E8F6B37}"/>
                  </a:ext>
                </a:extLst>
              </p:cNvPr>
              <p:cNvSpPr txBox="1"/>
              <p:nvPr/>
            </p:nvSpPr>
            <p:spPr>
              <a:xfrm>
                <a:off x="3657600" y="3687308"/>
                <a:ext cx="3741727" cy="839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3B567B3-0C67-CA17-1D33-EDAB3E8F6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687308"/>
                <a:ext cx="3741727" cy="8392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36C559B-D18C-9A27-76EF-78338379072B}"/>
                  </a:ext>
                </a:extLst>
              </p:cNvPr>
              <p:cNvSpPr txBox="1"/>
              <p:nvPr/>
            </p:nvSpPr>
            <p:spPr>
              <a:xfrm>
                <a:off x="2786743" y="4610197"/>
                <a:ext cx="4702629" cy="839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36C559B-D18C-9A27-76EF-783383790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743" y="4610197"/>
                <a:ext cx="4702629" cy="8392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35BF4E-E32E-B12D-3E25-814A44E69226}"/>
                  </a:ext>
                </a:extLst>
              </p:cNvPr>
              <p:cNvSpPr txBox="1"/>
              <p:nvPr/>
            </p:nvSpPr>
            <p:spPr>
              <a:xfrm>
                <a:off x="7399327" y="4615737"/>
                <a:ext cx="3475501" cy="839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735BF4E-E32E-B12D-3E25-814A44E69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9327" y="4615737"/>
                <a:ext cx="3475501" cy="8392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Brace 6">
            <a:extLst>
              <a:ext uri="{FF2B5EF4-FFF2-40B4-BE49-F238E27FC236}">
                <a16:creationId xmlns:a16="http://schemas.microsoft.com/office/drawing/2014/main" id="{68EFD014-D8C7-EEC5-FB63-122C82AEBE7D}"/>
              </a:ext>
            </a:extLst>
          </p:cNvPr>
          <p:cNvSpPr/>
          <p:nvPr/>
        </p:nvSpPr>
        <p:spPr>
          <a:xfrm rot="16200000">
            <a:off x="10237777" y="4147247"/>
            <a:ext cx="170701" cy="929231"/>
          </a:xfrm>
          <a:prstGeom prst="rightBrac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28E3F-41AA-5660-891B-49D86A0A6139}"/>
              </a:ext>
            </a:extLst>
          </p:cNvPr>
          <p:cNvSpPr txBox="1"/>
          <p:nvPr/>
        </p:nvSpPr>
        <p:spPr>
          <a:xfrm>
            <a:off x="10132627" y="4081788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D341E9-E00F-7AD4-962F-C649CF8D89FD}"/>
                  </a:ext>
                </a:extLst>
              </p:cNvPr>
              <p:cNvSpPr txBox="1"/>
              <p:nvPr/>
            </p:nvSpPr>
            <p:spPr>
              <a:xfrm>
                <a:off x="10871870" y="4866068"/>
                <a:ext cx="1230086" cy="3274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D341E9-E00F-7AD4-962F-C649CF8D8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71870" y="4866068"/>
                <a:ext cx="1230086" cy="327461"/>
              </a:xfrm>
              <a:prstGeom prst="rect">
                <a:avLst/>
              </a:prstGeom>
              <a:blipFill>
                <a:blip r:embed="rId5"/>
                <a:stretch>
                  <a:fillRect l="-495" t="-3704" r="-5941" b="-2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390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  <p:bldP spid="4" grpId="0"/>
      <p:bldP spid="6" grpId="0"/>
      <p:bldP spid="7" grpId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Frequency Response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41D32-710F-12AA-F20B-F8E9DC6B8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4DB0281-F6D1-F201-C56D-A50695EF8072}"/>
              </a:ext>
            </a:extLst>
          </p:cNvPr>
          <p:cNvSpPr txBox="1"/>
          <p:nvPr/>
        </p:nvSpPr>
        <p:spPr>
          <a:xfrm>
            <a:off x="1643743" y="620241"/>
            <a:ext cx="8869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Relationship between frequency response and Fourier coefficients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3F7C82-BC14-60A7-A9F6-CAB9FDF41344}"/>
              </a:ext>
            </a:extLst>
          </p:cNvPr>
          <p:cNvSpPr txBox="1"/>
          <p:nvPr/>
        </p:nvSpPr>
        <p:spPr>
          <a:xfrm>
            <a:off x="936170" y="1467365"/>
            <a:ext cx="9938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frequency response is a periodic function of the </a:t>
            </a:r>
            <a:r>
              <a:rPr lang="en-US" sz="2400" dirty="0">
                <a:solidFill>
                  <a:srgbClr val="FF0000"/>
                </a:solidFill>
              </a:rPr>
              <a:t>continuous variable 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E61DAF-2836-117C-A9F1-9ED5DC41F4AC}"/>
              </a:ext>
            </a:extLst>
          </p:cNvPr>
          <p:cNvSpPr txBox="1"/>
          <p:nvPr/>
        </p:nvSpPr>
        <p:spPr>
          <a:xfrm>
            <a:off x="942856" y="2276769"/>
            <a:ext cx="10537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Periodic functions of continuous variables can be expressed as a Fourier series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9D0331-8F76-220E-A1C9-7D693F98C92F}"/>
                  </a:ext>
                </a:extLst>
              </p:cNvPr>
              <p:cNvSpPr txBox="1"/>
              <p:nvPr/>
            </p:nvSpPr>
            <p:spPr>
              <a:xfrm>
                <a:off x="2934559" y="3280363"/>
                <a:ext cx="3741727" cy="839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F9D0331-8F76-220E-A1C9-7D693F98C9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4559" y="3280363"/>
                <a:ext cx="3741727" cy="8392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88ACC7D-85D5-7C6C-95CE-B3A25B607331}"/>
              </a:ext>
            </a:extLst>
          </p:cNvPr>
          <p:cNvSpPr txBox="1"/>
          <p:nvPr/>
        </p:nvSpPr>
        <p:spPr>
          <a:xfrm>
            <a:off x="1796144" y="4430663"/>
            <a:ext cx="9760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values of h[n] are the Fourier coefficients of the frequency response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26AE0A7-BBB5-AAB5-D809-42C0D01C2CB6}"/>
              </a:ext>
            </a:extLst>
          </p:cNvPr>
          <p:cNvCxnSpPr>
            <a:cxnSpLocks/>
          </p:cNvCxnSpPr>
          <p:nvPr/>
        </p:nvCxnSpPr>
        <p:spPr>
          <a:xfrm flipH="1" flipV="1">
            <a:off x="5441658" y="3924309"/>
            <a:ext cx="164485" cy="5063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1E5238B-C587-F460-2455-74D98C64F10A}"/>
              </a:ext>
            </a:extLst>
          </p:cNvPr>
          <p:cNvSpPr txBox="1"/>
          <p:nvPr/>
        </p:nvSpPr>
        <p:spPr>
          <a:xfrm>
            <a:off x="1796144" y="4972591"/>
            <a:ext cx="9760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generalize this relationship to find the frequency domain representation of any sequence</a:t>
            </a:r>
          </a:p>
        </p:txBody>
      </p:sp>
    </p:spTree>
    <p:extLst>
      <p:ext uri="{BB962C8B-B14F-4D97-AF65-F5344CB8AC3E}">
        <p14:creationId xmlns:p14="http://schemas.microsoft.com/office/powerpoint/2010/main" val="29470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10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D24AE-6558-0018-1074-976954346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0C67B4C5-C245-8436-7B16-861DE176CE14}"/>
              </a:ext>
            </a:extLst>
          </p:cNvPr>
          <p:cNvSpPr txBox="1"/>
          <p:nvPr/>
        </p:nvSpPr>
        <p:spPr>
          <a:xfrm>
            <a:off x="4615543" y="620241"/>
            <a:ext cx="5898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Fourier transform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9FAE2A5-916F-8E58-DE2C-87E82F5B3EB0}"/>
                  </a:ext>
                </a:extLst>
              </p:cNvPr>
              <p:cNvSpPr txBox="1"/>
              <p:nvPr/>
            </p:nvSpPr>
            <p:spPr>
              <a:xfrm>
                <a:off x="3822858" y="2631359"/>
                <a:ext cx="3741727" cy="8392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79FAE2A5-916F-8E58-DE2C-87E82F5B3E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858" y="2631359"/>
                <a:ext cx="3741727" cy="8392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F52BDD0F-4B59-E78E-F25C-CE23B17E2C88}"/>
              </a:ext>
            </a:extLst>
          </p:cNvPr>
          <p:cNvSpPr txBox="1"/>
          <p:nvPr/>
        </p:nvSpPr>
        <p:spPr>
          <a:xfrm>
            <a:off x="1785257" y="1441134"/>
            <a:ext cx="9760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can generalize this relationship to find the frequency domain representation of a more general sequence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BE28A1-6DD6-CD58-5BFB-3857638F5E47}"/>
              </a:ext>
            </a:extLst>
          </p:cNvPr>
          <p:cNvSpPr txBox="1"/>
          <p:nvPr/>
        </p:nvSpPr>
        <p:spPr>
          <a:xfrm>
            <a:off x="1215858" y="3661819"/>
            <a:ext cx="3497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frequency domain representation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3212B7B-9DD2-3A16-65EF-90732EB221FC}"/>
              </a:ext>
            </a:extLst>
          </p:cNvPr>
          <p:cNvCxnSpPr>
            <a:cxnSpLocks/>
          </p:cNvCxnSpPr>
          <p:nvPr/>
        </p:nvCxnSpPr>
        <p:spPr>
          <a:xfrm flipV="1">
            <a:off x="4049486" y="3217386"/>
            <a:ext cx="325372" cy="4444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4E78420-3D50-C45B-CF20-DA1D6188A047}"/>
              </a:ext>
            </a:extLst>
          </p:cNvPr>
          <p:cNvSpPr txBox="1"/>
          <p:nvPr/>
        </p:nvSpPr>
        <p:spPr>
          <a:xfrm>
            <a:off x="6419229" y="3661819"/>
            <a:ext cx="3497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time domain representation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2506429-900E-9C24-5E02-62901A7025DA}"/>
              </a:ext>
            </a:extLst>
          </p:cNvPr>
          <p:cNvCxnSpPr>
            <a:cxnSpLocks/>
          </p:cNvCxnSpPr>
          <p:nvPr/>
        </p:nvCxnSpPr>
        <p:spPr>
          <a:xfrm flipH="1" flipV="1">
            <a:off x="6243259" y="3271815"/>
            <a:ext cx="422140" cy="3900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7D0C366-170D-019C-D670-2668A94D94C9}"/>
              </a:ext>
            </a:extLst>
          </p:cNvPr>
          <p:cNvSpPr txBox="1"/>
          <p:nvPr/>
        </p:nvSpPr>
        <p:spPr>
          <a:xfrm>
            <a:off x="1332258" y="4455240"/>
            <a:ext cx="2283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Transform pair: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95FDBB-93A9-F415-5CA1-15F1024C090A}"/>
                  </a:ext>
                </a:extLst>
              </p:cNvPr>
              <p:cNvSpPr txBox="1"/>
              <p:nvPr/>
            </p:nvSpPr>
            <p:spPr>
              <a:xfrm>
                <a:off x="3822858" y="4577662"/>
                <a:ext cx="3741727" cy="6647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nary>
                        <m:naryPr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</m:nary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195FDBB-93A9-F415-5CA1-15F1024C0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858" y="4577662"/>
                <a:ext cx="3741727" cy="6647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480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4" grpId="0"/>
      <p:bldP spid="7" grpId="0"/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86916-2601-27C2-3CED-99D9647B1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F656FA7-04F7-9044-A09B-505B6AE1F227}"/>
              </a:ext>
            </a:extLst>
          </p:cNvPr>
          <p:cNvSpPr txBox="1"/>
          <p:nvPr/>
        </p:nvSpPr>
        <p:spPr>
          <a:xfrm>
            <a:off x="3616029" y="620241"/>
            <a:ext cx="5898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Properties of Fourier transform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9F2493A-49E4-3C1C-5756-AB9A783B9010}"/>
                  </a:ext>
                </a:extLst>
              </p:cNvPr>
              <p:cNvSpPr txBox="1"/>
              <p:nvPr/>
            </p:nvSpPr>
            <p:spPr>
              <a:xfrm>
                <a:off x="3616029" y="2182270"/>
                <a:ext cx="4407426" cy="347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∙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9F2493A-49E4-3C1C-5756-AB9A783B9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029" y="2182270"/>
                <a:ext cx="4407426" cy="347403"/>
              </a:xfrm>
              <a:prstGeom prst="rect">
                <a:avLst/>
              </a:prstGeom>
              <a:blipFill>
                <a:blip r:embed="rId2"/>
                <a:stretch>
                  <a:fillRect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10869CD6-F36C-5280-FEAF-CCA0F3B64025}"/>
              </a:ext>
            </a:extLst>
          </p:cNvPr>
          <p:cNvSpPr txBox="1"/>
          <p:nvPr/>
        </p:nvSpPr>
        <p:spPr>
          <a:xfrm>
            <a:off x="1429800" y="1505995"/>
            <a:ext cx="3069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Convolution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513B99-7A3F-8001-FC3A-B3CA4032D8E1}"/>
              </a:ext>
            </a:extLst>
          </p:cNvPr>
          <p:cNvSpPr txBox="1"/>
          <p:nvPr/>
        </p:nvSpPr>
        <p:spPr>
          <a:xfrm>
            <a:off x="6744002" y="2874215"/>
            <a:ext cx="4011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multiplication in frequency domain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85A6C1F-3D9B-3354-E128-E9234DE4C896}"/>
              </a:ext>
            </a:extLst>
          </p:cNvPr>
          <p:cNvCxnSpPr>
            <a:cxnSpLocks/>
          </p:cNvCxnSpPr>
          <p:nvPr/>
        </p:nvCxnSpPr>
        <p:spPr>
          <a:xfrm flipV="1">
            <a:off x="4479173" y="2529673"/>
            <a:ext cx="325372" cy="4444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4A8002B-E386-380D-842D-527235EFFA93}"/>
              </a:ext>
            </a:extLst>
          </p:cNvPr>
          <p:cNvSpPr txBox="1"/>
          <p:nvPr/>
        </p:nvSpPr>
        <p:spPr>
          <a:xfrm>
            <a:off x="1877273" y="3015536"/>
            <a:ext cx="3497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convolution in time domain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43415C9-BC11-D58A-AE0C-479F831BC76E}"/>
              </a:ext>
            </a:extLst>
          </p:cNvPr>
          <p:cNvCxnSpPr>
            <a:cxnSpLocks/>
          </p:cNvCxnSpPr>
          <p:nvPr/>
        </p:nvCxnSpPr>
        <p:spPr>
          <a:xfrm flipH="1" flipV="1">
            <a:off x="6744002" y="2502176"/>
            <a:ext cx="422140" cy="3900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90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4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10DBF-A82A-8220-A7AC-189786C618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9C2F533-4D6C-D65C-FBAA-4402034E53BB}"/>
              </a:ext>
            </a:extLst>
          </p:cNvPr>
          <p:cNvSpPr txBox="1"/>
          <p:nvPr/>
        </p:nvSpPr>
        <p:spPr>
          <a:xfrm>
            <a:off x="3616029" y="620241"/>
            <a:ext cx="5898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Properties of Fourier transform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B2DE32B-F4B5-6D32-F9E0-30AFB1096C77}"/>
              </a:ext>
            </a:extLst>
          </p:cNvPr>
          <p:cNvCxnSpPr>
            <a:cxnSpLocks/>
          </p:cNvCxnSpPr>
          <p:nvPr/>
        </p:nvCxnSpPr>
        <p:spPr>
          <a:xfrm flipV="1">
            <a:off x="3970245" y="3351426"/>
            <a:ext cx="1385526" cy="2444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F077D9E-899B-60B8-92C3-7F9445B2BCF8}"/>
              </a:ext>
            </a:extLst>
          </p:cNvPr>
          <p:cNvSpPr txBox="1"/>
          <p:nvPr/>
        </p:nvSpPr>
        <p:spPr>
          <a:xfrm>
            <a:off x="1390031" y="3395943"/>
            <a:ext cx="2605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baseline="-25000" dirty="0" err="1">
                <a:solidFill>
                  <a:srgbClr val="FF0000"/>
                </a:solidFill>
              </a:rPr>
              <a:t>real</a:t>
            </a:r>
            <a:r>
              <a:rPr lang="en-US" dirty="0">
                <a:solidFill>
                  <a:srgbClr val="FF0000"/>
                </a:solidFill>
              </a:rPr>
              <a:t> is an even function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A858632-B853-FCC6-C057-273E0975B2FE}"/>
              </a:ext>
            </a:extLst>
          </p:cNvPr>
          <p:cNvCxnSpPr>
            <a:cxnSpLocks/>
          </p:cNvCxnSpPr>
          <p:nvPr/>
        </p:nvCxnSpPr>
        <p:spPr>
          <a:xfrm flipH="1" flipV="1">
            <a:off x="7776303" y="3385607"/>
            <a:ext cx="886584" cy="5887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0657E34-2E71-1AB1-9AB7-58F70A2C5DF5}"/>
              </a:ext>
            </a:extLst>
          </p:cNvPr>
          <p:cNvSpPr txBox="1"/>
          <p:nvPr/>
        </p:nvSpPr>
        <p:spPr>
          <a:xfrm>
            <a:off x="1196489" y="1507224"/>
            <a:ext cx="5547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Symmetry properties for real sequences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EF3B424-03BD-41EE-13F3-8D2504A0F1BA}"/>
                  </a:ext>
                </a:extLst>
              </p:cNvPr>
              <p:cNvSpPr txBox="1"/>
              <p:nvPr/>
            </p:nvSpPr>
            <p:spPr>
              <a:xfrm>
                <a:off x="4887687" y="2085585"/>
                <a:ext cx="2612570" cy="3587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e>
                    </m:d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0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sz="2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0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e>
                    </m:d>
                  </m:oMath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EF3B424-03BD-41EE-13F3-8D2504A0F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687" y="2085585"/>
                <a:ext cx="2612570" cy="358753"/>
              </a:xfrm>
              <a:prstGeom prst="rect">
                <a:avLst/>
              </a:prstGeom>
              <a:blipFill>
                <a:blip r:embed="rId2"/>
                <a:stretch>
                  <a:fillRect l="-3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09B014-7124-D162-3958-C22A77C36791}"/>
                  </a:ext>
                </a:extLst>
              </p:cNvPr>
              <p:cNvSpPr txBox="1"/>
              <p:nvPr/>
            </p:nvSpPr>
            <p:spPr>
              <a:xfrm>
                <a:off x="3539015" y="3004024"/>
                <a:ext cx="5257799" cy="347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A09B014-7124-D162-3958-C22A77C36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015" y="3004024"/>
                <a:ext cx="5257799" cy="347403"/>
              </a:xfrm>
              <a:prstGeom prst="rect">
                <a:avLst/>
              </a:prstGeom>
              <a:blipFill>
                <a:blip r:embed="rId3"/>
                <a:stretch>
                  <a:fillRect b="-24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99E0F6-3CBA-4CB6-6C4D-EE0879EE08DF}"/>
                  </a:ext>
                </a:extLst>
              </p:cNvPr>
              <p:cNvSpPr txBox="1"/>
              <p:nvPr/>
            </p:nvSpPr>
            <p:spPr>
              <a:xfrm>
                <a:off x="3565072" y="3809792"/>
                <a:ext cx="5257799" cy="3587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𝑟𝑒𝑎𝑙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899E0F6-3CBA-4CB6-6C4D-EE0879EE08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072" y="3809792"/>
                <a:ext cx="5257799" cy="358753"/>
              </a:xfrm>
              <a:prstGeom prst="rect">
                <a:avLst/>
              </a:prstGeom>
              <a:blipFill>
                <a:blip r:embed="rId4"/>
                <a:stretch>
                  <a:fillRect b="-203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1934BC3-1E7D-938E-906A-65B443BBD44A}"/>
              </a:ext>
            </a:extLst>
          </p:cNvPr>
          <p:cNvCxnSpPr>
            <a:cxnSpLocks/>
          </p:cNvCxnSpPr>
          <p:nvPr/>
        </p:nvCxnSpPr>
        <p:spPr>
          <a:xfrm>
            <a:off x="3995939" y="3671195"/>
            <a:ext cx="1385526" cy="1881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71A0F67-7138-52C3-9428-447C4726E947}"/>
              </a:ext>
            </a:extLst>
          </p:cNvPr>
          <p:cNvSpPr txBox="1"/>
          <p:nvPr/>
        </p:nvSpPr>
        <p:spPr>
          <a:xfrm>
            <a:off x="8822871" y="3259816"/>
            <a:ext cx="2830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X</a:t>
            </a:r>
            <a:r>
              <a:rPr lang="en-US" baseline="-25000" dirty="0" err="1">
                <a:solidFill>
                  <a:srgbClr val="FF0000"/>
                </a:solidFill>
              </a:rPr>
              <a:t>im</a:t>
            </a:r>
            <a:r>
              <a:rPr lang="en-US" dirty="0">
                <a:solidFill>
                  <a:srgbClr val="FF0000"/>
                </a:solidFill>
              </a:rPr>
              <a:t> is an odd function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000C207-9DDE-DE02-0962-1CADFC4962CF}"/>
              </a:ext>
            </a:extLst>
          </p:cNvPr>
          <p:cNvCxnSpPr>
            <a:cxnSpLocks/>
          </p:cNvCxnSpPr>
          <p:nvPr/>
        </p:nvCxnSpPr>
        <p:spPr>
          <a:xfrm flipH="1">
            <a:off x="7744527" y="3595901"/>
            <a:ext cx="918360" cy="1243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6CC694B-CFF8-2544-7D43-1A38AA295A2A}"/>
                  </a:ext>
                </a:extLst>
              </p:cNvPr>
              <p:cNvSpPr txBox="1"/>
              <p:nvPr/>
            </p:nvSpPr>
            <p:spPr>
              <a:xfrm>
                <a:off x="3616029" y="4617916"/>
                <a:ext cx="1420587" cy="347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𝜔</m:t>
                                  </m:r>
                                  <m:r>
                                    <a:rPr lang="en-US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6CC694B-CFF8-2544-7D43-1A38AA295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029" y="4617916"/>
                <a:ext cx="1420587" cy="347403"/>
              </a:xfrm>
              <a:prstGeom prst="rect">
                <a:avLst/>
              </a:prstGeom>
              <a:blipFill>
                <a:blip r:embed="rId5"/>
                <a:stretch>
                  <a:fillRect t="-1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F8711952-637C-6C78-1AB7-D951696D2A3C}"/>
              </a:ext>
            </a:extLst>
          </p:cNvPr>
          <p:cNvSpPr txBox="1"/>
          <p:nvPr/>
        </p:nvSpPr>
        <p:spPr>
          <a:xfrm>
            <a:off x="5388812" y="5350776"/>
            <a:ext cx="2830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phase is an odd function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1B5BE5-2DCB-8F8D-E2E4-1F5F76379043}"/>
              </a:ext>
            </a:extLst>
          </p:cNvPr>
          <p:cNvSpPr txBox="1"/>
          <p:nvPr/>
        </p:nvSpPr>
        <p:spPr>
          <a:xfrm>
            <a:off x="5390995" y="4626713"/>
            <a:ext cx="3528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magnitude is an even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658DA8-EFE2-6DCE-7039-F9E329F8934E}"/>
                  </a:ext>
                </a:extLst>
              </p:cNvPr>
              <p:cNvSpPr txBox="1"/>
              <p:nvPr/>
            </p:nvSpPr>
            <p:spPr>
              <a:xfrm>
                <a:off x="3539015" y="5280466"/>
                <a:ext cx="1420587" cy="3474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  <m:r>
                        <a:rPr lang="en-US" sz="20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0658DA8-EFE2-6DCE-7039-F9E329F89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015" y="5280466"/>
                <a:ext cx="1420587" cy="347403"/>
              </a:xfrm>
              <a:prstGeom prst="rect">
                <a:avLst/>
              </a:prstGeom>
              <a:blipFill>
                <a:blip r:embed="rId6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88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  <p:bldP spid="3" grpId="0"/>
      <p:bldP spid="6" grpId="0"/>
      <p:bldP spid="16" grpId="0"/>
      <p:bldP spid="20" grpId="0"/>
      <p:bldP spid="21" grpId="0"/>
      <p:bldP spid="22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B2468-4A5E-59AC-59F4-AF75FA24D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E61D8-D408-AEFD-002E-8791F76BC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41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1E9CB-A6AA-5935-B2AD-D86EF551C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30B91-B8E9-6E9C-3DE7-2D044720F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31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B22A-5EE3-444E-45BA-E00E28C86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97DF8-3E73-4AD2-05DD-8020A5120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93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C729-93E4-E200-BC7B-963640969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3272A-80EB-0344-9BED-81867AA19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8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D8A7-A577-5A5C-864D-854BEFDE1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9EE644-5D15-53B5-C8AD-4CBB6662C81A}"/>
              </a:ext>
            </a:extLst>
          </p:cNvPr>
          <p:cNvSpPr txBox="1"/>
          <p:nvPr/>
        </p:nvSpPr>
        <p:spPr>
          <a:xfrm>
            <a:off x="781050" y="620242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Frequency domain properties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DEADB6-71E4-70E7-13F0-922201C71980}"/>
              </a:ext>
            </a:extLst>
          </p:cNvPr>
          <p:cNvSpPr txBox="1"/>
          <p:nvPr/>
        </p:nvSpPr>
        <p:spPr>
          <a:xfrm>
            <a:off x="3407228" y="2236470"/>
            <a:ext cx="4441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Reinforce Nyquist criterion?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F3318E-FFE1-B719-0A66-0EC0EA2F5213}"/>
              </a:ext>
            </a:extLst>
          </p:cNvPr>
          <p:cNvSpPr txBox="1"/>
          <p:nvPr/>
        </p:nvSpPr>
        <p:spPr>
          <a:xfrm>
            <a:off x="2353156" y="1467972"/>
            <a:ext cx="4534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Fourier transform periodic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33DE12-07BC-E163-1B59-33BFE6A55135}"/>
              </a:ext>
            </a:extLst>
          </p:cNvPr>
          <p:cNvSpPr txBox="1"/>
          <p:nvPr/>
        </p:nvSpPr>
        <p:spPr>
          <a:xfrm>
            <a:off x="2353156" y="3253772"/>
            <a:ext cx="8084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Z transform replaces Laplace transform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82B39A-8D7E-1A90-6C00-FF044F50C081}"/>
              </a:ext>
            </a:extLst>
          </p:cNvPr>
          <p:cNvSpPr txBox="1"/>
          <p:nvPr/>
        </p:nvSpPr>
        <p:spPr>
          <a:xfrm>
            <a:off x="2353156" y="4408335"/>
            <a:ext cx="8084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Regions </a:t>
            </a:r>
            <a:r>
              <a:rPr lang="en-US" sz="2400">
                <a:solidFill>
                  <a:srgbClr val="0070C0"/>
                </a:solidFill>
              </a:rPr>
              <a:t>of convergence?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7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56C4-F414-6CEC-F65A-B17DFF1C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6C310-A393-A836-BF1A-33543CFA1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24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4E05A-139E-1834-0962-5F4690EA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8B0137-CDBE-D8D8-B26A-24F871913272}"/>
              </a:ext>
            </a:extLst>
          </p:cNvPr>
          <p:cNvSpPr txBox="1"/>
          <p:nvPr/>
        </p:nvSpPr>
        <p:spPr>
          <a:xfrm>
            <a:off x="876300" y="723290"/>
            <a:ext cx="1066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we have done so far: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48AF3F-602C-78CF-FC68-D83A96FCBD32}"/>
              </a:ext>
            </a:extLst>
          </p:cNvPr>
          <p:cNvSpPr txBox="1"/>
          <p:nvPr/>
        </p:nvSpPr>
        <p:spPr>
          <a:xfrm>
            <a:off x="1284272" y="1497485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Differences between discrete signals and continuous signals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82B86B-5B9F-F2D5-9B5D-C4DB61E2EFBF}"/>
              </a:ext>
            </a:extLst>
          </p:cNvPr>
          <p:cNvSpPr txBox="1"/>
          <p:nvPr/>
        </p:nvSpPr>
        <p:spPr>
          <a:xfrm>
            <a:off x="1841786" y="2111250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Notations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5ACAAC-6ADD-4399-D341-FB53D85DB87B}"/>
              </a:ext>
            </a:extLst>
          </p:cNvPr>
          <p:cNvSpPr txBox="1"/>
          <p:nvPr/>
        </p:nvSpPr>
        <p:spPr>
          <a:xfrm>
            <a:off x="1841786" y="2686286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Periodicity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790532-29E1-4C0E-762F-B21F8E86163F}"/>
              </a:ext>
            </a:extLst>
          </p:cNvPr>
          <p:cNvSpPr txBox="1"/>
          <p:nvPr/>
        </p:nvSpPr>
        <p:spPr>
          <a:xfrm>
            <a:off x="1284272" y="3356736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Sampling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15F472-8B14-53F1-C15E-0D428630B5B6}"/>
              </a:ext>
            </a:extLst>
          </p:cNvPr>
          <p:cNvSpPr txBox="1"/>
          <p:nvPr/>
        </p:nvSpPr>
        <p:spPr>
          <a:xfrm>
            <a:off x="1841786" y="4005303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Quantization noise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D7AF3A-7660-951B-C086-EB0ABD614EA3}"/>
              </a:ext>
            </a:extLst>
          </p:cNvPr>
          <p:cNvSpPr txBox="1"/>
          <p:nvPr/>
        </p:nvSpPr>
        <p:spPr>
          <a:xfrm>
            <a:off x="1841785" y="4580339"/>
            <a:ext cx="4640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Additivity of Gaussian noise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2EE959-246B-7827-CDC2-C297BE2E0745}"/>
              </a:ext>
            </a:extLst>
          </p:cNvPr>
          <p:cNvSpPr txBox="1"/>
          <p:nvPr/>
        </p:nvSpPr>
        <p:spPr>
          <a:xfrm>
            <a:off x="1841786" y="5132811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Aliasing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0FEF40-D9A3-B693-61A4-2892B6791606}"/>
              </a:ext>
            </a:extLst>
          </p:cNvPr>
          <p:cNvSpPr txBox="1"/>
          <p:nvPr/>
        </p:nvSpPr>
        <p:spPr>
          <a:xfrm>
            <a:off x="1841786" y="5707847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Nyquist theorem</a:t>
            </a:r>
          </a:p>
        </p:txBody>
      </p:sp>
    </p:spTree>
    <p:extLst>
      <p:ext uri="{BB962C8B-B14F-4D97-AF65-F5344CB8AC3E}">
        <p14:creationId xmlns:p14="http://schemas.microsoft.com/office/powerpoint/2010/main" val="153435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B887-EBDF-11D2-7C9A-195925C7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528EA-B778-BE07-0436-63D439BB3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D5A4A-44A2-F47F-E0B9-AF2ED0021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5DD603-1C32-176D-D273-C294023A86A1}"/>
              </a:ext>
            </a:extLst>
          </p:cNvPr>
          <p:cNvSpPr txBox="1"/>
          <p:nvPr/>
        </p:nvSpPr>
        <p:spPr>
          <a:xfrm>
            <a:off x="876300" y="723290"/>
            <a:ext cx="1066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we have done so far: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F24931-027D-7EF1-71E9-9647515F0868}"/>
              </a:ext>
            </a:extLst>
          </p:cNvPr>
          <p:cNvSpPr txBox="1"/>
          <p:nvPr/>
        </p:nvSpPr>
        <p:spPr>
          <a:xfrm>
            <a:off x="1284272" y="1497485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Difference equation description of discrete signals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9D273A-3BFC-641B-2404-432A9CBAAEB6}"/>
              </a:ext>
            </a:extLst>
          </p:cNvPr>
          <p:cNvSpPr txBox="1"/>
          <p:nvPr/>
        </p:nvSpPr>
        <p:spPr>
          <a:xfrm>
            <a:off x="1841786" y="2111250"/>
            <a:ext cx="297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Fibonacci’s rabbits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627411-7787-DD4A-6CBC-D83C548CBF68}"/>
              </a:ext>
            </a:extLst>
          </p:cNvPr>
          <p:cNvSpPr txBox="1"/>
          <p:nvPr/>
        </p:nvSpPr>
        <p:spPr>
          <a:xfrm>
            <a:off x="1841785" y="2686286"/>
            <a:ext cx="5866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Closed form solutions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328275-2ED9-1949-3D42-01AF0AB1DDF0}"/>
              </a:ext>
            </a:extLst>
          </p:cNvPr>
          <p:cNvSpPr txBox="1"/>
          <p:nvPr/>
        </p:nvSpPr>
        <p:spPr>
          <a:xfrm>
            <a:off x="2581154" y="3356736"/>
            <a:ext cx="7048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Eigenfunction		</a:t>
            </a:r>
            <a:r>
              <a:rPr lang="en-US" sz="2400" i="1" dirty="0">
                <a:solidFill>
                  <a:srgbClr val="0070C0"/>
                </a:solidFill>
              </a:rPr>
              <a:t>A r </a:t>
            </a:r>
            <a:r>
              <a:rPr lang="en-US" sz="2400" i="1" baseline="30000" dirty="0">
                <a:solidFill>
                  <a:srgbClr val="0070C0"/>
                </a:solidFill>
              </a:rPr>
              <a:t>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50162-4887-42C5-13A4-5511242DA4BF}"/>
              </a:ext>
            </a:extLst>
          </p:cNvPr>
          <p:cNvSpPr txBox="1"/>
          <p:nvPr/>
        </p:nvSpPr>
        <p:spPr>
          <a:xfrm>
            <a:off x="2581153" y="4027186"/>
            <a:ext cx="8963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Use boundary conditions to find solutions for Fibonacci’s rabbits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127670-CA86-C4F5-1169-ECFD10BBAABB}"/>
              </a:ext>
            </a:extLst>
          </p:cNvPr>
          <p:cNvSpPr txBox="1"/>
          <p:nvPr/>
        </p:nvSpPr>
        <p:spPr>
          <a:xfrm>
            <a:off x="1841785" y="4580339"/>
            <a:ext cx="8508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 with double roots for characteristic equation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75BC67-0AAC-1EE7-0DE3-4DC3EFD3CF26}"/>
              </a:ext>
            </a:extLst>
          </p:cNvPr>
          <p:cNvSpPr txBox="1"/>
          <p:nvPr/>
        </p:nvSpPr>
        <p:spPr>
          <a:xfrm>
            <a:off x="9769033" y="4697636"/>
            <a:ext cx="2303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Slightly different forms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4CF291-D472-41E0-2A81-19990E12037D}"/>
              </a:ext>
            </a:extLst>
          </p:cNvPr>
          <p:cNvSpPr txBox="1"/>
          <p:nvPr/>
        </p:nvSpPr>
        <p:spPr>
          <a:xfrm>
            <a:off x="1851431" y="5233388"/>
            <a:ext cx="7558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Example with complex roots for characteristic equation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A270C788-ABDF-4FAD-9370-16101E622259}"/>
              </a:ext>
            </a:extLst>
          </p:cNvPr>
          <p:cNvSpPr/>
          <p:nvPr/>
        </p:nvSpPr>
        <p:spPr>
          <a:xfrm>
            <a:off x="9259747" y="4580339"/>
            <a:ext cx="300941" cy="113934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0E4982-E92F-8466-CED9-2F6E5FEE3906}"/>
              </a:ext>
            </a:extLst>
          </p:cNvPr>
          <p:cNvSpPr txBox="1"/>
          <p:nvPr/>
        </p:nvSpPr>
        <p:spPr>
          <a:xfrm>
            <a:off x="1390891" y="5921239"/>
            <a:ext cx="5727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We were solving homogeneous equations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69A8FD-722D-254E-2013-4FD3827BD66F}"/>
              </a:ext>
            </a:extLst>
          </p:cNvPr>
          <p:cNvSpPr txBox="1"/>
          <p:nvPr/>
        </p:nvSpPr>
        <p:spPr>
          <a:xfrm>
            <a:off x="7153156" y="5928469"/>
            <a:ext cx="4953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 inputs except initial conditions</a:t>
            </a:r>
          </a:p>
        </p:txBody>
      </p:sp>
    </p:spTree>
    <p:extLst>
      <p:ext uri="{BB962C8B-B14F-4D97-AF65-F5344CB8AC3E}">
        <p14:creationId xmlns:p14="http://schemas.microsoft.com/office/powerpoint/2010/main" val="215624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3" grpId="0"/>
      <p:bldP spid="4" grpId="0"/>
      <p:bldP spid="6" grpId="0"/>
      <p:bldP spid="7" grpId="0"/>
      <p:bldP spid="8" grpId="0"/>
      <p:bldP spid="10" grpId="0"/>
      <p:bldP spid="11" grpId="0" animBg="1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A3D15-C7C3-97D6-8E88-F1CCA8915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922517-AE6D-1577-2248-EF7FFF75C4B6}"/>
              </a:ext>
            </a:extLst>
          </p:cNvPr>
          <p:cNvSpPr txBox="1"/>
          <p:nvPr/>
        </p:nvSpPr>
        <p:spPr>
          <a:xfrm>
            <a:off x="876300" y="723290"/>
            <a:ext cx="1066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we have done so far: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F14A33-BF1B-6E48-FE75-4878CC58522F}"/>
              </a:ext>
            </a:extLst>
          </p:cNvPr>
          <p:cNvSpPr txBox="1"/>
          <p:nvPr/>
        </p:nvSpPr>
        <p:spPr>
          <a:xfrm>
            <a:off x="1284272" y="1497485"/>
            <a:ext cx="8345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Convolution sum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D89243-957D-5E32-DAAD-7EC27EDC423D}"/>
              </a:ext>
            </a:extLst>
          </p:cNvPr>
          <p:cNvSpPr txBox="1"/>
          <p:nvPr/>
        </p:nvSpPr>
        <p:spPr>
          <a:xfrm>
            <a:off x="1841785" y="2111250"/>
            <a:ext cx="10091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Find the output of a system if we know the inputs and the impulse response of the system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0335E4-B5C3-EFBA-BFE6-E1B7463ACC7C}"/>
              </a:ext>
            </a:extLst>
          </p:cNvPr>
          <p:cNvSpPr txBox="1"/>
          <p:nvPr/>
        </p:nvSpPr>
        <p:spPr>
          <a:xfrm>
            <a:off x="876300" y="3317884"/>
            <a:ext cx="1066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70C0"/>
                </a:solidFill>
              </a:rPr>
              <a:t>Today we will start looking at the frequency domain properties of discrete systems</a:t>
            </a:r>
          </a:p>
        </p:txBody>
      </p:sp>
    </p:spTree>
    <p:extLst>
      <p:ext uri="{BB962C8B-B14F-4D97-AF65-F5344CB8AC3E}">
        <p14:creationId xmlns:p14="http://schemas.microsoft.com/office/powerpoint/2010/main" val="213479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E29D3-DF62-EDEB-62B8-85B403E1E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5E245D6-D894-7C0C-9552-15BCA87192FB}"/>
              </a:ext>
            </a:extLst>
          </p:cNvPr>
          <p:cNvSpPr txBox="1"/>
          <p:nvPr/>
        </p:nvSpPr>
        <p:spPr>
          <a:xfrm>
            <a:off x="647700" y="723290"/>
            <a:ext cx="11137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Eigenfunctions of Linear Shift Invariant Discrete Time Systems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CCF74C-4144-D261-ABC0-21A3A8776154}"/>
              </a:ext>
            </a:extLst>
          </p:cNvPr>
          <p:cNvSpPr txBox="1"/>
          <p:nvPr/>
        </p:nvSpPr>
        <p:spPr>
          <a:xfrm>
            <a:off x="876300" y="1773173"/>
            <a:ext cx="336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previously said that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6EC3DE-BE6C-F8AE-3BAC-189884A2B2EF}"/>
              </a:ext>
            </a:extLst>
          </p:cNvPr>
          <p:cNvSpPr txBox="1"/>
          <p:nvPr/>
        </p:nvSpPr>
        <p:spPr>
          <a:xfrm>
            <a:off x="6599431" y="1776440"/>
            <a:ext cx="4944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was an eigenfunction of the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DFE4B-2FDD-5393-2BFB-1E46F06DE705}"/>
                  </a:ext>
                </a:extLst>
              </p:cNvPr>
              <p:cNvSpPr txBox="1"/>
              <p:nvPr/>
            </p:nvSpPr>
            <p:spPr>
              <a:xfrm>
                <a:off x="4445338" y="1819339"/>
                <a:ext cx="18095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    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DFE4B-2FDD-5393-2BFB-1E46F06DE7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338" y="1819339"/>
                <a:ext cx="1809533" cy="369332"/>
              </a:xfrm>
              <a:prstGeom prst="rect">
                <a:avLst/>
              </a:prstGeom>
              <a:blipFill>
                <a:blip r:embed="rId2"/>
                <a:stretch>
                  <a:fillRect l="-2020" r="-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4B2BCAB-2377-42F0-1B27-FEF64D1CACEA}"/>
              </a:ext>
            </a:extLst>
          </p:cNvPr>
          <p:cNvSpPr txBox="1"/>
          <p:nvPr/>
        </p:nvSpPr>
        <p:spPr>
          <a:xfrm>
            <a:off x="876300" y="2467770"/>
            <a:ext cx="704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used this to help us find closed form solutions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3F0092-81DD-FAC0-5270-0393089D6B0D}"/>
              </a:ext>
            </a:extLst>
          </p:cNvPr>
          <p:cNvSpPr txBox="1"/>
          <p:nvPr/>
        </p:nvSpPr>
        <p:spPr>
          <a:xfrm>
            <a:off x="5370320" y="1776440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814567-E07D-6CAF-6B6E-44584097B82B}"/>
                  </a:ext>
                </a:extLst>
              </p:cNvPr>
              <p:cNvSpPr txBox="1"/>
              <p:nvPr/>
            </p:nvSpPr>
            <p:spPr>
              <a:xfrm>
                <a:off x="4240228" y="3717007"/>
                <a:ext cx="2158668" cy="4597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func>
                                    <m:func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400" b="0" i="0" smtClean="0">
                                          <a:latin typeface="Cambria Math" panose="02040503050406030204" pitchFamily="18" charset="0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</m:func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814567-E07D-6CAF-6B6E-44584097B8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228" y="3717007"/>
                <a:ext cx="2158668" cy="4597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3E360E-E8F2-38D8-2E18-DF1F56069DB3}"/>
                  </a:ext>
                </a:extLst>
              </p:cNvPr>
              <p:cNvSpPr txBox="1"/>
              <p:nvPr/>
            </p:nvSpPr>
            <p:spPr>
              <a:xfrm>
                <a:off x="6413681" y="3804355"/>
                <a:ext cx="1511119" cy="3857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func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F3E360E-E8F2-38D8-2E18-DF1F56069D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3681" y="3804355"/>
                <a:ext cx="1511119" cy="385747"/>
              </a:xfrm>
              <a:prstGeom prst="rect">
                <a:avLst/>
              </a:prstGeom>
              <a:blipFill>
                <a:blip r:embed="rId4"/>
                <a:stretch>
                  <a:fillRect l="-2016" t="-3175" r="-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E04DD6-454B-4F23-B7D0-4B17653BA89B}"/>
                  </a:ext>
                </a:extLst>
              </p:cNvPr>
              <p:cNvSpPr txBox="1"/>
              <p:nvPr/>
            </p:nvSpPr>
            <p:spPr>
              <a:xfrm>
                <a:off x="4257498" y="4553492"/>
                <a:ext cx="167699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E04DD6-454B-4F23-B7D0-4B17653BA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7498" y="4553492"/>
                <a:ext cx="1676998" cy="369332"/>
              </a:xfrm>
              <a:prstGeom prst="rect">
                <a:avLst/>
              </a:prstGeom>
              <a:blipFill>
                <a:blip r:embed="rId5"/>
                <a:stretch>
                  <a:fillRect l="-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ED645909-81EA-D87B-0AB4-8868CC20069B}"/>
              </a:ext>
            </a:extLst>
          </p:cNvPr>
          <p:cNvSpPr txBox="1"/>
          <p:nvPr/>
        </p:nvSpPr>
        <p:spPr>
          <a:xfrm>
            <a:off x="876300" y="3168321"/>
            <a:ext cx="704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Rearrange this equation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79E15A-F65F-8F90-AE12-A17CDC13E34F}"/>
              </a:ext>
            </a:extLst>
          </p:cNvPr>
          <p:cNvSpPr txBox="1"/>
          <p:nvPr/>
        </p:nvSpPr>
        <p:spPr>
          <a:xfrm>
            <a:off x="6413681" y="4541329"/>
            <a:ext cx="5371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is also an eigenfunction of the systems</a:t>
            </a:r>
          </a:p>
        </p:txBody>
      </p:sp>
    </p:spTree>
    <p:extLst>
      <p:ext uri="{BB962C8B-B14F-4D97-AF65-F5344CB8AC3E}">
        <p14:creationId xmlns:p14="http://schemas.microsoft.com/office/powerpoint/2010/main" val="298527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7" grpId="0"/>
      <p:bldP spid="8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3F17C-05F3-06DA-E443-D12B45D1E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694C42-E9CA-8494-E461-6F0618CAD075}"/>
              </a:ext>
            </a:extLst>
          </p:cNvPr>
          <p:cNvSpPr txBox="1"/>
          <p:nvPr/>
        </p:nvSpPr>
        <p:spPr>
          <a:xfrm>
            <a:off x="685801" y="723290"/>
            <a:ext cx="111469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Eigenfunctions of Linear Shift Invariant Discrete Time Systems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7DC1A3-0896-C48A-E02D-C0FB6012B8C4}"/>
              </a:ext>
            </a:extLst>
          </p:cNvPr>
          <p:cNvSpPr txBox="1"/>
          <p:nvPr/>
        </p:nvSpPr>
        <p:spPr>
          <a:xfrm>
            <a:off x="876300" y="2232199"/>
            <a:ext cx="600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an eigenfunction even if a is complex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172D06-B3DC-385A-16F4-546F128C72D7}"/>
                  </a:ext>
                </a:extLst>
              </p:cNvPr>
              <p:cNvSpPr txBox="1"/>
              <p:nvPr/>
            </p:nvSpPr>
            <p:spPr>
              <a:xfrm>
                <a:off x="4736683" y="1588507"/>
                <a:ext cx="167699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B172D06-B3DC-385A-16F4-546F128C72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683" y="1588507"/>
                <a:ext cx="1676998" cy="369332"/>
              </a:xfrm>
              <a:prstGeom prst="rect">
                <a:avLst/>
              </a:prstGeom>
              <a:blipFill>
                <a:blip r:embed="rId2"/>
                <a:stretch>
                  <a:fillRect l="-2182" r="-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023F68A-A347-FD14-9757-7C2BEA745EA6}"/>
              </a:ext>
            </a:extLst>
          </p:cNvPr>
          <p:cNvSpPr txBox="1"/>
          <p:nvPr/>
        </p:nvSpPr>
        <p:spPr>
          <a:xfrm>
            <a:off x="2121082" y="3054544"/>
            <a:ext cx="261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Consider an input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2397380-DABB-204B-7F7A-72EDE8EFE05E}"/>
                  </a:ext>
                </a:extLst>
              </p:cNvPr>
              <p:cNvSpPr txBox="1"/>
              <p:nvPr/>
            </p:nvSpPr>
            <p:spPr>
              <a:xfrm>
                <a:off x="5298319" y="3114643"/>
                <a:ext cx="1823961" cy="381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2397380-DABB-204B-7F7A-72EDE8EFE0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319" y="3114643"/>
                <a:ext cx="1823961" cy="381258"/>
              </a:xfrm>
              <a:prstGeom prst="rect">
                <a:avLst/>
              </a:prstGeom>
              <a:blipFill>
                <a:blip r:embed="rId3"/>
                <a:stretch>
                  <a:fillRect l="-2007" t="-4839" r="-3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E84B0B4-553D-1B50-34AA-D056366D7283}"/>
                  </a:ext>
                </a:extLst>
              </p:cNvPr>
              <p:cNvSpPr txBox="1"/>
              <p:nvPr/>
            </p:nvSpPr>
            <p:spPr>
              <a:xfrm>
                <a:off x="3842535" y="4500442"/>
                <a:ext cx="4735527" cy="1174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E84B0B4-553D-1B50-34AA-D056366D7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535" y="4500442"/>
                <a:ext cx="4735527" cy="11748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E842B25D-8676-7791-933C-FB97F52203AF}"/>
              </a:ext>
            </a:extLst>
          </p:cNvPr>
          <p:cNvSpPr txBox="1"/>
          <p:nvPr/>
        </p:nvSpPr>
        <p:spPr>
          <a:xfrm>
            <a:off x="876300" y="3936988"/>
            <a:ext cx="600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The output is given by the convolution sum</a:t>
            </a:r>
          </a:p>
        </p:txBody>
      </p:sp>
    </p:spTree>
    <p:extLst>
      <p:ext uri="{BB962C8B-B14F-4D97-AF65-F5344CB8AC3E}">
        <p14:creationId xmlns:p14="http://schemas.microsoft.com/office/powerpoint/2010/main" val="167041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9D5EA-EBDA-39A6-DE0F-6DCBB9E0C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73185A9-DE8C-7BA4-AC4C-C027F8EC517F}"/>
              </a:ext>
            </a:extLst>
          </p:cNvPr>
          <p:cNvSpPr txBox="1"/>
          <p:nvPr/>
        </p:nvSpPr>
        <p:spPr>
          <a:xfrm>
            <a:off x="601435" y="719979"/>
            <a:ext cx="10989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Eigenfunctions of Linear Shift Invariant Discrete Time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FD8F7C-9937-E988-703C-3B18B740E6FF}"/>
                  </a:ext>
                </a:extLst>
              </p:cNvPr>
              <p:cNvSpPr txBox="1"/>
              <p:nvPr/>
            </p:nvSpPr>
            <p:spPr>
              <a:xfrm>
                <a:off x="2118480" y="1880832"/>
                <a:ext cx="3889206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BFD8F7C-9937-E988-703C-3B18B740E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480" y="1880832"/>
                <a:ext cx="3889206" cy="10070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7EDC8FF8-231C-0BB1-DA16-3DB152C33356}"/>
              </a:ext>
            </a:extLst>
          </p:cNvPr>
          <p:cNvSpPr txBox="1"/>
          <p:nvPr/>
        </p:nvSpPr>
        <p:spPr>
          <a:xfrm>
            <a:off x="5885246" y="2885087"/>
            <a:ext cx="3484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term is independent of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EBC6263-55F1-F882-E14E-FCD281CD590E}"/>
                  </a:ext>
                </a:extLst>
              </p:cNvPr>
              <p:cNvSpPr txBox="1"/>
              <p:nvPr/>
            </p:nvSpPr>
            <p:spPr>
              <a:xfrm>
                <a:off x="6550167" y="1205846"/>
                <a:ext cx="4055790" cy="10070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[ 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]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EBC6263-55F1-F882-E14E-FCD281CD59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0167" y="1205846"/>
                <a:ext cx="4055790" cy="10070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AAF940-C7F9-A7E5-201D-70A5E0B7DEBD}"/>
                  </a:ext>
                </a:extLst>
              </p:cNvPr>
              <p:cNvSpPr txBox="1"/>
              <p:nvPr/>
            </p:nvSpPr>
            <p:spPr>
              <a:xfrm>
                <a:off x="1206500" y="1518720"/>
                <a:ext cx="1823961" cy="381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AAF940-C7F9-A7E5-201D-70A5E0B7DE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500" y="1518720"/>
                <a:ext cx="1823961" cy="381258"/>
              </a:xfrm>
              <a:prstGeom prst="rect">
                <a:avLst/>
              </a:prstGeom>
              <a:blipFill>
                <a:blip r:embed="rId4"/>
                <a:stretch>
                  <a:fillRect l="-2341" t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E8FD650-171C-7F11-EF45-294AE4E09239}"/>
                  </a:ext>
                </a:extLst>
              </p:cNvPr>
              <p:cNvSpPr txBox="1"/>
              <p:nvPr/>
            </p:nvSpPr>
            <p:spPr>
              <a:xfrm>
                <a:off x="1718067" y="3109205"/>
                <a:ext cx="5834866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E8FD650-171C-7F11-EF45-294AE4E092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8067" y="3109205"/>
                <a:ext cx="5834866" cy="10070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E1B267-A1CE-32D1-2EF5-894D4DAFC267}"/>
                  </a:ext>
                </a:extLst>
              </p:cNvPr>
              <p:cNvSpPr txBox="1"/>
              <p:nvPr/>
            </p:nvSpPr>
            <p:spPr>
              <a:xfrm>
                <a:off x="2298482" y="4179122"/>
                <a:ext cx="5834866" cy="10070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p>
                      </m:sSup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4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p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E1B267-A1CE-32D1-2EF5-894D4DAFC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482" y="4179122"/>
                <a:ext cx="5834866" cy="10070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E51F21E5-6134-1B1A-3D89-7A93E610D071}"/>
              </a:ext>
            </a:extLst>
          </p:cNvPr>
          <p:cNvSpPr/>
          <p:nvPr/>
        </p:nvSpPr>
        <p:spPr>
          <a:xfrm>
            <a:off x="4879945" y="3416093"/>
            <a:ext cx="935083" cy="413184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2273652-584A-E575-045B-454D9B1780F8}"/>
              </a:ext>
            </a:extLst>
          </p:cNvPr>
          <p:cNvSpPr/>
          <p:nvPr/>
        </p:nvSpPr>
        <p:spPr>
          <a:xfrm>
            <a:off x="3417423" y="3078262"/>
            <a:ext cx="1594783" cy="464080"/>
          </a:xfrm>
          <a:custGeom>
            <a:avLst/>
            <a:gdLst>
              <a:gd name="connsiteX0" fmla="*/ 1594783 w 1594783"/>
              <a:gd name="connsiteY0" fmla="*/ 216430 h 464080"/>
              <a:gd name="connsiteX1" fmla="*/ 1280458 w 1594783"/>
              <a:gd name="connsiteY1" fmla="*/ 73555 h 464080"/>
              <a:gd name="connsiteX2" fmla="*/ 366058 w 1594783"/>
              <a:gd name="connsiteY2" fmla="*/ 6880 h 464080"/>
              <a:gd name="connsiteX3" fmla="*/ 42208 w 1594783"/>
              <a:gd name="connsiteY3" fmla="*/ 235480 h 464080"/>
              <a:gd name="connsiteX4" fmla="*/ 13633 w 1594783"/>
              <a:gd name="connsiteY4" fmla="*/ 464080 h 46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4783" h="464080">
                <a:moveTo>
                  <a:pt x="1594783" y="216430"/>
                </a:moveTo>
                <a:cubicBezTo>
                  <a:pt x="1540014" y="162455"/>
                  <a:pt x="1485245" y="108480"/>
                  <a:pt x="1280458" y="73555"/>
                </a:cubicBezTo>
                <a:cubicBezTo>
                  <a:pt x="1075670" y="38630"/>
                  <a:pt x="572433" y="-20107"/>
                  <a:pt x="366058" y="6880"/>
                </a:cubicBezTo>
                <a:cubicBezTo>
                  <a:pt x="159683" y="33867"/>
                  <a:pt x="100945" y="159280"/>
                  <a:pt x="42208" y="235480"/>
                </a:cubicBezTo>
                <a:cubicBezTo>
                  <a:pt x="-16529" y="311680"/>
                  <a:pt x="-1448" y="387880"/>
                  <a:pt x="13633" y="46408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58EB87-3865-066B-1425-35CD30D7FC1A}"/>
              </a:ext>
            </a:extLst>
          </p:cNvPr>
          <p:cNvSpPr txBox="1"/>
          <p:nvPr/>
        </p:nvSpPr>
        <p:spPr>
          <a:xfrm>
            <a:off x="8133348" y="4152278"/>
            <a:ext cx="3637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term is independent of 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613A12-A7C6-767E-834D-412C63D8D962}"/>
              </a:ext>
            </a:extLst>
          </p:cNvPr>
          <p:cNvSpPr/>
          <p:nvPr/>
        </p:nvSpPr>
        <p:spPr>
          <a:xfrm>
            <a:off x="4910606" y="4117526"/>
            <a:ext cx="2857027" cy="1161141"/>
          </a:xfrm>
          <a:prstGeom prst="rect">
            <a:avLst/>
          </a:prstGeom>
          <a:solidFill>
            <a:srgbClr val="FFFF00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D19918-90E7-ABEF-0454-C875AB4A673F}"/>
              </a:ext>
            </a:extLst>
          </p:cNvPr>
          <p:cNvSpPr txBox="1"/>
          <p:nvPr/>
        </p:nvSpPr>
        <p:spPr>
          <a:xfrm>
            <a:off x="547641" y="5104470"/>
            <a:ext cx="3962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term is the same as the input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63C0955-AE2C-FAF8-8276-DB2FF939C633}"/>
              </a:ext>
            </a:extLst>
          </p:cNvPr>
          <p:cNvCxnSpPr/>
          <p:nvPr/>
        </p:nvCxnSpPr>
        <p:spPr>
          <a:xfrm flipV="1">
            <a:off x="4038762" y="4824797"/>
            <a:ext cx="314325" cy="2476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A4F9475-CCD1-0142-9987-492A369FE0B6}"/>
              </a:ext>
            </a:extLst>
          </p:cNvPr>
          <p:cNvSpPr txBox="1"/>
          <p:nvPr/>
        </p:nvSpPr>
        <p:spPr>
          <a:xfrm>
            <a:off x="8133348" y="4724771"/>
            <a:ext cx="33031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This term </a:t>
            </a:r>
            <a:r>
              <a:rPr lang="en-US" sz="2000" b="1" i="1" dirty="0">
                <a:solidFill>
                  <a:srgbClr val="FF0000"/>
                </a:solidFill>
              </a:rPr>
              <a:t>is</a:t>
            </a:r>
            <a:r>
              <a:rPr lang="en-US" sz="2000" dirty="0">
                <a:solidFill>
                  <a:srgbClr val="FF0000"/>
                </a:solidFill>
              </a:rPr>
              <a:t> dependent on 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9D13CD-8ECE-B37D-D1A2-71B9A47BF883}"/>
              </a:ext>
            </a:extLst>
          </p:cNvPr>
          <p:cNvSpPr txBox="1"/>
          <p:nvPr/>
        </p:nvSpPr>
        <p:spPr>
          <a:xfrm>
            <a:off x="5347486" y="5465927"/>
            <a:ext cx="3962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We call it the frequency response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B5E96D-BDF2-FF95-B274-E88F7E9005A1}"/>
              </a:ext>
            </a:extLst>
          </p:cNvPr>
          <p:cNvSpPr txBox="1"/>
          <p:nvPr/>
        </p:nvSpPr>
        <p:spPr>
          <a:xfrm>
            <a:off x="547640" y="5597685"/>
            <a:ext cx="3962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Therefore, it is an eigenfunction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EBD5B9-7AEF-7086-5648-6E5C6CC10EBC}"/>
                  </a:ext>
                </a:extLst>
              </p:cNvPr>
              <p:cNvSpPr txBox="1"/>
              <p:nvPr/>
            </p:nvSpPr>
            <p:spPr>
              <a:xfrm>
                <a:off x="8914153" y="5288346"/>
                <a:ext cx="2857027" cy="7552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=−∞</m:t>
                          </m:r>
                        </m:sub>
                        <m:sup>
                          <m:r>
                            <a:rPr lang="en-US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FEBD5B9-7AEF-7086-5648-6E5C6CC10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4153" y="5288346"/>
                <a:ext cx="2857027" cy="7552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78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4" grpId="0"/>
      <p:bldP spid="6" grpId="0"/>
      <p:bldP spid="7" grpId="0" animBg="1"/>
      <p:bldP spid="8" grpId="0" animBg="1"/>
      <p:bldP spid="11" grpId="0"/>
      <p:bldP spid="15" grpId="0" animBg="1"/>
      <p:bldP spid="16" grpId="0"/>
      <p:bldP spid="9" grpId="0"/>
      <p:bldP spid="10" grpId="0"/>
      <p:bldP spid="12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F44D8-F957-9EB2-B17A-21331BDE8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816524-C9AA-F8F3-398F-91F445C13778}"/>
              </a:ext>
            </a:extLst>
          </p:cNvPr>
          <p:cNvSpPr txBox="1"/>
          <p:nvPr/>
        </p:nvSpPr>
        <p:spPr>
          <a:xfrm>
            <a:off x="636134" y="723291"/>
            <a:ext cx="11053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Eigenfunctions of Linear Shift Invariant Discrete Time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61E9F70-99D3-506E-1D5A-FD1AE684E042}"/>
                  </a:ext>
                </a:extLst>
              </p:cNvPr>
              <p:cNvSpPr txBox="1"/>
              <p:nvPr/>
            </p:nvSpPr>
            <p:spPr>
              <a:xfrm>
                <a:off x="5064125" y="1402928"/>
                <a:ext cx="1823961" cy="381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61E9F70-99D3-506E-1D5A-FD1AE684E0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125" y="1402928"/>
                <a:ext cx="1823961" cy="381258"/>
              </a:xfrm>
              <a:prstGeom prst="rect">
                <a:avLst/>
              </a:prstGeom>
              <a:blipFill>
                <a:blip r:embed="rId2"/>
                <a:stretch>
                  <a:fillRect l="-2341" t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2FF2A87-B01F-7286-0642-DDA424BEF109}"/>
              </a:ext>
            </a:extLst>
          </p:cNvPr>
          <p:cNvSpPr txBox="1"/>
          <p:nvPr/>
        </p:nvSpPr>
        <p:spPr>
          <a:xfrm>
            <a:off x="781050" y="1982563"/>
            <a:ext cx="1076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Complex exponentials are eigenfunctions of discrete time shift invariant systems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BB8D4E-4BF1-5478-6984-9026A143A1C5}"/>
              </a:ext>
            </a:extLst>
          </p:cNvPr>
          <p:cNvSpPr txBox="1"/>
          <p:nvPr/>
        </p:nvSpPr>
        <p:spPr>
          <a:xfrm>
            <a:off x="714375" y="2887893"/>
            <a:ext cx="1127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Sine and cosine functions are eigenfunctions of discrete time shift invariant systems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F9088F-557C-81AB-FF79-AEFB45EF95C9}"/>
              </a:ext>
            </a:extLst>
          </p:cNvPr>
          <p:cNvSpPr txBox="1"/>
          <p:nvPr/>
        </p:nvSpPr>
        <p:spPr>
          <a:xfrm>
            <a:off x="781050" y="3793223"/>
            <a:ext cx="3248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Euler’s relationships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835AAC9-A9F4-5757-A8F7-2615683904C0}"/>
                  </a:ext>
                </a:extLst>
              </p:cNvPr>
              <p:cNvSpPr txBox="1"/>
              <p:nvPr/>
            </p:nvSpPr>
            <p:spPr>
              <a:xfrm>
                <a:off x="4356701" y="3727852"/>
                <a:ext cx="2655149" cy="8232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835AAC9-A9F4-5757-A8F7-261568390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701" y="3727852"/>
                <a:ext cx="2655149" cy="8232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080B2D-546F-B7F1-1B94-6E0512FB4557}"/>
                  </a:ext>
                </a:extLst>
              </p:cNvPr>
              <p:cNvSpPr txBox="1"/>
              <p:nvPr/>
            </p:nvSpPr>
            <p:spPr>
              <a:xfrm>
                <a:off x="4213455" y="4929385"/>
                <a:ext cx="2798395" cy="756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080B2D-546F-B7F1-1B94-6E0512FB45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455" y="4929385"/>
                <a:ext cx="2798395" cy="7560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DDB725-508D-9578-C6A1-B31D04638901}"/>
                  </a:ext>
                </a:extLst>
              </p:cNvPr>
              <p:cNvSpPr txBox="1"/>
              <p:nvPr/>
            </p:nvSpPr>
            <p:spPr>
              <a:xfrm>
                <a:off x="8044249" y="3727852"/>
                <a:ext cx="3621197" cy="8232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DDDB725-508D-9578-C6A1-B31D046389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4249" y="3727852"/>
                <a:ext cx="3621197" cy="8232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DB42BE1-ECDD-0450-1FFA-BB5E290B8288}"/>
                  </a:ext>
                </a:extLst>
              </p:cNvPr>
              <p:cNvSpPr txBox="1"/>
              <p:nvPr/>
            </p:nvSpPr>
            <p:spPr>
              <a:xfrm>
                <a:off x="8044249" y="4895785"/>
                <a:ext cx="3621197" cy="7517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DB42BE1-ECDD-0450-1FFA-BB5E290B8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4249" y="4895785"/>
                <a:ext cx="3621197" cy="7517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00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8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29501</TotalTime>
  <Words>1135</Words>
  <Application>Microsoft Office PowerPoint</Application>
  <PresentationFormat>Widescreen</PresentationFormat>
  <Paragraphs>210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135</cp:revision>
  <dcterms:created xsi:type="dcterms:W3CDTF">2025-08-19T14:43:44Z</dcterms:created>
  <dcterms:modified xsi:type="dcterms:W3CDTF">2025-10-13T06:18:04Z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