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304" r:id="rId6"/>
    <p:sldId id="306" r:id="rId7"/>
    <p:sldId id="310" r:id="rId8"/>
    <p:sldId id="305" r:id="rId9"/>
    <p:sldId id="312" r:id="rId10"/>
    <p:sldId id="313" r:id="rId11"/>
    <p:sldId id="315" r:id="rId12"/>
    <p:sldId id="316" r:id="rId13"/>
    <p:sldId id="30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C15"/>
    <a:srgbClr val="D36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312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62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%20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100 Hz Signal and Sampling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'100 Hz Sampling '!$H$9:$H$272</c:f>
              <c:numCache>
                <c:formatCode>General</c:formatCode>
                <c:ptCount val="264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0.57000000000000006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0.69000000000000006</c:v>
                </c:pt>
                <c:pt idx="70">
                  <c:v>0.70000000000000007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0.82000000000000006</c:v>
                </c:pt>
                <c:pt idx="83">
                  <c:v>0.83000000000000007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0.94000000000000006</c:v>
                </c:pt>
                <c:pt idx="95">
                  <c:v>0.95000000000000007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1.1300000000000001</c:v>
                </c:pt>
                <c:pt idx="114">
                  <c:v>1.1400000000000001</c:v>
                </c:pt>
                <c:pt idx="115">
                  <c:v>1.1500000000000001</c:v>
                </c:pt>
                <c:pt idx="116">
                  <c:v>1.1599999999999999</c:v>
                </c:pt>
                <c:pt idx="117">
                  <c:v>1.17</c:v>
                </c:pt>
                <c:pt idx="118">
                  <c:v>1.18</c:v>
                </c:pt>
                <c:pt idx="119">
                  <c:v>1.19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1.4000000000000001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</c:v>
                </c:pt>
                <c:pt idx="168">
                  <c:v>1.68</c:v>
                </c:pt>
                <c:pt idx="169">
                  <c:v>1.69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1.9000000000000001</c:v>
                </c:pt>
                <c:pt idx="191">
                  <c:v>1.9100000000000001</c:v>
                </c:pt>
                <c:pt idx="192">
                  <c:v>1.92</c:v>
                </c:pt>
                <c:pt idx="193">
                  <c:v>1.93</c:v>
                </c:pt>
                <c:pt idx="194">
                  <c:v>1.94</c:v>
                </c:pt>
                <c:pt idx="195">
                  <c:v>1.95</c:v>
                </c:pt>
                <c:pt idx="196">
                  <c:v>1.96</c:v>
                </c:pt>
                <c:pt idx="197">
                  <c:v>1.97</c:v>
                </c:pt>
                <c:pt idx="198">
                  <c:v>1.98</c:v>
                </c:pt>
                <c:pt idx="199">
                  <c:v>1.99</c:v>
                </c:pt>
                <c:pt idx="200">
                  <c:v>2</c:v>
                </c:pt>
                <c:pt idx="201">
                  <c:v>2.0100000000000002</c:v>
                </c:pt>
                <c:pt idx="202">
                  <c:v>2.02</c:v>
                </c:pt>
                <c:pt idx="203">
                  <c:v>2.0300000000000002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2.2600000000000002</c:v>
                </c:pt>
                <c:pt idx="227">
                  <c:v>2.27</c:v>
                </c:pt>
                <c:pt idx="228">
                  <c:v>2.2800000000000002</c:v>
                </c:pt>
                <c:pt idx="229">
                  <c:v>2.29</c:v>
                </c:pt>
                <c:pt idx="230">
                  <c:v>2.3000000000000003</c:v>
                </c:pt>
                <c:pt idx="231">
                  <c:v>2.31</c:v>
                </c:pt>
                <c:pt idx="232">
                  <c:v>2.3199999999999998</c:v>
                </c:pt>
                <c:pt idx="233">
                  <c:v>2.33</c:v>
                </c:pt>
                <c:pt idx="234">
                  <c:v>2.34</c:v>
                </c:pt>
                <c:pt idx="235">
                  <c:v>2.35</c:v>
                </c:pt>
                <c:pt idx="236">
                  <c:v>2.36</c:v>
                </c:pt>
                <c:pt idx="237">
                  <c:v>2.37</c:v>
                </c:pt>
                <c:pt idx="238">
                  <c:v>2.38</c:v>
                </c:pt>
                <c:pt idx="239">
                  <c:v>2.39</c:v>
                </c:pt>
                <c:pt idx="240">
                  <c:v>2.4</c:v>
                </c:pt>
                <c:pt idx="241">
                  <c:v>2.41</c:v>
                </c:pt>
                <c:pt idx="242">
                  <c:v>2.42</c:v>
                </c:pt>
                <c:pt idx="243">
                  <c:v>2.4300000000000002</c:v>
                </c:pt>
                <c:pt idx="244">
                  <c:v>2.44</c:v>
                </c:pt>
                <c:pt idx="245">
                  <c:v>2.4500000000000002</c:v>
                </c:pt>
                <c:pt idx="246">
                  <c:v>2.46</c:v>
                </c:pt>
                <c:pt idx="247">
                  <c:v>2.4700000000000002</c:v>
                </c:pt>
                <c:pt idx="248">
                  <c:v>2.48</c:v>
                </c:pt>
                <c:pt idx="249">
                  <c:v>2.4900000000000002</c:v>
                </c:pt>
                <c:pt idx="250">
                  <c:v>2.5</c:v>
                </c:pt>
                <c:pt idx="251">
                  <c:v>2.5100000000000002</c:v>
                </c:pt>
                <c:pt idx="252">
                  <c:v>2.52</c:v>
                </c:pt>
                <c:pt idx="253">
                  <c:v>2.5300000000000002</c:v>
                </c:pt>
                <c:pt idx="254">
                  <c:v>2.54</c:v>
                </c:pt>
                <c:pt idx="255">
                  <c:v>2.5500000000000003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</c:numCache>
            </c:numRef>
          </c:xVal>
          <c:yVal>
            <c:numRef>
              <c:f>'100 Hz Sampling '!$I$9:$I$272</c:f>
              <c:numCache>
                <c:formatCode>General</c:formatCode>
                <c:ptCount val="264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4</c:v>
                </c:pt>
                <c:pt idx="56">
                  <c:v>4</c:v>
                </c:pt>
                <c:pt idx="57">
                  <c:v>4</c:v>
                </c:pt>
                <c:pt idx="58">
                  <c:v>4</c:v>
                </c:pt>
                <c:pt idx="59">
                  <c:v>4</c:v>
                </c:pt>
                <c:pt idx="60">
                  <c:v>4</c:v>
                </c:pt>
                <c:pt idx="61">
                  <c:v>4</c:v>
                </c:pt>
                <c:pt idx="62">
                  <c:v>4</c:v>
                </c:pt>
                <c:pt idx="63">
                  <c:v>4</c:v>
                </c:pt>
                <c:pt idx="64">
                  <c:v>4</c:v>
                </c:pt>
                <c:pt idx="65">
                  <c:v>4</c:v>
                </c:pt>
                <c:pt idx="66">
                  <c:v>4</c:v>
                </c:pt>
                <c:pt idx="67">
                  <c:v>4</c:v>
                </c:pt>
                <c:pt idx="68">
                  <c:v>4</c:v>
                </c:pt>
                <c:pt idx="69">
                  <c:v>4</c:v>
                </c:pt>
                <c:pt idx="70">
                  <c:v>4</c:v>
                </c:pt>
                <c:pt idx="71">
                  <c:v>4</c:v>
                </c:pt>
                <c:pt idx="72">
                  <c:v>4</c:v>
                </c:pt>
                <c:pt idx="73">
                  <c:v>4</c:v>
                </c:pt>
                <c:pt idx="74">
                  <c:v>4</c:v>
                </c:pt>
                <c:pt idx="75">
                  <c:v>4</c:v>
                </c:pt>
                <c:pt idx="76">
                  <c:v>4</c:v>
                </c:pt>
                <c:pt idx="77">
                  <c:v>4</c:v>
                </c:pt>
                <c:pt idx="78">
                  <c:v>4</c:v>
                </c:pt>
                <c:pt idx="79">
                  <c:v>4</c:v>
                </c:pt>
                <c:pt idx="80">
                  <c:v>4</c:v>
                </c:pt>
                <c:pt idx="81">
                  <c:v>4</c:v>
                </c:pt>
                <c:pt idx="82">
                  <c:v>4</c:v>
                </c:pt>
                <c:pt idx="83">
                  <c:v>4</c:v>
                </c:pt>
                <c:pt idx="84">
                  <c:v>4</c:v>
                </c:pt>
                <c:pt idx="85">
                  <c:v>4</c:v>
                </c:pt>
                <c:pt idx="86">
                  <c:v>4</c:v>
                </c:pt>
                <c:pt idx="87">
                  <c:v>4</c:v>
                </c:pt>
                <c:pt idx="88">
                  <c:v>4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4</c:v>
                </c:pt>
                <c:pt idx="101">
                  <c:v>4</c:v>
                </c:pt>
                <c:pt idx="102">
                  <c:v>4</c:v>
                </c:pt>
                <c:pt idx="103">
                  <c:v>4</c:v>
                </c:pt>
                <c:pt idx="104">
                  <c:v>4</c:v>
                </c:pt>
                <c:pt idx="105">
                  <c:v>4</c:v>
                </c:pt>
                <c:pt idx="106">
                  <c:v>4</c:v>
                </c:pt>
                <c:pt idx="107">
                  <c:v>4</c:v>
                </c:pt>
                <c:pt idx="108">
                  <c:v>4</c:v>
                </c:pt>
                <c:pt idx="109">
                  <c:v>4</c:v>
                </c:pt>
                <c:pt idx="110">
                  <c:v>4</c:v>
                </c:pt>
                <c:pt idx="111">
                  <c:v>4</c:v>
                </c:pt>
                <c:pt idx="112">
                  <c:v>4</c:v>
                </c:pt>
                <c:pt idx="113">
                  <c:v>4</c:v>
                </c:pt>
                <c:pt idx="114">
                  <c:v>4</c:v>
                </c:pt>
                <c:pt idx="115">
                  <c:v>4</c:v>
                </c:pt>
                <c:pt idx="116">
                  <c:v>4</c:v>
                </c:pt>
                <c:pt idx="117">
                  <c:v>4</c:v>
                </c:pt>
                <c:pt idx="118">
                  <c:v>4</c:v>
                </c:pt>
                <c:pt idx="119">
                  <c:v>4</c:v>
                </c:pt>
                <c:pt idx="120">
                  <c:v>4</c:v>
                </c:pt>
                <c:pt idx="121">
                  <c:v>4</c:v>
                </c:pt>
                <c:pt idx="122">
                  <c:v>4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4</c:v>
                </c:pt>
                <c:pt idx="128">
                  <c:v>4</c:v>
                </c:pt>
                <c:pt idx="129">
                  <c:v>4</c:v>
                </c:pt>
                <c:pt idx="130">
                  <c:v>4</c:v>
                </c:pt>
                <c:pt idx="131">
                  <c:v>4</c:v>
                </c:pt>
                <c:pt idx="132">
                  <c:v>4</c:v>
                </c:pt>
                <c:pt idx="133">
                  <c:v>4</c:v>
                </c:pt>
                <c:pt idx="134">
                  <c:v>4</c:v>
                </c:pt>
                <c:pt idx="135">
                  <c:v>4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4</c:v>
                </c:pt>
                <c:pt idx="140">
                  <c:v>4</c:v>
                </c:pt>
                <c:pt idx="141">
                  <c:v>4</c:v>
                </c:pt>
                <c:pt idx="142">
                  <c:v>4</c:v>
                </c:pt>
                <c:pt idx="143">
                  <c:v>4</c:v>
                </c:pt>
                <c:pt idx="144">
                  <c:v>4</c:v>
                </c:pt>
                <c:pt idx="145">
                  <c:v>4</c:v>
                </c:pt>
                <c:pt idx="146">
                  <c:v>4</c:v>
                </c:pt>
                <c:pt idx="147">
                  <c:v>4</c:v>
                </c:pt>
                <c:pt idx="148">
                  <c:v>4</c:v>
                </c:pt>
                <c:pt idx="149">
                  <c:v>4</c:v>
                </c:pt>
                <c:pt idx="150">
                  <c:v>4</c:v>
                </c:pt>
                <c:pt idx="151">
                  <c:v>4</c:v>
                </c:pt>
                <c:pt idx="152">
                  <c:v>4</c:v>
                </c:pt>
                <c:pt idx="153">
                  <c:v>4</c:v>
                </c:pt>
                <c:pt idx="154">
                  <c:v>4</c:v>
                </c:pt>
                <c:pt idx="155">
                  <c:v>4</c:v>
                </c:pt>
                <c:pt idx="156">
                  <c:v>4</c:v>
                </c:pt>
                <c:pt idx="157">
                  <c:v>4</c:v>
                </c:pt>
                <c:pt idx="158">
                  <c:v>4</c:v>
                </c:pt>
                <c:pt idx="159">
                  <c:v>4</c:v>
                </c:pt>
                <c:pt idx="160">
                  <c:v>4</c:v>
                </c:pt>
                <c:pt idx="161">
                  <c:v>4</c:v>
                </c:pt>
                <c:pt idx="162">
                  <c:v>4</c:v>
                </c:pt>
                <c:pt idx="163">
                  <c:v>4</c:v>
                </c:pt>
                <c:pt idx="164">
                  <c:v>4</c:v>
                </c:pt>
                <c:pt idx="165">
                  <c:v>4</c:v>
                </c:pt>
                <c:pt idx="166">
                  <c:v>4</c:v>
                </c:pt>
                <c:pt idx="167">
                  <c:v>4</c:v>
                </c:pt>
                <c:pt idx="168">
                  <c:v>4</c:v>
                </c:pt>
                <c:pt idx="169">
                  <c:v>4</c:v>
                </c:pt>
                <c:pt idx="170">
                  <c:v>4</c:v>
                </c:pt>
                <c:pt idx="171">
                  <c:v>4</c:v>
                </c:pt>
                <c:pt idx="172">
                  <c:v>4</c:v>
                </c:pt>
                <c:pt idx="173">
                  <c:v>4</c:v>
                </c:pt>
                <c:pt idx="174">
                  <c:v>4</c:v>
                </c:pt>
                <c:pt idx="175">
                  <c:v>4</c:v>
                </c:pt>
                <c:pt idx="176">
                  <c:v>4</c:v>
                </c:pt>
                <c:pt idx="177">
                  <c:v>4</c:v>
                </c:pt>
                <c:pt idx="178">
                  <c:v>4</c:v>
                </c:pt>
                <c:pt idx="179">
                  <c:v>4</c:v>
                </c:pt>
                <c:pt idx="180">
                  <c:v>4</c:v>
                </c:pt>
                <c:pt idx="181">
                  <c:v>4</c:v>
                </c:pt>
                <c:pt idx="182">
                  <c:v>4</c:v>
                </c:pt>
                <c:pt idx="183">
                  <c:v>4</c:v>
                </c:pt>
                <c:pt idx="184">
                  <c:v>4</c:v>
                </c:pt>
                <c:pt idx="185">
                  <c:v>4</c:v>
                </c:pt>
                <c:pt idx="186">
                  <c:v>4</c:v>
                </c:pt>
                <c:pt idx="187">
                  <c:v>4</c:v>
                </c:pt>
                <c:pt idx="188">
                  <c:v>4</c:v>
                </c:pt>
                <c:pt idx="189">
                  <c:v>4</c:v>
                </c:pt>
                <c:pt idx="190">
                  <c:v>4</c:v>
                </c:pt>
                <c:pt idx="191">
                  <c:v>4</c:v>
                </c:pt>
                <c:pt idx="192">
                  <c:v>4</c:v>
                </c:pt>
                <c:pt idx="193">
                  <c:v>4</c:v>
                </c:pt>
                <c:pt idx="194">
                  <c:v>4</c:v>
                </c:pt>
                <c:pt idx="195">
                  <c:v>4</c:v>
                </c:pt>
                <c:pt idx="196">
                  <c:v>4</c:v>
                </c:pt>
                <c:pt idx="197">
                  <c:v>4</c:v>
                </c:pt>
                <c:pt idx="198">
                  <c:v>4</c:v>
                </c:pt>
                <c:pt idx="199">
                  <c:v>4</c:v>
                </c:pt>
                <c:pt idx="200">
                  <c:v>4</c:v>
                </c:pt>
                <c:pt idx="201">
                  <c:v>4</c:v>
                </c:pt>
                <c:pt idx="202">
                  <c:v>4</c:v>
                </c:pt>
                <c:pt idx="203">
                  <c:v>4</c:v>
                </c:pt>
                <c:pt idx="204">
                  <c:v>4</c:v>
                </c:pt>
                <c:pt idx="205">
                  <c:v>4</c:v>
                </c:pt>
                <c:pt idx="206">
                  <c:v>4</c:v>
                </c:pt>
                <c:pt idx="207">
                  <c:v>4</c:v>
                </c:pt>
                <c:pt idx="208">
                  <c:v>4</c:v>
                </c:pt>
                <c:pt idx="209">
                  <c:v>4</c:v>
                </c:pt>
                <c:pt idx="210">
                  <c:v>4</c:v>
                </c:pt>
                <c:pt idx="211">
                  <c:v>4</c:v>
                </c:pt>
                <c:pt idx="212">
                  <c:v>4</c:v>
                </c:pt>
                <c:pt idx="213">
                  <c:v>4</c:v>
                </c:pt>
                <c:pt idx="214">
                  <c:v>4</c:v>
                </c:pt>
                <c:pt idx="215">
                  <c:v>4</c:v>
                </c:pt>
                <c:pt idx="216">
                  <c:v>4</c:v>
                </c:pt>
                <c:pt idx="217">
                  <c:v>4</c:v>
                </c:pt>
                <c:pt idx="218">
                  <c:v>4</c:v>
                </c:pt>
                <c:pt idx="219">
                  <c:v>4</c:v>
                </c:pt>
                <c:pt idx="220">
                  <c:v>4</c:v>
                </c:pt>
                <c:pt idx="221">
                  <c:v>4</c:v>
                </c:pt>
                <c:pt idx="222">
                  <c:v>4</c:v>
                </c:pt>
                <c:pt idx="223">
                  <c:v>4</c:v>
                </c:pt>
                <c:pt idx="224">
                  <c:v>4</c:v>
                </c:pt>
                <c:pt idx="225">
                  <c:v>4</c:v>
                </c:pt>
                <c:pt idx="226">
                  <c:v>4</c:v>
                </c:pt>
                <c:pt idx="227">
                  <c:v>4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4</c:v>
                </c:pt>
                <c:pt idx="232">
                  <c:v>4</c:v>
                </c:pt>
                <c:pt idx="233">
                  <c:v>4</c:v>
                </c:pt>
                <c:pt idx="234">
                  <c:v>4</c:v>
                </c:pt>
                <c:pt idx="235">
                  <c:v>4</c:v>
                </c:pt>
                <c:pt idx="236">
                  <c:v>4</c:v>
                </c:pt>
                <c:pt idx="237">
                  <c:v>4</c:v>
                </c:pt>
                <c:pt idx="238">
                  <c:v>4</c:v>
                </c:pt>
                <c:pt idx="239">
                  <c:v>4</c:v>
                </c:pt>
                <c:pt idx="240">
                  <c:v>4</c:v>
                </c:pt>
                <c:pt idx="241">
                  <c:v>4</c:v>
                </c:pt>
                <c:pt idx="242">
                  <c:v>4</c:v>
                </c:pt>
                <c:pt idx="243">
                  <c:v>4</c:v>
                </c:pt>
                <c:pt idx="244">
                  <c:v>4</c:v>
                </c:pt>
                <c:pt idx="245">
                  <c:v>4</c:v>
                </c:pt>
                <c:pt idx="246">
                  <c:v>4</c:v>
                </c:pt>
                <c:pt idx="247">
                  <c:v>4</c:v>
                </c:pt>
                <c:pt idx="248">
                  <c:v>4</c:v>
                </c:pt>
                <c:pt idx="249">
                  <c:v>4</c:v>
                </c:pt>
                <c:pt idx="250">
                  <c:v>4</c:v>
                </c:pt>
                <c:pt idx="251">
                  <c:v>4</c:v>
                </c:pt>
                <c:pt idx="252">
                  <c:v>4</c:v>
                </c:pt>
                <c:pt idx="253">
                  <c:v>4</c:v>
                </c:pt>
                <c:pt idx="254">
                  <c:v>4</c:v>
                </c:pt>
                <c:pt idx="255">
                  <c:v>4</c:v>
                </c:pt>
                <c:pt idx="256">
                  <c:v>4</c:v>
                </c:pt>
                <c:pt idx="257">
                  <c:v>4</c:v>
                </c:pt>
                <c:pt idx="258">
                  <c:v>4</c:v>
                </c:pt>
                <c:pt idx="259">
                  <c:v>4</c:v>
                </c:pt>
                <c:pt idx="260">
                  <c:v>4</c:v>
                </c:pt>
                <c:pt idx="261">
                  <c:v>4</c:v>
                </c:pt>
                <c:pt idx="262">
                  <c:v>4</c:v>
                </c:pt>
                <c:pt idx="263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F5A-4F66-904A-846513F1C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scatterChart>
        <c:scatterStyle val="smoothMarker"/>
        <c:varyColors val="0"/>
        <c:ser>
          <c:idx val="0"/>
          <c:order val="1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D949-4807-901C-1096529B8831}"/>
              </c:ext>
            </c:extLst>
          </c:dPt>
          <c:xVal>
            <c:numRef>
              <c:f>'100 Hz Sampling 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2.0000000000000001E-4</c:v>
                </c:pt>
                <c:pt idx="2">
                  <c:v>4.0000000000000002E-4</c:v>
                </c:pt>
                <c:pt idx="3">
                  <c:v>6.0000000000000006E-4</c:v>
                </c:pt>
                <c:pt idx="4">
                  <c:v>8.0000000000000004E-4</c:v>
                </c:pt>
                <c:pt idx="5">
                  <c:v>1E-3</c:v>
                </c:pt>
                <c:pt idx="6">
                  <c:v>1.2000000000000001E-3</c:v>
                </c:pt>
                <c:pt idx="7">
                  <c:v>1.4000000000000002E-3</c:v>
                </c:pt>
                <c:pt idx="8">
                  <c:v>1.6000000000000003E-3</c:v>
                </c:pt>
                <c:pt idx="9">
                  <c:v>1.8000000000000004E-3</c:v>
                </c:pt>
                <c:pt idx="10">
                  <c:v>2.0000000000000005E-3</c:v>
                </c:pt>
                <c:pt idx="11">
                  <c:v>2.2000000000000006E-3</c:v>
                </c:pt>
                <c:pt idx="12">
                  <c:v>2.4000000000000007E-3</c:v>
                </c:pt>
                <c:pt idx="13">
                  <c:v>2.6000000000000007E-3</c:v>
                </c:pt>
                <c:pt idx="14">
                  <c:v>2.8000000000000008E-3</c:v>
                </c:pt>
                <c:pt idx="15">
                  <c:v>3.0000000000000009E-3</c:v>
                </c:pt>
                <c:pt idx="16">
                  <c:v>3.200000000000001E-3</c:v>
                </c:pt>
                <c:pt idx="17">
                  <c:v>3.4000000000000011E-3</c:v>
                </c:pt>
                <c:pt idx="18">
                  <c:v>3.6000000000000012E-3</c:v>
                </c:pt>
                <c:pt idx="19">
                  <c:v>3.8000000000000013E-3</c:v>
                </c:pt>
                <c:pt idx="20">
                  <c:v>4.000000000000001E-3</c:v>
                </c:pt>
                <c:pt idx="21">
                  <c:v>4.2000000000000006E-3</c:v>
                </c:pt>
                <c:pt idx="22">
                  <c:v>4.4000000000000003E-3</c:v>
                </c:pt>
                <c:pt idx="23">
                  <c:v>4.5999999999999999E-3</c:v>
                </c:pt>
                <c:pt idx="24">
                  <c:v>4.7999999999999996E-3</c:v>
                </c:pt>
                <c:pt idx="25">
                  <c:v>4.9999999999999992E-3</c:v>
                </c:pt>
                <c:pt idx="26">
                  <c:v>5.1999999999999989E-3</c:v>
                </c:pt>
                <c:pt idx="27">
                  <c:v>5.3999999999999986E-3</c:v>
                </c:pt>
                <c:pt idx="28">
                  <c:v>5.5999999999999982E-3</c:v>
                </c:pt>
                <c:pt idx="29">
                  <c:v>5.7999999999999979E-3</c:v>
                </c:pt>
                <c:pt idx="30">
                  <c:v>5.9999999999999975E-3</c:v>
                </c:pt>
                <c:pt idx="31">
                  <c:v>6.1999999999999972E-3</c:v>
                </c:pt>
                <c:pt idx="32">
                  <c:v>6.3999999999999968E-3</c:v>
                </c:pt>
                <c:pt idx="33">
                  <c:v>6.5999999999999965E-3</c:v>
                </c:pt>
                <c:pt idx="34">
                  <c:v>6.7999999999999962E-3</c:v>
                </c:pt>
                <c:pt idx="35">
                  <c:v>6.9999999999999958E-3</c:v>
                </c:pt>
                <c:pt idx="36">
                  <c:v>7.1999999999999955E-3</c:v>
                </c:pt>
                <c:pt idx="37">
                  <c:v>7.3999999999999951E-3</c:v>
                </c:pt>
                <c:pt idx="38">
                  <c:v>7.5999999999999948E-3</c:v>
                </c:pt>
                <c:pt idx="39">
                  <c:v>7.7999999999999944E-3</c:v>
                </c:pt>
                <c:pt idx="40">
                  <c:v>7.999999999999995E-3</c:v>
                </c:pt>
                <c:pt idx="41">
                  <c:v>8.1999999999999955E-3</c:v>
                </c:pt>
                <c:pt idx="42">
                  <c:v>8.399999999999996E-3</c:v>
                </c:pt>
                <c:pt idx="43">
                  <c:v>8.5999999999999965E-3</c:v>
                </c:pt>
                <c:pt idx="44">
                  <c:v>8.7999999999999971E-3</c:v>
                </c:pt>
                <c:pt idx="45">
                  <c:v>8.9999999999999976E-3</c:v>
                </c:pt>
                <c:pt idx="46">
                  <c:v>9.1999999999999981E-3</c:v>
                </c:pt>
                <c:pt idx="47">
                  <c:v>9.3999999999999986E-3</c:v>
                </c:pt>
                <c:pt idx="48">
                  <c:v>9.5999999999999992E-3</c:v>
                </c:pt>
                <c:pt idx="49">
                  <c:v>9.7999999999999997E-3</c:v>
                </c:pt>
                <c:pt idx="50">
                  <c:v>0.01</c:v>
                </c:pt>
                <c:pt idx="51">
                  <c:v>1.0200000000000001E-2</c:v>
                </c:pt>
                <c:pt idx="52">
                  <c:v>1.0400000000000001E-2</c:v>
                </c:pt>
                <c:pt idx="53">
                  <c:v>1.0600000000000002E-2</c:v>
                </c:pt>
                <c:pt idx="54">
                  <c:v>1.0800000000000002E-2</c:v>
                </c:pt>
                <c:pt idx="55">
                  <c:v>1.1000000000000003E-2</c:v>
                </c:pt>
                <c:pt idx="56">
                  <c:v>1.1200000000000003E-2</c:v>
                </c:pt>
                <c:pt idx="57">
                  <c:v>1.1400000000000004E-2</c:v>
                </c:pt>
                <c:pt idx="58">
                  <c:v>1.1600000000000004E-2</c:v>
                </c:pt>
                <c:pt idx="59">
                  <c:v>1.1800000000000005E-2</c:v>
                </c:pt>
                <c:pt idx="60">
                  <c:v>1.2000000000000005E-2</c:v>
                </c:pt>
                <c:pt idx="61">
                  <c:v>1.2200000000000006E-2</c:v>
                </c:pt>
                <c:pt idx="62">
                  <c:v>1.2400000000000007E-2</c:v>
                </c:pt>
                <c:pt idx="63">
                  <c:v>1.2600000000000007E-2</c:v>
                </c:pt>
                <c:pt idx="64">
                  <c:v>1.2800000000000008E-2</c:v>
                </c:pt>
                <c:pt idx="65">
                  <c:v>1.3000000000000008E-2</c:v>
                </c:pt>
                <c:pt idx="66">
                  <c:v>1.3200000000000009E-2</c:v>
                </c:pt>
                <c:pt idx="67">
                  <c:v>1.3400000000000009E-2</c:v>
                </c:pt>
                <c:pt idx="68">
                  <c:v>1.360000000000001E-2</c:v>
                </c:pt>
                <c:pt idx="69">
                  <c:v>1.380000000000001E-2</c:v>
                </c:pt>
                <c:pt idx="70">
                  <c:v>1.4000000000000011E-2</c:v>
                </c:pt>
                <c:pt idx="71">
                  <c:v>1.4200000000000011E-2</c:v>
                </c:pt>
                <c:pt idx="72">
                  <c:v>1.4400000000000012E-2</c:v>
                </c:pt>
                <c:pt idx="73">
                  <c:v>1.4600000000000012E-2</c:v>
                </c:pt>
                <c:pt idx="74">
                  <c:v>1.4800000000000013E-2</c:v>
                </c:pt>
                <c:pt idx="75">
                  <c:v>1.5000000000000013E-2</c:v>
                </c:pt>
                <c:pt idx="76">
                  <c:v>1.5200000000000014E-2</c:v>
                </c:pt>
                <c:pt idx="77">
                  <c:v>1.5400000000000014E-2</c:v>
                </c:pt>
                <c:pt idx="78">
                  <c:v>1.5600000000000015E-2</c:v>
                </c:pt>
                <c:pt idx="79">
                  <c:v>1.5800000000000015E-2</c:v>
                </c:pt>
                <c:pt idx="80">
                  <c:v>1.6000000000000014E-2</c:v>
                </c:pt>
                <c:pt idx="81">
                  <c:v>1.6200000000000013E-2</c:v>
                </c:pt>
                <c:pt idx="82">
                  <c:v>1.6400000000000012E-2</c:v>
                </c:pt>
                <c:pt idx="83">
                  <c:v>1.6600000000000011E-2</c:v>
                </c:pt>
                <c:pt idx="84">
                  <c:v>1.6800000000000009E-2</c:v>
                </c:pt>
                <c:pt idx="85">
                  <c:v>1.7000000000000008E-2</c:v>
                </c:pt>
                <c:pt idx="86">
                  <c:v>1.7200000000000007E-2</c:v>
                </c:pt>
                <c:pt idx="87">
                  <c:v>1.7400000000000006E-2</c:v>
                </c:pt>
                <c:pt idx="88">
                  <c:v>1.7600000000000005E-2</c:v>
                </c:pt>
                <c:pt idx="89">
                  <c:v>1.7800000000000003E-2</c:v>
                </c:pt>
                <c:pt idx="90">
                  <c:v>1.8000000000000002E-2</c:v>
                </c:pt>
                <c:pt idx="91">
                  <c:v>1.8200000000000001E-2</c:v>
                </c:pt>
                <c:pt idx="92">
                  <c:v>1.84E-2</c:v>
                </c:pt>
                <c:pt idx="93">
                  <c:v>1.8599999999999998E-2</c:v>
                </c:pt>
                <c:pt idx="94">
                  <c:v>1.8799999999999997E-2</c:v>
                </c:pt>
                <c:pt idx="95">
                  <c:v>1.8999999999999996E-2</c:v>
                </c:pt>
                <c:pt idx="96">
                  <c:v>1.9199999999999995E-2</c:v>
                </c:pt>
                <c:pt idx="97">
                  <c:v>1.9399999999999994E-2</c:v>
                </c:pt>
                <c:pt idx="98">
                  <c:v>1.9599999999999992E-2</c:v>
                </c:pt>
                <c:pt idx="99">
                  <c:v>1.9799999999999991E-2</c:v>
                </c:pt>
                <c:pt idx="100">
                  <c:v>1.999999999999999E-2</c:v>
                </c:pt>
                <c:pt idx="101">
                  <c:v>2.0199999999999989E-2</c:v>
                </c:pt>
                <c:pt idx="102">
                  <c:v>2.0399999999999988E-2</c:v>
                </c:pt>
                <c:pt idx="103">
                  <c:v>2.0599999999999986E-2</c:v>
                </c:pt>
                <c:pt idx="104">
                  <c:v>2.0799999999999985E-2</c:v>
                </c:pt>
                <c:pt idx="105">
                  <c:v>2.0999999999999984E-2</c:v>
                </c:pt>
                <c:pt idx="106">
                  <c:v>2.1199999999999983E-2</c:v>
                </c:pt>
                <c:pt idx="107">
                  <c:v>2.1399999999999982E-2</c:v>
                </c:pt>
                <c:pt idx="108">
                  <c:v>2.159999999999998E-2</c:v>
                </c:pt>
                <c:pt idx="109">
                  <c:v>2.1799999999999979E-2</c:v>
                </c:pt>
                <c:pt idx="110">
                  <c:v>2.1999999999999978E-2</c:v>
                </c:pt>
                <c:pt idx="111">
                  <c:v>2.2199999999999977E-2</c:v>
                </c:pt>
                <c:pt idx="112">
                  <c:v>2.2399999999999975E-2</c:v>
                </c:pt>
                <c:pt idx="113">
                  <c:v>2.2599999999999974E-2</c:v>
                </c:pt>
                <c:pt idx="114">
                  <c:v>2.2799999999999973E-2</c:v>
                </c:pt>
                <c:pt idx="115">
                  <c:v>2.2999999999999972E-2</c:v>
                </c:pt>
                <c:pt idx="116">
                  <c:v>2.3199999999999971E-2</c:v>
                </c:pt>
                <c:pt idx="117">
                  <c:v>2.3399999999999969E-2</c:v>
                </c:pt>
                <c:pt idx="118">
                  <c:v>2.3599999999999968E-2</c:v>
                </c:pt>
                <c:pt idx="119">
                  <c:v>2.3799999999999967E-2</c:v>
                </c:pt>
                <c:pt idx="120">
                  <c:v>2.3999999999999966E-2</c:v>
                </c:pt>
                <c:pt idx="121">
                  <c:v>2.4199999999999965E-2</c:v>
                </c:pt>
                <c:pt idx="122">
                  <c:v>2.4399999999999963E-2</c:v>
                </c:pt>
                <c:pt idx="123">
                  <c:v>2.4599999999999962E-2</c:v>
                </c:pt>
                <c:pt idx="124">
                  <c:v>2.4799999999999961E-2</c:v>
                </c:pt>
                <c:pt idx="125">
                  <c:v>2.499999999999996E-2</c:v>
                </c:pt>
                <c:pt idx="126">
                  <c:v>2.5199999999999959E-2</c:v>
                </c:pt>
                <c:pt idx="127">
                  <c:v>2.5399999999999957E-2</c:v>
                </c:pt>
                <c:pt idx="128">
                  <c:v>2.5599999999999956E-2</c:v>
                </c:pt>
                <c:pt idx="129">
                  <c:v>2.5799999999999955E-2</c:v>
                </c:pt>
                <c:pt idx="130">
                  <c:v>2.5999999999999954E-2</c:v>
                </c:pt>
                <c:pt idx="131">
                  <c:v>2.6199999999999952E-2</c:v>
                </c:pt>
                <c:pt idx="132">
                  <c:v>2.6399999999999951E-2</c:v>
                </c:pt>
                <c:pt idx="133">
                  <c:v>2.659999999999995E-2</c:v>
                </c:pt>
                <c:pt idx="134">
                  <c:v>2.6799999999999949E-2</c:v>
                </c:pt>
                <c:pt idx="135">
                  <c:v>2.6999999999999948E-2</c:v>
                </c:pt>
                <c:pt idx="136">
                  <c:v>2.7199999999999946E-2</c:v>
                </c:pt>
                <c:pt idx="137">
                  <c:v>2.7399999999999945E-2</c:v>
                </c:pt>
                <c:pt idx="138">
                  <c:v>2.7599999999999944E-2</c:v>
                </c:pt>
                <c:pt idx="139">
                  <c:v>2.7799999999999943E-2</c:v>
                </c:pt>
                <c:pt idx="140">
                  <c:v>2.7999999999999942E-2</c:v>
                </c:pt>
                <c:pt idx="141">
                  <c:v>2.819999999999994E-2</c:v>
                </c:pt>
                <c:pt idx="142">
                  <c:v>2.8399999999999939E-2</c:v>
                </c:pt>
                <c:pt idx="143">
                  <c:v>2.8599999999999938E-2</c:v>
                </c:pt>
                <c:pt idx="144">
                  <c:v>2.8799999999999937E-2</c:v>
                </c:pt>
                <c:pt idx="145">
                  <c:v>2.8999999999999936E-2</c:v>
                </c:pt>
                <c:pt idx="146">
                  <c:v>2.9199999999999934E-2</c:v>
                </c:pt>
                <c:pt idx="147">
                  <c:v>2.9399999999999933E-2</c:v>
                </c:pt>
                <c:pt idx="148">
                  <c:v>2.9599999999999932E-2</c:v>
                </c:pt>
                <c:pt idx="149">
                  <c:v>2.9799999999999931E-2</c:v>
                </c:pt>
                <c:pt idx="150">
                  <c:v>2.999999999999993E-2</c:v>
                </c:pt>
                <c:pt idx="151">
                  <c:v>3.0199999999999928E-2</c:v>
                </c:pt>
                <c:pt idx="152">
                  <c:v>3.0399999999999927E-2</c:v>
                </c:pt>
                <c:pt idx="153">
                  <c:v>3.0599999999999926E-2</c:v>
                </c:pt>
                <c:pt idx="154">
                  <c:v>3.0799999999999925E-2</c:v>
                </c:pt>
                <c:pt idx="155">
                  <c:v>3.0999999999999923E-2</c:v>
                </c:pt>
                <c:pt idx="156">
                  <c:v>3.1199999999999922E-2</c:v>
                </c:pt>
                <c:pt idx="157">
                  <c:v>3.1399999999999921E-2</c:v>
                </c:pt>
                <c:pt idx="158">
                  <c:v>3.159999999999992E-2</c:v>
                </c:pt>
                <c:pt idx="159">
                  <c:v>3.1799999999999919E-2</c:v>
                </c:pt>
                <c:pt idx="160">
                  <c:v>3.1999999999999917E-2</c:v>
                </c:pt>
                <c:pt idx="161">
                  <c:v>3.2199999999999916E-2</c:v>
                </c:pt>
                <c:pt idx="162">
                  <c:v>3.2399999999999915E-2</c:v>
                </c:pt>
                <c:pt idx="163">
                  <c:v>3.2599999999999914E-2</c:v>
                </c:pt>
                <c:pt idx="164">
                  <c:v>3.2799999999999913E-2</c:v>
                </c:pt>
                <c:pt idx="165">
                  <c:v>3.2999999999999911E-2</c:v>
                </c:pt>
                <c:pt idx="166">
                  <c:v>3.319999999999991E-2</c:v>
                </c:pt>
                <c:pt idx="167">
                  <c:v>3.3399999999999909E-2</c:v>
                </c:pt>
                <c:pt idx="168">
                  <c:v>3.3599999999999908E-2</c:v>
                </c:pt>
                <c:pt idx="169">
                  <c:v>3.3799999999999907E-2</c:v>
                </c:pt>
                <c:pt idx="170">
                  <c:v>3.3999999999999905E-2</c:v>
                </c:pt>
                <c:pt idx="171">
                  <c:v>3.4199999999999904E-2</c:v>
                </c:pt>
                <c:pt idx="172">
                  <c:v>3.4399999999999903E-2</c:v>
                </c:pt>
                <c:pt idx="173">
                  <c:v>3.4599999999999902E-2</c:v>
                </c:pt>
                <c:pt idx="174">
                  <c:v>3.47999999999999E-2</c:v>
                </c:pt>
                <c:pt idx="175">
                  <c:v>3.4999999999999899E-2</c:v>
                </c:pt>
                <c:pt idx="176">
                  <c:v>3.5199999999999898E-2</c:v>
                </c:pt>
                <c:pt idx="177">
                  <c:v>3.5399999999999897E-2</c:v>
                </c:pt>
                <c:pt idx="178">
                  <c:v>3.5599999999999896E-2</c:v>
                </c:pt>
                <c:pt idx="179">
                  <c:v>3.5799999999999894E-2</c:v>
                </c:pt>
                <c:pt idx="180">
                  <c:v>3.5999999999999893E-2</c:v>
                </c:pt>
                <c:pt idx="181">
                  <c:v>3.6199999999999892E-2</c:v>
                </c:pt>
                <c:pt idx="182">
                  <c:v>3.6399999999999891E-2</c:v>
                </c:pt>
                <c:pt idx="183">
                  <c:v>3.659999999999989E-2</c:v>
                </c:pt>
                <c:pt idx="184">
                  <c:v>3.6799999999999888E-2</c:v>
                </c:pt>
                <c:pt idx="185">
                  <c:v>3.6999999999999887E-2</c:v>
                </c:pt>
                <c:pt idx="186">
                  <c:v>3.7199999999999886E-2</c:v>
                </c:pt>
                <c:pt idx="187">
                  <c:v>3.7399999999999885E-2</c:v>
                </c:pt>
                <c:pt idx="188">
                  <c:v>3.7599999999999884E-2</c:v>
                </c:pt>
                <c:pt idx="189">
                  <c:v>3.7799999999999882E-2</c:v>
                </c:pt>
                <c:pt idx="190">
                  <c:v>3.7999999999999881E-2</c:v>
                </c:pt>
                <c:pt idx="191">
                  <c:v>3.819999999999988E-2</c:v>
                </c:pt>
                <c:pt idx="192">
                  <c:v>3.8399999999999879E-2</c:v>
                </c:pt>
                <c:pt idx="193">
                  <c:v>3.8599999999999877E-2</c:v>
                </c:pt>
                <c:pt idx="194">
                  <c:v>3.8799999999999876E-2</c:v>
                </c:pt>
                <c:pt idx="195">
                  <c:v>3.8999999999999875E-2</c:v>
                </c:pt>
                <c:pt idx="196">
                  <c:v>3.9199999999999874E-2</c:v>
                </c:pt>
                <c:pt idx="197">
                  <c:v>3.9399999999999873E-2</c:v>
                </c:pt>
                <c:pt idx="198">
                  <c:v>3.9599999999999871E-2</c:v>
                </c:pt>
                <c:pt idx="199">
                  <c:v>3.979999999999987E-2</c:v>
                </c:pt>
                <c:pt idx="200">
                  <c:v>3.9999999999999869E-2</c:v>
                </c:pt>
                <c:pt idx="201">
                  <c:v>4.0199999999999868E-2</c:v>
                </c:pt>
                <c:pt idx="202">
                  <c:v>4.0399999999999867E-2</c:v>
                </c:pt>
                <c:pt idx="203">
                  <c:v>4.0599999999999865E-2</c:v>
                </c:pt>
                <c:pt idx="204">
                  <c:v>4.0799999999999864E-2</c:v>
                </c:pt>
                <c:pt idx="205">
                  <c:v>4.0999999999999863E-2</c:v>
                </c:pt>
                <c:pt idx="206">
                  <c:v>4.1199999999999862E-2</c:v>
                </c:pt>
                <c:pt idx="207">
                  <c:v>4.1399999999999861E-2</c:v>
                </c:pt>
                <c:pt idx="208">
                  <c:v>4.1599999999999859E-2</c:v>
                </c:pt>
                <c:pt idx="209">
                  <c:v>4.1799999999999858E-2</c:v>
                </c:pt>
                <c:pt idx="210">
                  <c:v>4.1999999999999857E-2</c:v>
                </c:pt>
                <c:pt idx="211">
                  <c:v>4.2199999999999856E-2</c:v>
                </c:pt>
                <c:pt idx="212">
                  <c:v>4.2399999999999854E-2</c:v>
                </c:pt>
                <c:pt idx="213">
                  <c:v>4.2599999999999853E-2</c:v>
                </c:pt>
                <c:pt idx="214">
                  <c:v>4.2799999999999852E-2</c:v>
                </c:pt>
                <c:pt idx="215">
                  <c:v>4.2999999999999851E-2</c:v>
                </c:pt>
                <c:pt idx="216">
                  <c:v>4.319999999999985E-2</c:v>
                </c:pt>
                <c:pt idx="217">
                  <c:v>4.3399999999999848E-2</c:v>
                </c:pt>
                <c:pt idx="218">
                  <c:v>4.3599999999999847E-2</c:v>
                </c:pt>
                <c:pt idx="219">
                  <c:v>4.3799999999999846E-2</c:v>
                </c:pt>
                <c:pt idx="220">
                  <c:v>4.3999999999999845E-2</c:v>
                </c:pt>
                <c:pt idx="221">
                  <c:v>4.4199999999999844E-2</c:v>
                </c:pt>
                <c:pt idx="222">
                  <c:v>4.4399999999999842E-2</c:v>
                </c:pt>
                <c:pt idx="223">
                  <c:v>4.4599999999999841E-2</c:v>
                </c:pt>
                <c:pt idx="224">
                  <c:v>4.479999999999984E-2</c:v>
                </c:pt>
                <c:pt idx="225">
                  <c:v>4.4999999999999839E-2</c:v>
                </c:pt>
                <c:pt idx="226">
                  <c:v>4.5199999999999838E-2</c:v>
                </c:pt>
                <c:pt idx="227">
                  <c:v>4.5399999999999836E-2</c:v>
                </c:pt>
                <c:pt idx="228">
                  <c:v>4.5599999999999835E-2</c:v>
                </c:pt>
                <c:pt idx="229">
                  <c:v>4.5799999999999834E-2</c:v>
                </c:pt>
                <c:pt idx="230">
                  <c:v>4.5999999999999833E-2</c:v>
                </c:pt>
                <c:pt idx="231">
                  <c:v>4.6199999999999831E-2</c:v>
                </c:pt>
                <c:pt idx="232">
                  <c:v>4.639999999999983E-2</c:v>
                </c:pt>
                <c:pt idx="233">
                  <c:v>4.6599999999999829E-2</c:v>
                </c:pt>
                <c:pt idx="234">
                  <c:v>4.6799999999999828E-2</c:v>
                </c:pt>
                <c:pt idx="235">
                  <c:v>4.6999999999999827E-2</c:v>
                </c:pt>
                <c:pt idx="236">
                  <c:v>4.7199999999999825E-2</c:v>
                </c:pt>
                <c:pt idx="237">
                  <c:v>4.7399999999999824E-2</c:v>
                </c:pt>
                <c:pt idx="238">
                  <c:v>4.7599999999999823E-2</c:v>
                </c:pt>
                <c:pt idx="239">
                  <c:v>4.7799999999999822E-2</c:v>
                </c:pt>
                <c:pt idx="240">
                  <c:v>4.7999999999999821E-2</c:v>
                </c:pt>
                <c:pt idx="241">
                  <c:v>4.8199999999999819E-2</c:v>
                </c:pt>
                <c:pt idx="242">
                  <c:v>4.8399999999999818E-2</c:v>
                </c:pt>
                <c:pt idx="243">
                  <c:v>4.8599999999999817E-2</c:v>
                </c:pt>
                <c:pt idx="244">
                  <c:v>4.8799999999999816E-2</c:v>
                </c:pt>
                <c:pt idx="245">
                  <c:v>4.8999999999999815E-2</c:v>
                </c:pt>
                <c:pt idx="246">
                  <c:v>4.9199999999999813E-2</c:v>
                </c:pt>
                <c:pt idx="247">
                  <c:v>4.9399999999999812E-2</c:v>
                </c:pt>
                <c:pt idx="248">
                  <c:v>4.9599999999999811E-2</c:v>
                </c:pt>
                <c:pt idx="249">
                  <c:v>4.979999999999981E-2</c:v>
                </c:pt>
                <c:pt idx="250">
                  <c:v>4.9999999999999808E-2</c:v>
                </c:pt>
                <c:pt idx="251">
                  <c:v>5.0199999999999807E-2</c:v>
                </c:pt>
                <c:pt idx="252">
                  <c:v>5.0399999999999806E-2</c:v>
                </c:pt>
                <c:pt idx="253">
                  <c:v>5.0599999999999805E-2</c:v>
                </c:pt>
                <c:pt idx="254">
                  <c:v>5.0799999999999804E-2</c:v>
                </c:pt>
                <c:pt idx="255">
                  <c:v>5.0999999999999802E-2</c:v>
                </c:pt>
                <c:pt idx="256">
                  <c:v>5.1199999999999801E-2</c:v>
                </c:pt>
                <c:pt idx="257">
                  <c:v>5.13999999999998E-2</c:v>
                </c:pt>
                <c:pt idx="258">
                  <c:v>5.1599999999999799E-2</c:v>
                </c:pt>
                <c:pt idx="259">
                  <c:v>5.1799999999999798E-2</c:v>
                </c:pt>
                <c:pt idx="260">
                  <c:v>5.1999999999999796E-2</c:v>
                </c:pt>
                <c:pt idx="261">
                  <c:v>5.2199999999999795E-2</c:v>
                </c:pt>
                <c:pt idx="262">
                  <c:v>5.2399999999999794E-2</c:v>
                </c:pt>
                <c:pt idx="263">
                  <c:v>5.2599999999999793E-2</c:v>
                </c:pt>
              </c:numCache>
            </c:numRef>
          </c:xVal>
          <c:yVal>
            <c:numRef>
              <c:f>'100 Hz Sampling 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2.5496959589947585</c:v>
                </c:pt>
                <c:pt idx="8">
                  <c:v>2.1433071799159857</c:v>
                </c:pt>
                <c:pt idx="9">
                  <c:v>1.7031171662602897</c:v>
                </c:pt>
                <c:pt idx="10">
                  <c:v>1.2360679774997883</c:v>
                </c:pt>
                <c:pt idx="11">
                  <c:v>0.74952525834289718</c:v>
                </c:pt>
                <c:pt idx="12">
                  <c:v>0.25116207811725144</c:v>
                </c:pt>
                <c:pt idx="13">
                  <c:v>-0.25116207811725538</c:v>
                </c:pt>
                <c:pt idx="14">
                  <c:v>-0.74952525834290107</c:v>
                </c:pt>
                <c:pt idx="15">
                  <c:v>-1.236067977499792</c:v>
                </c:pt>
                <c:pt idx="16">
                  <c:v>-1.7031171662602926</c:v>
                </c:pt>
                <c:pt idx="17">
                  <c:v>-2.1433071799159888</c:v>
                </c:pt>
                <c:pt idx="18">
                  <c:v>-2.5496959589947616</c:v>
                </c:pt>
                <c:pt idx="19">
                  <c:v>-2.915874509685648</c:v>
                </c:pt>
                <c:pt idx="20">
                  <c:v>-3.2360679774997916</c:v>
                </c:pt>
                <c:pt idx="21">
                  <c:v>-3.5052267201754552</c:v>
                </c:pt>
                <c:pt idx="22">
                  <c:v>-3.7191059435530058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-3.9684588052579119</c:v>
                </c:pt>
                <c:pt idx="27">
                  <c:v>-3.8743326445145256</c:v>
                </c:pt>
                <c:pt idx="28">
                  <c:v>-3.7191059435530072</c:v>
                </c:pt>
                <c:pt idx="29">
                  <c:v>-3.5052267201754566</c:v>
                </c:pt>
                <c:pt idx="30">
                  <c:v>-3.2360679774997934</c:v>
                </c:pt>
                <c:pt idx="31">
                  <c:v>-2.9158745096856511</c:v>
                </c:pt>
                <c:pt idx="32">
                  <c:v>-2.5496959589947639</c:v>
                </c:pt>
                <c:pt idx="33">
                  <c:v>-2.1433071799159942</c:v>
                </c:pt>
                <c:pt idx="34">
                  <c:v>-1.7031171662602982</c:v>
                </c:pt>
                <c:pt idx="35">
                  <c:v>-1.2360679774998005</c:v>
                </c:pt>
                <c:pt idx="36">
                  <c:v>-0.74952525834290895</c:v>
                </c:pt>
                <c:pt idx="37">
                  <c:v>-0.25116207811726698</c:v>
                </c:pt>
                <c:pt idx="38">
                  <c:v>0.25116207811724073</c:v>
                </c:pt>
                <c:pt idx="39">
                  <c:v>0.74952525834288664</c:v>
                </c:pt>
                <c:pt idx="40">
                  <c:v>1.2360679774997789</c:v>
                </c:pt>
                <c:pt idx="41">
                  <c:v>1.7031171662602809</c:v>
                </c:pt>
                <c:pt idx="42">
                  <c:v>2.1433071799159782</c:v>
                </c:pt>
                <c:pt idx="43">
                  <c:v>2.5496959589947514</c:v>
                </c:pt>
                <c:pt idx="44">
                  <c:v>2.91587450968564</c:v>
                </c:pt>
                <c:pt idx="45">
                  <c:v>3.2360679774997871</c:v>
                </c:pt>
                <c:pt idx="46">
                  <c:v>3.5052267201754526</c:v>
                </c:pt>
                <c:pt idx="47">
                  <c:v>3.7191059435530045</c:v>
                </c:pt>
                <c:pt idx="48">
                  <c:v>3.8743326445145239</c:v>
                </c:pt>
                <c:pt idx="49">
                  <c:v>3.9684588052579111</c:v>
                </c:pt>
                <c:pt idx="50">
                  <c:v>4</c:v>
                </c:pt>
                <c:pt idx="51">
                  <c:v>3.9684588052579111</c:v>
                </c:pt>
                <c:pt idx="52">
                  <c:v>3.8743326445145234</c:v>
                </c:pt>
                <c:pt idx="53">
                  <c:v>3.7191059435530041</c:v>
                </c:pt>
                <c:pt idx="54">
                  <c:v>3.5052267201754517</c:v>
                </c:pt>
                <c:pt idx="55">
                  <c:v>3.2360679774997863</c:v>
                </c:pt>
                <c:pt idx="56">
                  <c:v>2.9158745096856391</c:v>
                </c:pt>
                <c:pt idx="57">
                  <c:v>2.5496959589947505</c:v>
                </c:pt>
                <c:pt idx="58">
                  <c:v>2.1433071799159764</c:v>
                </c:pt>
                <c:pt idx="59">
                  <c:v>1.7031171662602795</c:v>
                </c:pt>
                <c:pt idx="60">
                  <c:v>1.2360679774997774</c:v>
                </c:pt>
                <c:pt idx="61">
                  <c:v>0.74952525834288508</c:v>
                </c:pt>
                <c:pt idx="62">
                  <c:v>0.25116207811723557</c:v>
                </c:pt>
                <c:pt idx="63">
                  <c:v>-0.25116207811727215</c:v>
                </c:pt>
                <c:pt idx="64">
                  <c:v>-0.74952525834291406</c:v>
                </c:pt>
                <c:pt idx="65">
                  <c:v>-1.2360679774998087</c:v>
                </c:pt>
                <c:pt idx="66">
                  <c:v>-1.7031171662603126</c:v>
                </c:pt>
                <c:pt idx="67">
                  <c:v>-2.1433071799160044</c:v>
                </c:pt>
                <c:pt idx="68">
                  <c:v>-2.5496959589947785</c:v>
                </c:pt>
                <c:pt idx="69">
                  <c:v>-2.9158745096856618</c:v>
                </c:pt>
                <c:pt idx="70">
                  <c:v>-3.2360679774998058</c:v>
                </c:pt>
                <c:pt idx="71">
                  <c:v>-3.5052267201754694</c:v>
                </c:pt>
                <c:pt idx="72">
                  <c:v>-3.719105943553016</c:v>
                </c:pt>
                <c:pt idx="73">
                  <c:v>-3.8743326445145327</c:v>
                </c:pt>
                <c:pt idx="74">
                  <c:v>-3.9684588052579151</c:v>
                </c:pt>
                <c:pt idx="75">
                  <c:v>-4</c:v>
                </c:pt>
                <c:pt idx="76">
                  <c:v>-3.9684588052579066</c:v>
                </c:pt>
                <c:pt idx="77">
                  <c:v>-3.8743326445145159</c:v>
                </c:pt>
                <c:pt idx="78">
                  <c:v>-3.7191059435529912</c:v>
                </c:pt>
                <c:pt idx="79">
                  <c:v>-3.5052267201754366</c:v>
                </c:pt>
                <c:pt idx="80">
                  <c:v>-3.2360679774997698</c:v>
                </c:pt>
                <c:pt idx="81">
                  <c:v>-2.9158745096856249</c:v>
                </c:pt>
                <c:pt idx="82">
                  <c:v>-2.5496959589947372</c:v>
                </c:pt>
                <c:pt idx="83">
                  <c:v>-2.1433071799159649</c:v>
                </c:pt>
                <c:pt idx="84">
                  <c:v>-1.7031171662602702</c:v>
                </c:pt>
                <c:pt idx="85">
                  <c:v>-1.2360679774997709</c:v>
                </c:pt>
                <c:pt idx="86">
                  <c:v>-0.74952525834288208</c:v>
                </c:pt>
                <c:pt idx="87">
                  <c:v>-0.25116207811723962</c:v>
                </c:pt>
                <c:pt idx="88">
                  <c:v>0.25116207811726454</c:v>
                </c:pt>
                <c:pt idx="89">
                  <c:v>0.74952525834290662</c:v>
                </c:pt>
                <c:pt idx="90">
                  <c:v>1.2360679774997947</c:v>
                </c:pt>
                <c:pt idx="91">
                  <c:v>1.7031171662602929</c:v>
                </c:pt>
                <c:pt idx="92">
                  <c:v>2.1433071799159862</c:v>
                </c:pt>
                <c:pt idx="93">
                  <c:v>2.5496959589947563</c:v>
                </c:pt>
                <c:pt idx="94">
                  <c:v>2.9158745096856418</c:v>
                </c:pt>
                <c:pt idx="95">
                  <c:v>3.2360679774997845</c:v>
                </c:pt>
                <c:pt idx="96">
                  <c:v>3.5052267201754486</c:v>
                </c:pt>
                <c:pt idx="97">
                  <c:v>3.7191059435530001</c:v>
                </c:pt>
                <c:pt idx="98">
                  <c:v>3.8743326445145203</c:v>
                </c:pt>
                <c:pt idx="99">
                  <c:v>3.9684588052579088</c:v>
                </c:pt>
                <c:pt idx="100">
                  <c:v>4</c:v>
                </c:pt>
                <c:pt idx="101">
                  <c:v>3.9684588052579146</c:v>
                </c:pt>
                <c:pt idx="102">
                  <c:v>3.8743326445145319</c:v>
                </c:pt>
                <c:pt idx="103">
                  <c:v>3.7191059435530174</c:v>
                </c:pt>
                <c:pt idx="104">
                  <c:v>3.5052267201754712</c:v>
                </c:pt>
                <c:pt idx="105">
                  <c:v>3.236067977499812</c:v>
                </c:pt>
                <c:pt idx="106">
                  <c:v>2.9158745096856737</c:v>
                </c:pt>
                <c:pt idx="107">
                  <c:v>2.5496959589947923</c:v>
                </c:pt>
                <c:pt idx="108">
                  <c:v>2.1433071799160253</c:v>
                </c:pt>
                <c:pt idx="109">
                  <c:v>1.703117166260335</c:v>
                </c:pt>
                <c:pt idx="110">
                  <c:v>1.2360679774998391</c:v>
                </c:pt>
                <c:pt idx="111">
                  <c:v>0.74952525834295236</c:v>
                </c:pt>
                <c:pt idx="112">
                  <c:v>0.25116207811731811</c:v>
                </c:pt>
                <c:pt idx="113">
                  <c:v>-0.25116207811718605</c:v>
                </c:pt>
                <c:pt idx="114">
                  <c:v>-0.74952525834282935</c:v>
                </c:pt>
                <c:pt idx="115">
                  <c:v>-1.2360679774997201</c:v>
                </c:pt>
                <c:pt idx="116">
                  <c:v>-1.7031171662602216</c:v>
                </c:pt>
                <c:pt idx="117">
                  <c:v>-2.1433071799159196</c:v>
                </c:pt>
                <c:pt idx="118">
                  <c:v>-2.5496959589946959</c:v>
                </c:pt>
                <c:pt idx="119">
                  <c:v>-2.915874509685588</c:v>
                </c:pt>
                <c:pt idx="120">
                  <c:v>-3.2360679774997383</c:v>
                </c:pt>
                <c:pt idx="121">
                  <c:v>-3.5052267201754108</c:v>
                </c:pt>
                <c:pt idx="122">
                  <c:v>-3.7191059435529712</c:v>
                </c:pt>
                <c:pt idx="123">
                  <c:v>-3.8743326445145008</c:v>
                </c:pt>
                <c:pt idx="124">
                  <c:v>-3.9684588052578991</c:v>
                </c:pt>
                <c:pt idx="125">
                  <c:v>-4</c:v>
                </c:pt>
                <c:pt idx="126">
                  <c:v>-3.9684588052579244</c:v>
                </c:pt>
                <c:pt idx="127">
                  <c:v>-3.8743326445145514</c:v>
                </c:pt>
                <c:pt idx="128">
                  <c:v>-3.7191059435530462</c:v>
                </c:pt>
                <c:pt idx="129">
                  <c:v>-3.505226720175509</c:v>
                </c:pt>
                <c:pt idx="130">
                  <c:v>-3.2360679774998582</c:v>
                </c:pt>
                <c:pt idx="131">
                  <c:v>-2.9158745096857275</c:v>
                </c:pt>
                <c:pt idx="132">
                  <c:v>-2.5496959589948527</c:v>
                </c:pt>
                <c:pt idx="133">
                  <c:v>-2.1433071799160919</c:v>
                </c:pt>
                <c:pt idx="134">
                  <c:v>-1.7031171662604061</c:v>
                </c:pt>
                <c:pt idx="135">
                  <c:v>-1.2360679774999139</c:v>
                </c:pt>
                <c:pt idx="136">
                  <c:v>-0.74952525834302952</c:v>
                </c:pt>
                <c:pt idx="137">
                  <c:v>-0.2511620781173895</c:v>
                </c:pt>
                <c:pt idx="138">
                  <c:v>0.25116207811711466</c:v>
                </c:pt>
                <c:pt idx="139">
                  <c:v>0.74952525834275907</c:v>
                </c:pt>
                <c:pt idx="140">
                  <c:v>1.2360679774996519</c:v>
                </c:pt>
                <c:pt idx="141">
                  <c:v>1.703117166260157</c:v>
                </c:pt>
                <c:pt idx="142">
                  <c:v>2.1433071799158592</c:v>
                </c:pt>
                <c:pt idx="143">
                  <c:v>2.5496959589946404</c:v>
                </c:pt>
                <c:pt idx="144">
                  <c:v>2.9158745096855392</c:v>
                </c:pt>
                <c:pt idx="145">
                  <c:v>3.2360679774996961</c:v>
                </c:pt>
                <c:pt idx="146">
                  <c:v>3.5052267201753762</c:v>
                </c:pt>
                <c:pt idx="147">
                  <c:v>3.719105943552945</c:v>
                </c:pt>
                <c:pt idx="148">
                  <c:v>3.8743326445144826</c:v>
                </c:pt>
                <c:pt idx="149">
                  <c:v>3.9684588052578897</c:v>
                </c:pt>
                <c:pt idx="150">
                  <c:v>4</c:v>
                </c:pt>
                <c:pt idx="151">
                  <c:v>3.9684588052579333</c:v>
                </c:pt>
                <c:pt idx="152">
                  <c:v>3.8743326445145692</c:v>
                </c:pt>
                <c:pt idx="153">
                  <c:v>3.7191059435530724</c:v>
                </c:pt>
                <c:pt idx="154">
                  <c:v>3.5052267201755436</c:v>
                </c:pt>
                <c:pt idx="155">
                  <c:v>3.2360679774998999</c:v>
                </c:pt>
                <c:pt idx="156">
                  <c:v>2.9158745096857768</c:v>
                </c:pt>
                <c:pt idx="157">
                  <c:v>2.5496959589949078</c:v>
                </c:pt>
                <c:pt idx="158">
                  <c:v>2.1433071799161523</c:v>
                </c:pt>
                <c:pt idx="159">
                  <c:v>1.7031171662604709</c:v>
                </c:pt>
                <c:pt idx="160">
                  <c:v>1.2360679774999819</c:v>
                </c:pt>
                <c:pt idx="161">
                  <c:v>0.7495252583430998</c:v>
                </c:pt>
                <c:pt idx="162">
                  <c:v>0.25116207811746089</c:v>
                </c:pt>
                <c:pt idx="163">
                  <c:v>-0.25116207811704322</c:v>
                </c:pt>
                <c:pt idx="164">
                  <c:v>-0.74952525834268879</c:v>
                </c:pt>
                <c:pt idx="165">
                  <c:v>-1.236067977499584</c:v>
                </c:pt>
                <c:pt idx="166">
                  <c:v>-1.7031171662600921</c:v>
                </c:pt>
                <c:pt idx="167">
                  <c:v>-2.1433071799157988</c:v>
                </c:pt>
                <c:pt idx="168">
                  <c:v>-2.5496959589945853</c:v>
                </c:pt>
                <c:pt idx="169">
                  <c:v>-2.9158745096854903</c:v>
                </c:pt>
                <c:pt idx="170">
                  <c:v>-3.2360679774996539</c:v>
                </c:pt>
                <c:pt idx="171">
                  <c:v>-3.505226720175342</c:v>
                </c:pt>
                <c:pt idx="172">
                  <c:v>-3.7191059435529135</c:v>
                </c:pt>
                <c:pt idx="173">
                  <c:v>-3.8743326445144612</c:v>
                </c:pt>
                <c:pt idx="174">
                  <c:v>-3.9684588052578791</c:v>
                </c:pt>
                <c:pt idx="175">
                  <c:v>-4</c:v>
                </c:pt>
                <c:pt idx="176">
                  <c:v>-3.9684588052579444</c:v>
                </c:pt>
                <c:pt idx="177">
                  <c:v>-3.8743326445145905</c:v>
                </c:pt>
                <c:pt idx="178">
                  <c:v>-3.7191059435531044</c:v>
                </c:pt>
                <c:pt idx="179">
                  <c:v>-3.5052267201755849</c:v>
                </c:pt>
                <c:pt idx="180">
                  <c:v>-3.2360679774999506</c:v>
                </c:pt>
                <c:pt idx="181">
                  <c:v>-2.9158745096858354</c:v>
                </c:pt>
                <c:pt idx="182">
                  <c:v>-2.5496959589949739</c:v>
                </c:pt>
                <c:pt idx="183">
                  <c:v>-2.1433071799162247</c:v>
                </c:pt>
                <c:pt idx="184">
                  <c:v>-1.7031171662605484</c:v>
                </c:pt>
                <c:pt idx="185">
                  <c:v>-1.2360679775000634</c:v>
                </c:pt>
                <c:pt idx="186">
                  <c:v>-0.74952525834318406</c:v>
                </c:pt>
                <c:pt idx="187">
                  <c:v>-0.25116207811754648</c:v>
                </c:pt>
                <c:pt idx="188">
                  <c:v>0.25116207811695768</c:v>
                </c:pt>
                <c:pt idx="189">
                  <c:v>0.74952525834260453</c:v>
                </c:pt>
                <c:pt idx="190">
                  <c:v>1.2360679774995023</c:v>
                </c:pt>
                <c:pt idx="191">
                  <c:v>1.7031171662600146</c:v>
                </c:pt>
                <c:pt idx="192">
                  <c:v>2.1433071799157264</c:v>
                </c:pt>
                <c:pt idx="193">
                  <c:v>2.5496959589945196</c:v>
                </c:pt>
                <c:pt idx="194">
                  <c:v>2.9158745096854313</c:v>
                </c:pt>
                <c:pt idx="195">
                  <c:v>3.2360679774996037</c:v>
                </c:pt>
                <c:pt idx="196">
                  <c:v>3.5052267201753007</c:v>
                </c:pt>
                <c:pt idx="197">
                  <c:v>3.7191059435528868</c:v>
                </c:pt>
                <c:pt idx="198">
                  <c:v>3.8743326445144435</c:v>
                </c:pt>
                <c:pt idx="199">
                  <c:v>3.9684588052578702</c:v>
                </c:pt>
                <c:pt idx="200">
                  <c:v>4</c:v>
                </c:pt>
                <c:pt idx="201">
                  <c:v>3.9684588052579532</c:v>
                </c:pt>
                <c:pt idx="202">
                  <c:v>3.8743326445146082</c:v>
                </c:pt>
                <c:pt idx="203">
                  <c:v>3.7191059435531306</c:v>
                </c:pt>
                <c:pt idx="204">
                  <c:v>3.5052267201756191</c:v>
                </c:pt>
                <c:pt idx="205">
                  <c:v>3.2360679774999923</c:v>
                </c:pt>
                <c:pt idx="206">
                  <c:v>2.9158745096858842</c:v>
                </c:pt>
                <c:pt idx="207">
                  <c:v>2.549695958995029</c:v>
                </c:pt>
                <c:pt idx="208">
                  <c:v>2.1433071799162851</c:v>
                </c:pt>
                <c:pt idx="209">
                  <c:v>1.7031171662606133</c:v>
                </c:pt>
                <c:pt idx="210">
                  <c:v>1.2360679775001315</c:v>
                </c:pt>
                <c:pt idx="211">
                  <c:v>0.74952525834325434</c:v>
                </c:pt>
                <c:pt idx="212">
                  <c:v>0.25116207811761787</c:v>
                </c:pt>
                <c:pt idx="213">
                  <c:v>-0.25116207811688623</c:v>
                </c:pt>
                <c:pt idx="214">
                  <c:v>-0.74952525834253425</c:v>
                </c:pt>
                <c:pt idx="215">
                  <c:v>-1.2360679774994343</c:v>
                </c:pt>
                <c:pt idx="216">
                  <c:v>-1.7031171662599498</c:v>
                </c:pt>
                <c:pt idx="217">
                  <c:v>-2.143307179915666</c:v>
                </c:pt>
                <c:pt idx="218">
                  <c:v>-2.5496959589944641</c:v>
                </c:pt>
                <c:pt idx="219">
                  <c:v>-2.9158745096853824</c:v>
                </c:pt>
                <c:pt idx="220">
                  <c:v>-3.2360679774995615</c:v>
                </c:pt>
                <c:pt idx="221">
                  <c:v>-3.505226720175266</c:v>
                </c:pt>
                <c:pt idx="222">
                  <c:v>-3.7191059435528606</c:v>
                </c:pt>
                <c:pt idx="223">
                  <c:v>-3.8743326445144257</c:v>
                </c:pt>
                <c:pt idx="224">
                  <c:v>-3.9684588052578613</c:v>
                </c:pt>
                <c:pt idx="225">
                  <c:v>-4</c:v>
                </c:pt>
                <c:pt idx="226">
                  <c:v>-3.9684588052579621</c:v>
                </c:pt>
                <c:pt idx="227">
                  <c:v>-3.874332644514626</c:v>
                </c:pt>
                <c:pt idx="228">
                  <c:v>-3.7191059435531568</c:v>
                </c:pt>
                <c:pt idx="229">
                  <c:v>-3.5052267201756537</c:v>
                </c:pt>
                <c:pt idx="230">
                  <c:v>-3.2360679775000345</c:v>
                </c:pt>
                <c:pt idx="231">
                  <c:v>-2.9158745096859331</c:v>
                </c:pt>
                <c:pt idx="232">
                  <c:v>-2.5496959589950841</c:v>
                </c:pt>
                <c:pt idx="233">
                  <c:v>-2.1433071799163455</c:v>
                </c:pt>
                <c:pt idx="234">
                  <c:v>-1.7031171662606779</c:v>
                </c:pt>
                <c:pt idx="235">
                  <c:v>-1.2360679775001995</c:v>
                </c:pt>
                <c:pt idx="236">
                  <c:v>-0.74952525834332462</c:v>
                </c:pt>
                <c:pt idx="237">
                  <c:v>-0.25116207811768931</c:v>
                </c:pt>
                <c:pt idx="238">
                  <c:v>0.25116207811681485</c:v>
                </c:pt>
                <c:pt idx="239">
                  <c:v>0.74952525834246397</c:v>
                </c:pt>
                <c:pt idx="240">
                  <c:v>1.2360679774993661</c:v>
                </c:pt>
                <c:pt idx="241">
                  <c:v>1.7031171662598852</c:v>
                </c:pt>
                <c:pt idx="242">
                  <c:v>2.1433071799156056</c:v>
                </c:pt>
                <c:pt idx="243">
                  <c:v>2.549695958994409</c:v>
                </c:pt>
                <c:pt idx="244">
                  <c:v>2.9158745096853336</c:v>
                </c:pt>
                <c:pt idx="245">
                  <c:v>3.2360679774995198</c:v>
                </c:pt>
                <c:pt idx="246">
                  <c:v>3.5052267201752314</c:v>
                </c:pt>
                <c:pt idx="247">
                  <c:v>3.7191059435528344</c:v>
                </c:pt>
                <c:pt idx="248">
                  <c:v>3.874332644514408</c:v>
                </c:pt>
                <c:pt idx="249">
                  <c:v>3.9684588052578524</c:v>
                </c:pt>
                <c:pt idx="250">
                  <c:v>4</c:v>
                </c:pt>
                <c:pt idx="251">
                  <c:v>3.968458805257971</c:v>
                </c:pt>
                <c:pt idx="252">
                  <c:v>3.8743326445146438</c:v>
                </c:pt>
                <c:pt idx="253">
                  <c:v>3.7191059435531884</c:v>
                </c:pt>
                <c:pt idx="254">
                  <c:v>3.505226720175695</c:v>
                </c:pt>
                <c:pt idx="255">
                  <c:v>3.2360679775000851</c:v>
                </c:pt>
                <c:pt idx="256">
                  <c:v>2.9158745096859922</c:v>
                </c:pt>
                <c:pt idx="257">
                  <c:v>2.5496959589951502</c:v>
                </c:pt>
                <c:pt idx="258">
                  <c:v>2.1433071799164178</c:v>
                </c:pt>
                <c:pt idx="259">
                  <c:v>1.7031171662607556</c:v>
                </c:pt>
                <c:pt idx="260">
                  <c:v>1.2360679775002812</c:v>
                </c:pt>
                <c:pt idx="261">
                  <c:v>0.74952525834340888</c:v>
                </c:pt>
                <c:pt idx="262">
                  <c:v>0.25116207811777491</c:v>
                </c:pt>
                <c:pt idx="263">
                  <c:v>-0.25116207811672925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FF5A-4F66-904A-846513F1C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10" Type="http://schemas.openxmlformats.org/officeDocument/2006/relationships/chart" Target="../charts/chart1.xml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2065-9310-74E1-2DC3-419C31065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F157E-6C34-4821-BC72-E1B10BCB2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6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850976-7583-AB6B-EB97-B7D628ACF565}"/>
              </a:ext>
            </a:extLst>
          </p:cNvPr>
          <p:cNvSpPr txBox="1"/>
          <p:nvPr/>
        </p:nvSpPr>
        <p:spPr>
          <a:xfrm>
            <a:off x="1197972" y="3136612"/>
            <a:ext cx="9796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172267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B2108-6227-42F3-3438-1D2F63367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3975E-9E8B-5E0C-6F13-72A7C82E0A0B}"/>
              </a:ext>
            </a:extLst>
          </p:cNvPr>
          <p:cNvSpPr txBox="1"/>
          <p:nvPr/>
        </p:nvSpPr>
        <p:spPr>
          <a:xfrm>
            <a:off x="539811" y="821562"/>
            <a:ext cx="109231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indent="-1485900"/>
            <a:r>
              <a:rPr lang="en-US" sz="2400" dirty="0">
                <a:solidFill>
                  <a:srgbClr val="002060"/>
                </a:solidFill>
              </a:rPr>
              <a:t>Problem 1: A signal has a range from 0 Volts to +5 Volts and contains noise that has a root-mean-squared (rms) value of 2 mV.  The signal is to be digitized by an A/D converter.  The maximum permissible noise (after conversion) is 2.2 mV rms.  What is the minimum number of bits for the A/D converter?  What will be the noise level in the output of the A/D converter if this number of bits are used?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061543D-F0A7-433E-3693-C442F3DD60A3}"/>
                  </a:ext>
                </a:extLst>
              </p:cNvPr>
              <p:cNvSpPr txBox="1"/>
              <p:nvPr/>
            </p:nvSpPr>
            <p:spPr>
              <a:xfrm>
                <a:off x="1001093" y="3607822"/>
                <a:ext cx="3179366" cy="403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ar-AE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ar-AE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ar-AE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𝑜𝑡</m:t>
                        </m:r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𝑒𝑟</m:t>
                        </m:r>
                      </m:sub>
                    </m:sSub>
                  </m:oMath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061543D-F0A7-433E-3693-C442F3DD60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93" y="3607822"/>
                <a:ext cx="3179366" cy="403380"/>
              </a:xfrm>
              <a:prstGeom prst="rect">
                <a:avLst/>
              </a:prstGeom>
              <a:blipFill>
                <a:blip r:embed="rId2"/>
                <a:stretch>
                  <a:fillRect t="-7576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B7F63F6-30D4-910C-B02F-756ED00B613D}"/>
                  </a:ext>
                </a:extLst>
              </p:cNvPr>
              <p:cNvSpPr txBox="1"/>
              <p:nvPr/>
            </p:nvSpPr>
            <p:spPr>
              <a:xfrm>
                <a:off x="525287" y="4116745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B7F63F6-30D4-910C-B02F-756ED00B6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7" y="4116745"/>
                <a:ext cx="3591773" cy="396262"/>
              </a:xfrm>
              <a:prstGeom prst="rect">
                <a:avLst/>
              </a:prstGeom>
              <a:blipFill>
                <a:blip r:embed="rId3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4DC0F1-8F59-C4FA-2A1D-2435B4B13AAB}"/>
                  </a:ext>
                </a:extLst>
              </p:cNvPr>
              <p:cNvSpPr txBox="1"/>
              <p:nvPr/>
            </p:nvSpPr>
            <p:spPr>
              <a:xfrm>
                <a:off x="525289" y="4717521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4DC0F1-8F59-C4FA-2A1D-2435B4B13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9" y="4717521"/>
                <a:ext cx="3591773" cy="396262"/>
              </a:xfrm>
              <a:prstGeom prst="rect">
                <a:avLst/>
              </a:prstGeom>
              <a:blipFill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CECDD02-0009-23F7-B9BD-1E22D0BD7B68}"/>
                  </a:ext>
                </a:extLst>
              </p:cNvPr>
              <p:cNvSpPr txBox="1"/>
              <p:nvPr/>
            </p:nvSpPr>
            <p:spPr>
              <a:xfrm>
                <a:off x="525288" y="5278278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84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CECDD02-0009-23F7-B9BD-1E22D0BD7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8" y="5278278"/>
                <a:ext cx="3591773" cy="396262"/>
              </a:xfrm>
              <a:prstGeom prst="rect">
                <a:avLst/>
              </a:prstGeom>
              <a:blipFill>
                <a:blip r:embed="rId5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E48488-5FAC-966C-6D9A-132CAD2910C8}"/>
                  </a:ext>
                </a:extLst>
              </p:cNvPr>
              <p:cNvSpPr txBox="1"/>
              <p:nvPr/>
            </p:nvSpPr>
            <p:spPr>
              <a:xfrm>
                <a:off x="751622" y="5802303"/>
                <a:ext cx="2270548" cy="468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84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𝑚𝑉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E48488-5FAC-966C-6D9A-132CAD291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2" y="5802303"/>
                <a:ext cx="2270548" cy="468270"/>
              </a:xfrm>
              <a:prstGeom prst="rect">
                <a:avLst/>
              </a:prstGeom>
              <a:blipFill>
                <a:blip r:embed="rId6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B6CBCB-BD6E-A5C8-2354-C0CDFC94FD9D}"/>
                  </a:ext>
                </a:extLst>
              </p:cNvPr>
              <p:cNvSpPr txBox="1"/>
              <p:nvPr/>
            </p:nvSpPr>
            <p:spPr>
              <a:xfrm>
                <a:off x="2861652" y="5851772"/>
                <a:ext cx="1255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92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B6CBCB-BD6E-A5C8-2354-C0CDFC94FD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652" y="5851772"/>
                <a:ext cx="125540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2CA451DB-945F-985C-E3B0-9A9701C2A098}"/>
              </a:ext>
            </a:extLst>
          </p:cNvPr>
          <p:cNvSpPr txBox="1"/>
          <p:nvPr/>
        </p:nvSpPr>
        <p:spPr>
          <a:xfrm>
            <a:off x="461226" y="3135892"/>
            <a:ext cx="4103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quantization noise (rms)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24858F-9630-2891-9850-5F4111A1AA1D}"/>
                  </a:ext>
                </a:extLst>
              </p:cNvPr>
              <p:cNvSpPr txBox="1"/>
              <p:nvPr/>
            </p:nvSpPr>
            <p:spPr>
              <a:xfrm>
                <a:off x="4907078" y="3539803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24858F-9630-2891-9850-5F4111A1A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078" y="3539803"/>
                <a:ext cx="2536824" cy="6896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1AFED8F4-0468-943D-73EE-85C4193AC7D3}"/>
              </a:ext>
            </a:extLst>
          </p:cNvPr>
          <p:cNvSpPr txBox="1"/>
          <p:nvPr/>
        </p:nvSpPr>
        <p:spPr>
          <a:xfrm>
            <a:off x="5176167" y="3135892"/>
            <a:ext cx="2800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step size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08EF74-D2D3-D3F9-675A-08751DC9AD10}"/>
              </a:ext>
            </a:extLst>
          </p:cNvPr>
          <p:cNvSpPr txBox="1"/>
          <p:nvPr/>
        </p:nvSpPr>
        <p:spPr>
          <a:xfrm>
            <a:off x="8462771" y="2913559"/>
            <a:ext cx="300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number of bits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AC7D346-4B09-02E6-8556-165DE0D918A4}"/>
                  </a:ext>
                </a:extLst>
              </p:cNvPr>
              <p:cNvSpPr txBox="1"/>
              <p:nvPr/>
            </p:nvSpPr>
            <p:spPr>
              <a:xfrm>
                <a:off x="5639807" y="5401104"/>
                <a:ext cx="17210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AC7D346-4B09-02E6-8556-165DE0D91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807" y="5401104"/>
                <a:ext cx="172106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3A1BCB9-6FD6-14E9-E4D4-1A0DDDD6595D}"/>
                  </a:ext>
                </a:extLst>
              </p:cNvPr>
              <p:cNvSpPr txBox="1"/>
              <p:nvPr/>
            </p:nvSpPr>
            <p:spPr>
              <a:xfrm>
                <a:off x="4735031" y="4402410"/>
                <a:ext cx="3289575" cy="4205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3A1BCB9-6FD6-14E9-E4D4-1A0DDDD659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031" y="4402410"/>
                <a:ext cx="3289575" cy="420500"/>
              </a:xfrm>
              <a:prstGeom prst="rect">
                <a:avLst/>
              </a:prstGeom>
              <a:blipFill>
                <a:blip r:embed="rId10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6B27675-074C-D9F6-1CE4-BD4E7022DF57}"/>
                  </a:ext>
                </a:extLst>
              </p:cNvPr>
              <p:cNvSpPr txBox="1"/>
              <p:nvPr/>
            </p:nvSpPr>
            <p:spPr>
              <a:xfrm>
                <a:off x="4735031" y="4927240"/>
                <a:ext cx="3289575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92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</m:e>
                      </m:d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6B27675-074C-D9F6-1CE4-BD4E7022D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031" y="4927240"/>
                <a:ext cx="3289575" cy="401970"/>
              </a:xfrm>
              <a:prstGeom prst="rect">
                <a:avLst/>
              </a:prstGeom>
              <a:blipFill>
                <a:blip r:embed="rId11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15D1507-4B33-9E49-8FC2-8B9CE56729ED}"/>
                  </a:ext>
                </a:extLst>
              </p:cNvPr>
              <p:cNvSpPr txBox="1"/>
              <p:nvPr/>
            </p:nvSpPr>
            <p:spPr>
              <a:xfrm>
                <a:off x="8462771" y="3366724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sSup>
                            <m:sSupPr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𝑏𝑖𝑡𝑠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15D1507-4B33-9E49-8FC2-8B9CE5672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771" y="3366724"/>
                <a:ext cx="2536824" cy="6259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C02C966-5EB9-971D-1899-847B2A8DE76D}"/>
                  </a:ext>
                </a:extLst>
              </p:cNvPr>
              <p:cNvSpPr txBox="1"/>
              <p:nvPr/>
            </p:nvSpPr>
            <p:spPr>
              <a:xfrm>
                <a:off x="8462771" y="3992665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C02C966-5EB9-971D-1899-847B2A8DE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771" y="3992665"/>
                <a:ext cx="2536824" cy="6259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C234268-DFE9-F7ED-9110-7D883ED56F81}"/>
                  </a:ext>
                </a:extLst>
              </p:cNvPr>
              <p:cNvSpPr txBox="1"/>
              <p:nvPr/>
            </p:nvSpPr>
            <p:spPr>
              <a:xfrm>
                <a:off x="8141500" y="5265334"/>
                <a:ext cx="3179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unc>
                        <m:func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156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func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C234268-DFE9-F7ED-9110-7D883ED56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1500" y="5265334"/>
                <a:ext cx="3179366" cy="369332"/>
              </a:xfrm>
              <a:prstGeom prst="rect">
                <a:avLst/>
              </a:prstGeom>
              <a:blipFill>
                <a:blip r:embed="rId1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2C39A74-D747-A6B8-C489-4D0A48CFE84B}"/>
                  </a:ext>
                </a:extLst>
              </p:cNvPr>
              <p:cNvSpPr txBox="1"/>
              <p:nvPr/>
            </p:nvSpPr>
            <p:spPr>
              <a:xfrm>
                <a:off x="8141500" y="4587221"/>
                <a:ext cx="3179365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0032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1563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2C39A74-D747-A6B8-C489-4D0A48CFE8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1500" y="4587221"/>
                <a:ext cx="3179365" cy="61279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EA13ECE-43F2-CE96-E69D-7B219F8E095F}"/>
                  </a:ext>
                </a:extLst>
              </p:cNvPr>
              <p:cNvSpPr txBox="1"/>
              <p:nvPr/>
            </p:nvSpPr>
            <p:spPr>
              <a:xfrm>
                <a:off x="8883618" y="5674540"/>
                <a:ext cx="1255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EA13ECE-43F2-CE96-E69D-7B219F8E0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3618" y="5674540"/>
                <a:ext cx="1255409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3B946CF-2548-F0D8-CDFA-A5EE41565D29}"/>
                  </a:ext>
                </a:extLst>
              </p:cNvPr>
              <p:cNvSpPr txBox="1"/>
              <p:nvPr/>
            </p:nvSpPr>
            <p:spPr>
              <a:xfrm>
                <a:off x="8883618" y="6052685"/>
                <a:ext cx="1255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3B946CF-2548-F0D8-CDFA-A5EE41565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3618" y="6052685"/>
                <a:ext cx="1255409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B6E6F9C-4E43-9EA2-733B-74539302D1D4}"/>
                  </a:ext>
                </a:extLst>
              </p:cNvPr>
              <p:cNvSpPr txBox="1"/>
              <p:nvPr/>
            </p:nvSpPr>
            <p:spPr>
              <a:xfrm>
                <a:off x="10371890" y="6036438"/>
                <a:ext cx="1255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B6E6F9C-4E43-9EA2-733B-74539302D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1890" y="6036438"/>
                <a:ext cx="1255409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310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3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8A3B-45BF-7395-3DE7-B2DA270BA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F137A1-6D88-F530-4A41-9EE64D024CC7}"/>
              </a:ext>
            </a:extLst>
          </p:cNvPr>
          <p:cNvSpPr txBox="1"/>
          <p:nvPr/>
        </p:nvSpPr>
        <p:spPr>
          <a:xfrm>
            <a:off x="539811" y="821562"/>
            <a:ext cx="109231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indent="-1485900"/>
            <a:r>
              <a:rPr lang="en-US" sz="2400" dirty="0">
                <a:solidFill>
                  <a:srgbClr val="002060"/>
                </a:solidFill>
              </a:rPr>
              <a:t>Problem 1: A signal has a range from 0 Volts to +5 Volts and contains noise that has a root-mean-squared (rms) value of 2 mV.  The signal is to be digitized by an A/D converter.  The maximum permissible noise (after conversion) is 2.2 mV rms.  What is the minimum number of bits for the A/D converter?  What will be the noise level in the output of the A/D converter if this number of bits are used?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299B05-B7E6-4C3D-158E-0060D1D716BE}"/>
                  </a:ext>
                </a:extLst>
              </p:cNvPr>
              <p:cNvSpPr txBox="1"/>
              <p:nvPr/>
            </p:nvSpPr>
            <p:spPr>
              <a:xfrm>
                <a:off x="4482497" y="3784375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299B05-B7E6-4C3D-158E-0060D1D71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2497" y="3784375"/>
                <a:ext cx="2536824" cy="6896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9FF03D0A-53A5-B282-5A8C-63963F149C2E}"/>
              </a:ext>
            </a:extLst>
          </p:cNvPr>
          <p:cNvSpPr txBox="1"/>
          <p:nvPr/>
        </p:nvSpPr>
        <p:spPr>
          <a:xfrm>
            <a:off x="4378471" y="3247396"/>
            <a:ext cx="3245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quantization error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C136C3-870E-5E0B-5411-BC7E90F37A51}"/>
              </a:ext>
            </a:extLst>
          </p:cNvPr>
          <p:cNvSpPr txBox="1"/>
          <p:nvPr/>
        </p:nvSpPr>
        <p:spPr>
          <a:xfrm>
            <a:off x="8462771" y="2913559"/>
            <a:ext cx="300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total noise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1A550CB-C44E-7E3C-D536-0EF6973737D1}"/>
                  </a:ext>
                </a:extLst>
              </p:cNvPr>
              <p:cNvSpPr txBox="1"/>
              <p:nvPr/>
            </p:nvSpPr>
            <p:spPr>
              <a:xfrm>
                <a:off x="168218" y="4420166"/>
                <a:ext cx="1936628" cy="6333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1A550CB-C44E-7E3C-D536-0EF697373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18" y="4420166"/>
                <a:ext cx="1936628" cy="6333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595EAD1-4235-7C92-6E48-3959D598E390}"/>
                  </a:ext>
                </a:extLst>
              </p:cNvPr>
              <p:cNvSpPr txBox="1"/>
              <p:nvPr/>
            </p:nvSpPr>
            <p:spPr>
              <a:xfrm>
                <a:off x="442886" y="5159243"/>
                <a:ext cx="17210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44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595EAD1-4235-7C92-6E48-3959D598E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86" y="5159243"/>
                <a:ext cx="172106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1879C01-5B8E-1BC6-0424-9B51A67B34DD}"/>
              </a:ext>
            </a:extLst>
          </p:cNvPr>
          <p:cNvSpPr txBox="1"/>
          <p:nvPr/>
        </p:nvSpPr>
        <p:spPr>
          <a:xfrm>
            <a:off x="426711" y="3481541"/>
            <a:ext cx="300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step size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20B95C4-54C2-5EE4-F098-48C74FC2FD56}"/>
                  </a:ext>
                </a:extLst>
              </p:cNvPr>
              <p:cNvSpPr txBox="1"/>
              <p:nvPr/>
            </p:nvSpPr>
            <p:spPr>
              <a:xfrm>
                <a:off x="2104846" y="4438941"/>
                <a:ext cx="1936628" cy="6333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20B95C4-54C2-5EE4-F098-48C74FC2F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846" y="4438941"/>
                <a:ext cx="1936628" cy="6333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A1AE189-75C6-AF02-4524-F9E0E529C04B}"/>
                  </a:ext>
                </a:extLst>
              </p:cNvPr>
              <p:cNvSpPr txBox="1"/>
              <p:nvPr/>
            </p:nvSpPr>
            <p:spPr>
              <a:xfrm>
                <a:off x="2379514" y="5178018"/>
                <a:ext cx="17210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ar-AE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A1AE189-75C6-AF02-4524-F9E0E529C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514" y="5178018"/>
                <a:ext cx="172106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15DCF4D7-FFA3-7C11-0339-DEFB8096314A}"/>
              </a:ext>
            </a:extLst>
          </p:cNvPr>
          <p:cNvSpPr txBox="1"/>
          <p:nvPr/>
        </p:nvSpPr>
        <p:spPr>
          <a:xfrm>
            <a:off x="696879" y="4061345"/>
            <a:ext cx="104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dirty="0">
                <a:solidFill>
                  <a:srgbClr val="0070C0"/>
                </a:solidFill>
              </a:rPr>
              <a:t>11 bit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FB4944-61DA-B739-41BF-6423EF13F9A7}"/>
              </a:ext>
            </a:extLst>
          </p:cNvPr>
          <p:cNvSpPr txBox="1"/>
          <p:nvPr/>
        </p:nvSpPr>
        <p:spPr>
          <a:xfrm>
            <a:off x="2646090" y="4096449"/>
            <a:ext cx="104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dirty="0">
                <a:solidFill>
                  <a:srgbClr val="FF0000"/>
                </a:solidFill>
              </a:rPr>
              <a:t>12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4A585DC-6ABD-B155-28D8-172B4A40F21C}"/>
                  </a:ext>
                </a:extLst>
              </p:cNvPr>
              <p:cNvSpPr txBox="1"/>
              <p:nvPr/>
            </p:nvSpPr>
            <p:spPr>
              <a:xfrm>
                <a:off x="4437528" y="4488342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44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𝑚𝑉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4A585DC-6ABD-B155-28D8-172B4A40F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28" y="4488342"/>
                <a:ext cx="2536824" cy="6896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AFD0736-FC80-87B2-07F6-BD332881701D}"/>
                  </a:ext>
                </a:extLst>
              </p:cNvPr>
              <p:cNvSpPr txBox="1"/>
              <p:nvPr/>
            </p:nvSpPr>
            <p:spPr>
              <a:xfrm>
                <a:off x="6592787" y="4633738"/>
                <a:ext cx="15552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70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AFD0736-FC80-87B2-07F6-BD3328817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787" y="4633738"/>
                <a:ext cx="155523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BD8CEC1-0D5C-CCBB-0797-AE9FC438C1AB}"/>
                  </a:ext>
                </a:extLst>
              </p:cNvPr>
              <p:cNvSpPr txBox="1"/>
              <p:nvPr/>
            </p:nvSpPr>
            <p:spPr>
              <a:xfrm>
                <a:off x="4437528" y="5258686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22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𝑚𝑉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BD8CEC1-0D5C-CCBB-0797-AE9FC438C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28" y="5258686"/>
                <a:ext cx="2536824" cy="6896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0DDCA53-1023-9922-7D64-62B268A46C8E}"/>
                  </a:ext>
                </a:extLst>
              </p:cNvPr>
              <p:cNvSpPr txBox="1"/>
              <p:nvPr/>
            </p:nvSpPr>
            <p:spPr>
              <a:xfrm>
                <a:off x="6592787" y="5404082"/>
                <a:ext cx="15552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ar-AE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0DDCA53-1023-9922-7D64-62B268A46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787" y="5404082"/>
                <a:ext cx="1555237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AB3E269-8290-D3E6-9F10-90C59B460041}"/>
                  </a:ext>
                </a:extLst>
              </p:cNvPr>
              <p:cNvSpPr txBox="1"/>
              <p:nvPr/>
            </p:nvSpPr>
            <p:spPr>
              <a:xfrm>
                <a:off x="8800554" y="3472624"/>
                <a:ext cx="2573198" cy="403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ar-AE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ar-AE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ar-AE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ar-AE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𝑜𝑡</m:t>
                        </m:r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ar-AE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𝑒𝑟</m:t>
                        </m:r>
                      </m:sub>
                    </m:sSub>
                  </m:oMath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AB3E269-8290-D3E6-9F10-90C59B460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554" y="3472624"/>
                <a:ext cx="2573198" cy="403380"/>
              </a:xfrm>
              <a:prstGeom prst="rect">
                <a:avLst/>
              </a:prstGeom>
              <a:blipFill>
                <a:blip r:embed="rId11"/>
                <a:stretch>
                  <a:fillRect t="-7576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66C8301-DB6C-8E50-73E5-2619F703BDF0}"/>
                  </a:ext>
                </a:extLst>
              </p:cNvPr>
              <p:cNvSpPr txBox="1"/>
              <p:nvPr/>
            </p:nvSpPr>
            <p:spPr>
              <a:xfrm>
                <a:off x="8291266" y="3897652"/>
                <a:ext cx="35917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70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66C8301-DB6C-8E50-73E5-2619F703B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1266" y="3897652"/>
                <a:ext cx="3591773" cy="369332"/>
              </a:xfrm>
              <a:prstGeom prst="rect">
                <a:avLst/>
              </a:prstGeom>
              <a:blipFill>
                <a:blip r:embed="rId1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9360979-E536-D089-8E0A-2166C44CD7A8}"/>
                  </a:ext>
                </a:extLst>
              </p:cNvPr>
              <p:cNvSpPr txBox="1"/>
              <p:nvPr/>
            </p:nvSpPr>
            <p:spPr>
              <a:xfrm>
                <a:off x="8715109" y="4338294"/>
                <a:ext cx="2194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49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9360979-E536-D089-8E0A-2166C44CD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109" y="4338294"/>
                <a:ext cx="219475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5CE07F1-DE4A-77FE-7225-4946D54AEAAF}"/>
                  </a:ext>
                </a:extLst>
              </p:cNvPr>
              <p:cNvSpPr txBox="1"/>
              <p:nvPr/>
            </p:nvSpPr>
            <p:spPr>
              <a:xfrm>
                <a:off x="8715109" y="4785463"/>
                <a:ext cx="2039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ar-AE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5CE07F1-DE4A-77FE-7225-4946D54AEA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109" y="4785463"/>
                <a:ext cx="2039977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A1420240-4856-182E-7DAF-CAF679705EB9}"/>
              </a:ext>
            </a:extLst>
          </p:cNvPr>
          <p:cNvSpPr txBox="1"/>
          <p:nvPr/>
        </p:nvSpPr>
        <p:spPr>
          <a:xfrm>
            <a:off x="10755086" y="4785463"/>
            <a:ext cx="72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dirty="0">
                <a:solidFill>
                  <a:srgbClr val="0070C0"/>
                </a:solidFill>
              </a:rPr>
              <a:t>(rms)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E005DB7-ABB9-B64F-388F-6A3295D22D4A}"/>
                  </a:ext>
                </a:extLst>
              </p:cNvPr>
              <p:cNvSpPr txBox="1"/>
              <p:nvPr/>
            </p:nvSpPr>
            <p:spPr>
              <a:xfrm>
                <a:off x="8291266" y="5279481"/>
                <a:ext cx="35917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35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ar-A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E005DB7-ABB9-B64F-388F-6A3295D22D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1266" y="5279481"/>
                <a:ext cx="3591773" cy="369332"/>
              </a:xfrm>
              <a:prstGeom prst="rect">
                <a:avLst/>
              </a:prstGeom>
              <a:blipFill>
                <a:blip r:embed="rId1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9A831DE-137B-3068-723A-69B850158A5E}"/>
                  </a:ext>
                </a:extLst>
              </p:cNvPr>
              <p:cNvSpPr txBox="1"/>
              <p:nvPr/>
            </p:nvSpPr>
            <p:spPr>
              <a:xfrm>
                <a:off x="8715109" y="5720123"/>
                <a:ext cx="2194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ar-A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</m:e>
                        <m:sup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9A831DE-137B-3068-723A-69B850158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109" y="5720123"/>
                <a:ext cx="2194753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8C8A2D3-0D00-0847-0E4D-5617E1AC871B}"/>
                  </a:ext>
                </a:extLst>
              </p:cNvPr>
              <p:cNvSpPr txBox="1"/>
              <p:nvPr/>
            </p:nvSpPr>
            <p:spPr>
              <a:xfrm>
                <a:off x="8715109" y="6167292"/>
                <a:ext cx="2039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ar-AE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03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8C8A2D3-0D00-0847-0E4D-5617E1AC8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109" y="6167292"/>
                <a:ext cx="2039977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>
            <a:extLst>
              <a:ext uri="{FF2B5EF4-FFF2-40B4-BE49-F238E27FC236}">
                <a16:creationId xmlns:a16="http://schemas.microsoft.com/office/drawing/2014/main" id="{EEA62275-0371-EC2F-7D92-6E2DC1AE0DF4}"/>
              </a:ext>
            </a:extLst>
          </p:cNvPr>
          <p:cNvSpPr txBox="1"/>
          <p:nvPr/>
        </p:nvSpPr>
        <p:spPr>
          <a:xfrm>
            <a:off x="10755086" y="6167292"/>
            <a:ext cx="72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dirty="0">
                <a:solidFill>
                  <a:srgbClr val="FF0000"/>
                </a:solidFill>
              </a:rPr>
              <a:t>(rms)</a:t>
            </a:r>
          </a:p>
        </p:txBody>
      </p:sp>
    </p:spTree>
    <p:extLst>
      <p:ext uri="{BB962C8B-B14F-4D97-AF65-F5344CB8AC3E}">
        <p14:creationId xmlns:p14="http://schemas.microsoft.com/office/powerpoint/2010/main" val="263359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3" grpId="0"/>
      <p:bldP spid="6" grpId="0"/>
      <p:bldP spid="7" grpId="0"/>
      <p:bldP spid="8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49D0C-1848-D1D6-4EDA-57A411BAA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923C7C-B2EB-140F-398D-9C8C677F99D4}"/>
              </a:ext>
            </a:extLst>
          </p:cNvPr>
          <p:cNvSpPr txBox="1"/>
          <p:nvPr/>
        </p:nvSpPr>
        <p:spPr>
          <a:xfrm>
            <a:off x="1689100" y="459118"/>
            <a:ext cx="97960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signals below is to be sampled at the indicated frequency or period.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C19E54-8AAA-065A-2F54-3AAD5421D913}"/>
              </a:ext>
            </a:extLst>
          </p:cNvPr>
          <p:cNvSpPr txBox="1"/>
          <p:nvPr/>
        </p:nvSpPr>
        <p:spPr>
          <a:xfrm>
            <a:off x="2960916" y="1536336"/>
            <a:ext cx="8307392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Indicate if aliasing will occur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If aliasing will occur, indicate the frequency at which the aliased signal will appear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If aliasing will occur, state the minimum sampling frequency (or maximum sampling period) needed to prevent aliasing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/>
              <p:nvPr/>
            </p:nvSpPr>
            <p:spPr>
              <a:xfrm>
                <a:off x="1183071" y="3635042"/>
                <a:ext cx="37191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071" y="3635042"/>
                <a:ext cx="3719160" cy="369332"/>
              </a:xfrm>
              <a:prstGeom prst="rect">
                <a:avLst/>
              </a:prstGeom>
              <a:blipFill>
                <a:blip r:embed="rId2"/>
                <a:stretch>
                  <a:fillRect l="-147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BD5EC3F2-15CA-B546-91A9-1D1CD9AB9C34}"/>
              </a:ext>
            </a:extLst>
          </p:cNvPr>
          <p:cNvSpPr txBox="1"/>
          <p:nvPr/>
        </p:nvSpPr>
        <p:spPr>
          <a:xfrm>
            <a:off x="5236030" y="3635042"/>
            <a:ext cx="67833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1000 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0D5773-48A7-1E59-F009-2976D5C4C49A}"/>
                  </a:ext>
                </a:extLst>
              </p:cNvPr>
              <p:cNvSpPr txBox="1"/>
              <p:nvPr/>
            </p:nvSpPr>
            <p:spPr>
              <a:xfrm>
                <a:off x="1183071" y="4363608"/>
                <a:ext cx="35059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0D5773-48A7-1E59-F009-2976D5C4C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071" y="4363608"/>
                <a:ext cx="3505960" cy="369332"/>
              </a:xfrm>
              <a:prstGeom prst="rect">
                <a:avLst/>
              </a:prstGeom>
              <a:blipFill>
                <a:blip r:embed="rId3"/>
                <a:stretch>
                  <a:fillRect l="-156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B82D8D7-50D5-BF60-5285-67ED886E4FBC}"/>
              </a:ext>
            </a:extLst>
          </p:cNvPr>
          <p:cNvSpPr txBox="1"/>
          <p:nvPr/>
        </p:nvSpPr>
        <p:spPr>
          <a:xfrm>
            <a:off x="5236030" y="4363608"/>
            <a:ext cx="67833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25  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25221E-2889-46B0-129F-D5BFFD5FFD12}"/>
                  </a:ext>
                </a:extLst>
              </p:cNvPr>
              <p:cNvSpPr txBox="1"/>
              <p:nvPr/>
            </p:nvSpPr>
            <p:spPr>
              <a:xfrm>
                <a:off x="1197051" y="5102271"/>
                <a:ext cx="3675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25221E-2889-46B0-129F-D5BFFD5FFD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51" y="5102271"/>
                <a:ext cx="3675878" cy="369332"/>
              </a:xfrm>
              <a:prstGeom prst="rect">
                <a:avLst/>
              </a:prstGeom>
              <a:blipFill>
                <a:blip r:embed="rId4"/>
                <a:stretch>
                  <a:fillRect l="-1493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038DE65-D31A-EABB-C780-E9739A65DF36}"/>
              </a:ext>
            </a:extLst>
          </p:cNvPr>
          <p:cNvSpPr txBox="1"/>
          <p:nvPr/>
        </p:nvSpPr>
        <p:spPr>
          <a:xfrm>
            <a:off x="5397725" y="5112369"/>
            <a:ext cx="49981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10  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0C5C01-99EE-34D5-DE23-66B34F27C511}"/>
                  </a:ext>
                </a:extLst>
              </p:cNvPr>
              <p:cNvSpPr txBox="1"/>
              <p:nvPr/>
            </p:nvSpPr>
            <p:spPr>
              <a:xfrm>
                <a:off x="1197051" y="5918414"/>
                <a:ext cx="38890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0C5C01-99EE-34D5-DE23-66B34F27C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51" y="5918414"/>
                <a:ext cx="3889078" cy="369332"/>
              </a:xfrm>
              <a:prstGeom prst="rect">
                <a:avLst/>
              </a:prstGeom>
              <a:blipFill>
                <a:blip r:embed="rId5"/>
                <a:stretch>
                  <a:fillRect l="-1567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A8AE5F4-8F81-FE29-9D52-D8383F572BAC}"/>
              </a:ext>
            </a:extLst>
          </p:cNvPr>
          <p:cNvSpPr txBox="1"/>
          <p:nvPr/>
        </p:nvSpPr>
        <p:spPr>
          <a:xfrm>
            <a:off x="5506582" y="5918414"/>
            <a:ext cx="49981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800  Hz</a:t>
            </a:r>
          </a:p>
        </p:txBody>
      </p:sp>
    </p:spTree>
    <p:extLst>
      <p:ext uri="{BB962C8B-B14F-4D97-AF65-F5344CB8AC3E}">
        <p14:creationId xmlns:p14="http://schemas.microsoft.com/office/powerpoint/2010/main" val="257220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11B67-A7B4-CF5C-5C97-A164C012A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5584758-F108-48E8-89F7-527C2A08C3F5}"/>
                  </a:ext>
                </a:extLst>
              </p:cNvPr>
              <p:cNvSpPr txBox="1"/>
              <p:nvPr/>
            </p:nvSpPr>
            <p:spPr>
              <a:xfrm>
                <a:off x="1355650" y="837413"/>
                <a:ext cx="37191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5584758-F108-48E8-89F7-527C2A08C3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650" y="837413"/>
                <a:ext cx="3719160" cy="369332"/>
              </a:xfrm>
              <a:prstGeom prst="rect">
                <a:avLst/>
              </a:prstGeom>
              <a:blipFill>
                <a:blip r:embed="rId2"/>
                <a:stretch>
                  <a:fillRect l="-147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7807A93-0AED-F763-FC95-CEC038316515}"/>
              </a:ext>
            </a:extLst>
          </p:cNvPr>
          <p:cNvSpPr txBox="1"/>
          <p:nvPr/>
        </p:nvSpPr>
        <p:spPr>
          <a:xfrm>
            <a:off x="5408610" y="837413"/>
            <a:ext cx="506344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1000 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9F5C879-BDA2-EE3A-5610-9DFD06C19AE3}"/>
                  </a:ext>
                </a:extLst>
              </p:cNvPr>
              <p:cNvSpPr txBox="1"/>
              <p:nvPr/>
            </p:nvSpPr>
            <p:spPr>
              <a:xfrm>
                <a:off x="6384452" y="5748443"/>
                <a:ext cx="481676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9F5C879-BDA2-EE3A-5610-9DFD06C19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452" y="5748443"/>
                <a:ext cx="4816767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CA7A6F-F2BB-9756-D3DD-6ECCA4017D6B}"/>
                  </a:ext>
                </a:extLst>
              </p:cNvPr>
              <p:cNvSpPr txBox="1"/>
              <p:nvPr/>
            </p:nvSpPr>
            <p:spPr>
              <a:xfrm>
                <a:off x="1605413" y="5748444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CA7A6F-F2BB-9756-D3DD-6ECCA4017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413" y="5748444"/>
                <a:ext cx="4769896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CACC36-53C5-249A-C7E3-3D8E6A94D9C4}"/>
                  </a:ext>
                </a:extLst>
              </p:cNvPr>
              <p:cNvSpPr txBox="1"/>
              <p:nvPr/>
            </p:nvSpPr>
            <p:spPr>
              <a:xfrm>
                <a:off x="2023180" y="1948705"/>
                <a:ext cx="33574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CACC36-53C5-249A-C7E3-3D8E6A94D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180" y="1948705"/>
                <a:ext cx="3357458" cy="369332"/>
              </a:xfrm>
              <a:prstGeom prst="rect">
                <a:avLst/>
              </a:prstGeom>
              <a:blipFill>
                <a:blip r:embed="rId5"/>
                <a:stretch>
                  <a:fillRect l="-181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4644E854-4509-6966-5D32-D8440D2DF8E4}"/>
              </a:ext>
            </a:extLst>
          </p:cNvPr>
          <p:cNvSpPr txBox="1"/>
          <p:nvPr/>
        </p:nvSpPr>
        <p:spPr>
          <a:xfrm>
            <a:off x="5151010" y="2504021"/>
            <a:ext cx="2276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300  Hz signal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47C223-38A5-8FE4-1907-36F9FF81CBE8}"/>
              </a:ext>
            </a:extLst>
          </p:cNvPr>
          <p:cNvSpPr txBox="1"/>
          <p:nvPr/>
        </p:nvSpPr>
        <p:spPr>
          <a:xfrm>
            <a:off x="1838095" y="1447821"/>
            <a:ext cx="23202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rewrite equation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2A9BE12-264A-597F-3D47-541B80F3AD95}"/>
              </a:ext>
            </a:extLst>
          </p:cNvPr>
          <p:cNvCxnSpPr/>
          <p:nvPr/>
        </p:nvCxnSpPr>
        <p:spPr>
          <a:xfrm flipH="1" flipV="1">
            <a:off x="4715581" y="2318037"/>
            <a:ext cx="337457" cy="272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D5DCCC2-C970-09E8-9A87-D02C8434AD5C}"/>
              </a:ext>
            </a:extLst>
          </p:cNvPr>
          <p:cNvSpPr txBox="1"/>
          <p:nvPr/>
        </p:nvSpPr>
        <p:spPr>
          <a:xfrm>
            <a:off x="2412457" y="3292928"/>
            <a:ext cx="795074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minimum sampling frequency to prevent aliasing is 600  Hz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9898AD-A0FE-40F3-0D39-08A5B8AEFEE6}"/>
              </a:ext>
            </a:extLst>
          </p:cNvPr>
          <p:cNvSpPr txBox="1"/>
          <p:nvPr/>
        </p:nvSpPr>
        <p:spPr>
          <a:xfrm>
            <a:off x="2399937" y="3966687"/>
            <a:ext cx="795074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signal is being sampled at a rate higher than the minimum sampling frequency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D978A-D9DC-C31C-F35D-889C48D982F9}"/>
              </a:ext>
            </a:extLst>
          </p:cNvPr>
          <p:cNvSpPr txBox="1"/>
          <p:nvPr/>
        </p:nvSpPr>
        <p:spPr>
          <a:xfrm>
            <a:off x="2391118" y="4878228"/>
            <a:ext cx="795074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 aliasing will occur</a:t>
            </a:r>
          </a:p>
        </p:txBody>
      </p:sp>
    </p:spTree>
    <p:extLst>
      <p:ext uri="{BB962C8B-B14F-4D97-AF65-F5344CB8AC3E}">
        <p14:creationId xmlns:p14="http://schemas.microsoft.com/office/powerpoint/2010/main" val="305451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4E6ED-7204-C357-F4E2-44D8DF7CA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7E50CDE-5BBA-2EDE-B54A-88289006C59B}"/>
                  </a:ext>
                </a:extLst>
              </p:cNvPr>
              <p:cNvSpPr txBox="1"/>
              <p:nvPr/>
            </p:nvSpPr>
            <p:spPr>
              <a:xfrm>
                <a:off x="1240544" y="847522"/>
                <a:ext cx="35059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7E50CDE-5BBA-2EDE-B54A-88289006C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544" y="847522"/>
                <a:ext cx="3505960" cy="369332"/>
              </a:xfrm>
              <a:prstGeom prst="rect">
                <a:avLst/>
              </a:prstGeom>
              <a:blipFill>
                <a:blip r:embed="rId2"/>
                <a:stretch>
                  <a:fillRect l="-1739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D1413FC-BF8E-57F5-A428-94717716C502}"/>
              </a:ext>
            </a:extLst>
          </p:cNvPr>
          <p:cNvSpPr txBox="1"/>
          <p:nvPr/>
        </p:nvSpPr>
        <p:spPr>
          <a:xfrm>
            <a:off x="5293504" y="847522"/>
            <a:ext cx="43294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25  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C46FEB-75C0-5371-80E3-53E4D65FA4A2}"/>
                  </a:ext>
                </a:extLst>
              </p:cNvPr>
              <p:cNvSpPr txBox="1"/>
              <p:nvPr/>
            </p:nvSpPr>
            <p:spPr>
              <a:xfrm>
                <a:off x="6096000" y="4580769"/>
                <a:ext cx="509325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𝟐𝟓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𝟒𝟎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C46FEB-75C0-5371-80E3-53E4D65FA4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80769"/>
                <a:ext cx="5093254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84B2730-0271-F4A8-BB1B-E7EFF2922917}"/>
                  </a:ext>
                </a:extLst>
              </p:cNvPr>
              <p:cNvSpPr txBox="1"/>
              <p:nvPr/>
            </p:nvSpPr>
            <p:spPr>
              <a:xfrm>
                <a:off x="833726" y="4580769"/>
                <a:ext cx="526227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84B2730-0271-F4A8-BB1B-E7EFF2922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26" y="4580769"/>
                <a:ext cx="5262274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E0CE152-32AD-1AFE-ACF8-23BDCDBE4035}"/>
              </a:ext>
            </a:extLst>
          </p:cNvPr>
          <p:cNvSpPr txBox="1"/>
          <p:nvPr/>
        </p:nvSpPr>
        <p:spPr>
          <a:xfrm>
            <a:off x="4831715" y="2467712"/>
            <a:ext cx="2276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25  Hz signal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3163B3-60C9-5084-5136-A706A0265A66}"/>
              </a:ext>
            </a:extLst>
          </p:cNvPr>
          <p:cNvSpPr txBox="1"/>
          <p:nvPr/>
        </p:nvSpPr>
        <p:spPr>
          <a:xfrm>
            <a:off x="1838095" y="1447821"/>
            <a:ext cx="23202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rewrite equation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9B653D5-A6A0-D162-134C-67502F727F2F}"/>
              </a:ext>
            </a:extLst>
          </p:cNvPr>
          <p:cNvCxnSpPr>
            <a:cxnSpLocks/>
          </p:cNvCxnSpPr>
          <p:nvPr/>
        </p:nvCxnSpPr>
        <p:spPr>
          <a:xfrm flipH="1" flipV="1">
            <a:off x="4103912" y="2214178"/>
            <a:ext cx="555320" cy="2779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91DA30-8836-3051-A948-282E45D69653}"/>
                  </a:ext>
                </a:extLst>
              </p:cNvPr>
              <p:cNvSpPr txBox="1"/>
              <p:nvPr/>
            </p:nvSpPr>
            <p:spPr>
              <a:xfrm>
                <a:off x="1838095" y="1863454"/>
                <a:ext cx="32115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25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∙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91DA30-8836-3051-A948-282E45D69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095" y="1863454"/>
                <a:ext cx="3211585" cy="369332"/>
              </a:xfrm>
              <a:prstGeom prst="rect">
                <a:avLst/>
              </a:prstGeom>
              <a:blipFill>
                <a:blip r:embed="rId5"/>
                <a:stretch>
                  <a:fillRect l="-1901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2A9B4987-3A2C-65BF-E7E1-91016DE40E97}"/>
              </a:ext>
            </a:extLst>
          </p:cNvPr>
          <p:cNvSpPr txBox="1"/>
          <p:nvPr/>
        </p:nvSpPr>
        <p:spPr>
          <a:xfrm>
            <a:off x="8948437" y="1309456"/>
            <a:ext cx="31361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1630F8F-9DC0-5D85-3DE6-475EA6BC7651}"/>
              </a:ext>
            </a:extLst>
          </p:cNvPr>
          <p:cNvCxnSpPr/>
          <p:nvPr/>
        </p:nvCxnSpPr>
        <p:spPr>
          <a:xfrm flipH="1" flipV="1">
            <a:off x="8563682" y="1216854"/>
            <a:ext cx="337457" cy="272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A16CB45-CAC2-D5AA-BAD4-A4CD68952A67}"/>
                  </a:ext>
                </a:extLst>
              </p:cNvPr>
              <p:cNvSpPr txBox="1"/>
              <p:nvPr/>
            </p:nvSpPr>
            <p:spPr>
              <a:xfrm>
                <a:off x="7833959" y="1858329"/>
                <a:ext cx="898451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A16CB45-CAC2-D5AA-BAD4-A4CD68952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959" y="1858329"/>
                <a:ext cx="898451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B93CD4-8723-4936-994B-89105EB837C8}"/>
                  </a:ext>
                </a:extLst>
              </p:cNvPr>
              <p:cNvSpPr txBox="1"/>
              <p:nvPr/>
            </p:nvSpPr>
            <p:spPr>
              <a:xfrm>
                <a:off x="8948437" y="1898585"/>
                <a:ext cx="1423595" cy="6940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025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B93CD4-8723-4936-994B-89105EB837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437" y="1898585"/>
                <a:ext cx="1423595" cy="6940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C142A5-07A8-B073-3E20-C0E2CD49B9D6}"/>
                  </a:ext>
                </a:extLst>
              </p:cNvPr>
              <p:cNvSpPr txBox="1"/>
              <p:nvPr/>
            </p:nvSpPr>
            <p:spPr>
              <a:xfrm>
                <a:off x="10544515" y="2072649"/>
                <a:ext cx="116313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C142A5-07A8-B073-3E20-C0E2CD49B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4515" y="2072649"/>
                <a:ext cx="1163139" cy="369332"/>
              </a:xfrm>
              <a:prstGeom prst="rect">
                <a:avLst/>
              </a:prstGeom>
              <a:blipFill>
                <a:blip r:embed="rId8"/>
                <a:stretch>
                  <a:fillRect l="-2618" r="-5236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82EC406C-EC6A-F5A1-51C1-A058736F7269}"/>
              </a:ext>
            </a:extLst>
          </p:cNvPr>
          <p:cNvSpPr txBox="1"/>
          <p:nvPr/>
        </p:nvSpPr>
        <p:spPr>
          <a:xfrm>
            <a:off x="1424438" y="3545412"/>
            <a:ext cx="986955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signal is being sampled at less than the minimum sampling frequency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AC22A6-EDE5-DFC4-2924-859C17EDE949}"/>
              </a:ext>
            </a:extLst>
          </p:cNvPr>
          <p:cNvSpPr txBox="1"/>
          <p:nvPr/>
        </p:nvSpPr>
        <p:spPr>
          <a:xfrm>
            <a:off x="4861227" y="2964119"/>
            <a:ext cx="4972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50  Hz minimum sampling frequency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E231FF-7BFC-EFD3-2080-E11F1E6A8185}"/>
              </a:ext>
            </a:extLst>
          </p:cNvPr>
          <p:cNvSpPr txBox="1"/>
          <p:nvPr/>
        </p:nvSpPr>
        <p:spPr>
          <a:xfrm>
            <a:off x="1424439" y="4089720"/>
            <a:ext cx="273390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Aliasing will occur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525FB1-3916-228B-FAE2-7A8C70C3A1AB}"/>
              </a:ext>
            </a:extLst>
          </p:cNvPr>
          <p:cNvSpPr txBox="1"/>
          <p:nvPr/>
        </p:nvSpPr>
        <p:spPr>
          <a:xfrm>
            <a:off x="8387006" y="4156847"/>
            <a:ext cx="112286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(k = -1)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593DFA7-ACDB-56DA-6817-3A5E96684D84}"/>
                  </a:ext>
                </a:extLst>
              </p:cNvPr>
              <p:cNvSpPr txBox="1"/>
              <p:nvPr/>
            </p:nvSpPr>
            <p:spPr>
              <a:xfrm>
                <a:off x="1603276" y="5554500"/>
                <a:ext cx="412446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593DFA7-ACDB-56DA-6817-3A5E96684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276" y="5554500"/>
                <a:ext cx="4124462" cy="8298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290208-B926-ED79-3CB7-DDE8935CCF57}"/>
                  </a:ext>
                </a:extLst>
              </p:cNvPr>
              <p:cNvSpPr txBox="1"/>
              <p:nvPr/>
            </p:nvSpPr>
            <p:spPr>
              <a:xfrm>
                <a:off x="5727738" y="5529790"/>
                <a:ext cx="389523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290208-B926-ED79-3CB7-DDE8935CC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7738" y="5529790"/>
                <a:ext cx="3895234" cy="8298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B5E3A491-788C-FD66-0E51-A58AEFEE9C95}"/>
              </a:ext>
            </a:extLst>
          </p:cNvPr>
          <p:cNvSpPr txBox="1"/>
          <p:nvPr/>
        </p:nvSpPr>
        <p:spPr>
          <a:xfrm>
            <a:off x="9852200" y="5645679"/>
            <a:ext cx="2200766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signal will appear at 15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7577FE2-0476-C048-FB33-8B4E75C934AC}"/>
                  </a:ext>
                </a:extLst>
              </p:cNvPr>
              <p:cNvSpPr txBox="1"/>
              <p:nvPr/>
            </p:nvSpPr>
            <p:spPr>
              <a:xfrm>
                <a:off x="228690" y="2441981"/>
                <a:ext cx="4070410" cy="6531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25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∙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7577FE2-0476-C048-FB33-8B4E75C93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90" y="2441981"/>
                <a:ext cx="4070410" cy="65312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646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5" grpId="0"/>
      <p:bldP spid="7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CDAA8-043B-9E43-FB4A-8778613C6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27006A-2C19-3798-D47E-DB69FF04429F}"/>
                  </a:ext>
                </a:extLst>
              </p:cNvPr>
              <p:cNvSpPr txBox="1"/>
              <p:nvPr/>
            </p:nvSpPr>
            <p:spPr>
              <a:xfrm>
                <a:off x="6096000" y="4526179"/>
                <a:ext cx="4880888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27006A-2C19-3798-D47E-DB69FF044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26179"/>
                <a:ext cx="4880888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6C66FB5-2A7F-98AF-204A-8D05A6506A25}"/>
                  </a:ext>
                </a:extLst>
              </p:cNvPr>
              <p:cNvSpPr txBox="1"/>
              <p:nvPr/>
            </p:nvSpPr>
            <p:spPr>
              <a:xfrm>
                <a:off x="1326104" y="4529626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6C66FB5-2A7F-98AF-204A-8D05A6506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104" y="4529626"/>
                <a:ext cx="4769896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B6B081F-3EF8-654B-61DC-5874342AD273}"/>
              </a:ext>
            </a:extLst>
          </p:cNvPr>
          <p:cNvSpPr txBox="1"/>
          <p:nvPr/>
        </p:nvSpPr>
        <p:spPr>
          <a:xfrm>
            <a:off x="4443439" y="2510054"/>
            <a:ext cx="2276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100  Hz signal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7FBB6A-7E83-9660-D8D7-AAB242179E4E}"/>
              </a:ext>
            </a:extLst>
          </p:cNvPr>
          <p:cNvSpPr txBox="1"/>
          <p:nvPr/>
        </p:nvSpPr>
        <p:spPr>
          <a:xfrm>
            <a:off x="1838095" y="1447821"/>
            <a:ext cx="23202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rewrite equation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C470406-63BB-03DF-A893-E5CCE7DC1697}"/>
              </a:ext>
            </a:extLst>
          </p:cNvPr>
          <p:cNvCxnSpPr/>
          <p:nvPr/>
        </p:nvCxnSpPr>
        <p:spPr>
          <a:xfrm flipH="1" flipV="1">
            <a:off x="3989613" y="2279087"/>
            <a:ext cx="337457" cy="272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550582-F0B3-CF93-CB9F-85EC2B657AD1}"/>
                  </a:ext>
                </a:extLst>
              </p:cNvPr>
              <p:cNvSpPr txBox="1"/>
              <p:nvPr/>
            </p:nvSpPr>
            <p:spPr>
              <a:xfrm>
                <a:off x="1838095" y="1863454"/>
                <a:ext cx="33815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∙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550582-F0B3-CF93-CB9F-85EC2B657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095" y="1863454"/>
                <a:ext cx="3381503" cy="369332"/>
              </a:xfrm>
              <a:prstGeom prst="rect">
                <a:avLst/>
              </a:prstGeom>
              <a:blipFill>
                <a:blip r:embed="rId4"/>
                <a:stretch>
                  <a:fillRect l="-180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9D395A0-23D3-6DCC-2CE3-48B817ECB3BD}"/>
              </a:ext>
            </a:extLst>
          </p:cNvPr>
          <p:cNvSpPr txBox="1"/>
          <p:nvPr/>
        </p:nvSpPr>
        <p:spPr>
          <a:xfrm>
            <a:off x="8807640" y="1309199"/>
            <a:ext cx="31361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44D2989-36CF-DFFA-A707-8CB77E6900E6}"/>
              </a:ext>
            </a:extLst>
          </p:cNvPr>
          <p:cNvCxnSpPr/>
          <p:nvPr/>
        </p:nvCxnSpPr>
        <p:spPr>
          <a:xfrm flipH="1" flipV="1">
            <a:off x="8387006" y="1183940"/>
            <a:ext cx="337457" cy="272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62C69DD-E232-D2F0-DEE0-512835C0B5F0}"/>
                  </a:ext>
                </a:extLst>
              </p:cNvPr>
              <p:cNvSpPr txBox="1"/>
              <p:nvPr/>
            </p:nvSpPr>
            <p:spPr>
              <a:xfrm>
                <a:off x="7589867" y="2000811"/>
                <a:ext cx="898451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62C69DD-E232-D2F0-DEE0-512835C0B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867" y="2000811"/>
                <a:ext cx="898451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1E7AF7D-EF2E-5E01-2DC5-1F17B5F199E8}"/>
                  </a:ext>
                </a:extLst>
              </p:cNvPr>
              <p:cNvSpPr txBox="1"/>
              <p:nvPr/>
            </p:nvSpPr>
            <p:spPr>
              <a:xfrm>
                <a:off x="8704345" y="2041067"/>
                <a:ext cx="1423595" cy="6940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010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1E7AF7D-EF2E-5E01-2DC5-1F17B5F199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4345" y="2041067"/>
                <a:ext cx="1423595" cy="6940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A127DF2-1E71-94DA-7761-2D892054A7C4}"/>
                  </a:ext>
                </a:extLst>
              </p:cNvPr>
              <p:cNvSpPr txBox="1"/>
              <p:nvPr/>
            </p:nvSpPr>
            <p:spPr>
              <a:xfrm>
                <a:off x="10300423" y="2215131"/>
                <a:ext cx="133305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A127DF2-1E71-94DA-7761-2D892054A7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0423" y="2215131"/>
                <a:ext cx="1333057" cy="369332"/>
              </a:xfrm>
              <a:prstGeom prst="rect">
                <a:avLst/>
              </a:prstGeom>
              <a:blipFill>
                <a:blip r:embed="rId7"/>
                <a:stretch>
                  <a:fillRect l="-2294" r="-5046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57E4E8E0-CBA1-AD57-A740-B21CAA483074}"/>
              </a:ext>
            </a:extLst>
          </p:cNvPr>
          <p:cNvSpPr txBox="1"/>
          <p:nvPr/>
        </p:nvSpPr>
        <p:spPr>
          <a:xfrm>
            <a:off x="1424439" y="3489421"/>
            <a:ext cx="986955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signal is being sampled at less than the minimum sampling frequency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596643-A0A4-EFE9-1630-8FCB55E202E3}"/>
              </a:ext>
            </a:extLst>
          </p:cNvPr>
          <p:cNvSpPr txBox="1"/>
          <p:nvPr/>
        </p:nvSpPr>
        <p:spPr>
          <a:xfrm>
            <a:off x="4443438" y="2986289"/>
            <a:ext cx="4972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200  Hz minimum sampling frequency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11F0CF-56AD-756A-9579-BAAF28CCEE1F}"/>
              </a:ext>
            </a:extLst>
          </p:cNvPr>
          <p:cNvSpPr txBox="1"/>
          <p:nvPr/>
        </p:nvSpPr>
        <p:spPr>
          <a:xfrm>
            <a:off x="1424439" y="4012182"/>
            <a:ext cx="273390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Aliasing will occur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1DF37A-8016-F5B1-51DF-C7FD13F15E38}"/>
              </a:ext>
            </a:extLst>
          </p:cNvPr>
          <p:cNvSpPr txBox="1"/>
          <p:nvPr/>
        </p:nvSpPr>
        <p:spPr>
          <a:xfrm>
            <a:off x="8387006" y="4156847"/>
            <a:ext cx="112286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(k = -1)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9EB5FE6-254C-09CE-7EC2-49798BDD85F6}"/>
                  </a:ext>
                </a:extLst>
              </p:cNvPr>
              <p:cNvSpPr txBox="1"/>
              <p:nvPr/>
            </p:nvSpPr>
            <p:spPr>
              <a:xfrm>
                <a:off x="2070971" y="5500224"/>
                <a:ext cx="312983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9EB5FE6-254C-09CE-7EC2-49798BDD85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971" y="5500224"/>
                <a:ext cx="3129831" cy="8298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2C26E474-2F3B-B13D-FAFC-A6A7A270ABC0}"/>
              </a:ext>
            </a:extLst>
          </p:cNvPr>
          <p:cNvSpPr txBox="1"/>
          <p:nvPr/>
        </p:nvSpPr>
        <p:spPr>
          <a:xfrm>
            <a:off x="6161334" y="5818138"/>
            <a:ext cx="334891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signal will appear at DC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562C3E-08DC-A4A0-8F75-785ED7EFA107}"/>
                  </a:ext>
                </a:extLst>
              </p:cNvPr>
              <p:cNvSpPr txBox="1"/>
              <p:nvPr/>
            </p:nvSpPr>
            <p:spPr>
              <a:xfrm>
                <a:off x="1134218" y="845098"/>
                <a:ext cx="3675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562C3E-08DC-A4A0-8F75-785ED7EFA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218" y="845098"/>
                <a:ext cx="3675878" cy="369332"/>
              </a:xfrm>
              <a:prstGeom prst="rect">
                <a:avLst/>
              </a:prstGeom>
              <a:blipFill>
                <a:blip r:embed="rId9"/>
                <a:stretch>
                  <a:fillRect l="-149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FA586DE-411A-C9C4-7B9F-1A7ED21DFE3D}"/>
              </a:ext>
            </a:extLst>
          </p:cNvPr>
          <p:cNvSpPr txBox="1"/>
          <p:nvPr/>
        </p:nvSpPr>
        <p:spPr>
          <a:xfrm>
            <a:off x="5178083" y="842654"/>
            <a:ext cx="392716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10  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A7B5CC-C847-1926-F376-C7ABD2F2EFEE}"/>
              </a:ext>
            </a:extLst>
          </p:cNvPr>
          <p:cNvSpPr txBox="1"/>
          <p:nvPr/>
        </p:nvSpPr>
        <p:spPr>
          <a:xfrm>
            <a:off x="9775372" y="5838782"/>
            <a:ext cx="93876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(0 Hz)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57B6E44-CE3F-4575-926A-78A66BBAD2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020537"/>
              </p:ext>
            </p:extLst>
          </p:nvPr>
        </p:nvGraphicFramePr>
        <p:xfrm>
          <a:off x="9011747" y="53196"/>
          <a:ext cx="3227552" cy="2096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386145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5" grpId="0"/>
      <p:bldP spid="7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8" grpId="0"/>
      <p:bldGraphic spid="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84E50-C0A9-BDA7-B4B1-DB491815B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8E960F-73D4-63F3-69B4-F6EA850026B7}"/>
                  </a:ext>
                </a:extLst>
              </p:cNvPr>
              <p:cNvSpPr txBox="1"/>
              <p:nvPr/>
            </p:nvSpPr>
            <p:spPr>
              <a:xfrm>
                <a:off x="6096000" y="4134665"/>
                <a:ext cx="4880888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𝟖𝟎𝟎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8E960F-73D4-63F3-69B4-F6EA85002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134665"/>
                <a:ext cx="4880888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B6E99A-9FA9-E6A2-760E-14F1827C1238}"/>
                  </a:ext>
                </a:extLst>
              </p:cNvPr>
              <p:cNvSpPr txBox="1"/>
              <p:nvPr/>
            </p:nvSpPr>
            <p:spPr>
              <a:xfrm>
                <a:off x="1326104" y="4138112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B6E99A-9FA9-E6A2-760E-14F1827C12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104" y="4138112"/>
                <a:ext cx="4769896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EF8942A-D5F2-62E0-0230-6E15A20DB08C}"/>
              </a:ext>
            </a:extLst>
          </p:cNvPr>
          <p:cNvSpPr txBox="1"/>
          <p:nvPr/>
        </p:nvSpPr>
        <p:spPr>
          <a:xfrm>
            <a:off x="4443439" y="2510054"/>
            <a:ext cx="227670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500  Hz signal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8ED911-B59E-1341-70E8-FF8F1C1A6F89}"/>
              </a:ext>
            </a:extLst>
          </p:cNvPr>
          <p:cNvSpPr txBox="1"/>
          <p:nvPr/>
        </p:nvSpPr>
        <p:spPr>
          <a:xfrm>
            <a:off x="1838095" y="1447821"/>
            <a:ext cx="23202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rewrite equation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9F50980-569E-C0E9-90C8-FA2E76C34313}"/>
              </a:ext>
            </a:extLst>
          </p:cNvPr>
          <p:cNvCxnSpPr/>
          <p:nvPr/>
        </p:nvCxnSpPr>
        <p:spPr>
          <a:xfrm flipH="1" flipV="1">
            <a:off x="3989613" y="2279087"/>
            <a:ext cx="337457" cy="272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7EAA17A-DCA8-32FF-AD6B-DA90C114F763}"/>
                  </a:ext>
                </a:extLst>
              </p:cNvPr>
              <p:cNvSpPr txBox="1"/>
              <p:nvPr/>
            </p:nvSpPr>
            <p:spPr>
              <a:xfrm>
                <a:off x="1838095" y="1863454"/>
                <a:ext cx="342478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00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∙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7EAA17A-DCA8-32FF-AD6B-DA90C114F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095" y="1863454"/>
                <a:ext cx="3424784" cy="369332"/>
              </a:xfrm>
              <a:prstGeom prst="rect">
                <a:avLst/>
              </a:prstGeom>
              <a:blipFill>
                <a:blip r:embed="rId4"/>
                <a:stretch>
                  <a:fillRect l="-178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CD4EAE25-89FB-9F7F-898E-F7D6F0CC3500}"/>
              </a:ext>
            </a:extLst>
          </p:cNvPr>
          <p:cNvSpPr txBox="1"/>
          <p:nvPr/>
        </p:nvSpPr>
        <p:spPr>
          <a:xfrm>
            <a:off x="1478867" y="3045770"/>
            <a:ext cx="986955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signal is being sampled at less than the minimum sampling frequency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5E43EB-0515-5CB3-9F30-57E9BE3D9F53}"/>
              </a:ext>
            </a:extLst>
          </p:cNvPr>
          <p:cNvSpPr txBox="1"/>
          <p:nvPr/>
        </p:nvSpPr>
        <p:spPr>
          <a:xfrm>
            <a:off x="6642352" y="2491772"/>
            <a:ext cx="53319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1000  Hz minimum sampling frequency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9F412C-011C-8E64-AF50-29537380DD5B}"/>
              </a:ext>
            </a:extLst>
          </p:cNvPr>
          <p:cNvSpPr txBox="1"/>
          <p:nvPr/>
        </p:nvSpPr>
        <p:spPr>
          <a:xfrm>
            <a:off x="1478867" y="3568531"/>
            <a:ext cx="273390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Aliasing will occur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710064-C9AC-58BB-4BF2-E1C77C15D35F}"/>
              </a:ext>
            </a:extLst>
          </p:cNvPr>
          <p:cNvSpPr txBox="1"/>
          <p:nvPr/>
        </p:nvSpPr>
        <p:spPr>
          <a:xfrm>
            <a:off x="8387006" y="3765333"/>
            <a:ext cx="112286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(k = -1)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F0374F0-60C6-05EA-6AE9-C1813574A4C9}"/>
                  </a:ext>
                </a:extLst>
              </p:cNvPr>
              <p:cNvSpPr txBox="1"/>
              <p:nvPr/>
            </p:nvSpPr>
            <p:spPr>
              <a:xfrm>
                <a:off x="2038314" y="5168204"/>
                <a:ext cx="372775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F0374F0-60C6-05EA-6AE9-C1813574A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8314" y="5168204"/>
                <a:ext cx="3727752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47E4A8EE-578D-0802-AE7D-1F6863483948}"/>
              </a:ext>
            </a:extLst>
          </p:cNvPr>
          <p:cNvSpPr txBox="1"/>
          <p:nvPr/>
        </p:nvSpPr>
        <p:spPr>
          <a:xfrm>
            <a:off x="6413646" y="6077605"/>
            <a:ext cx="401190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signal will appear at 300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E6D36E4-AB22-936E-0177-C64A9AC3D190}"/>
                  </a:ext>
                </a:extLst>
              </p:cNvPr>
              <p:cNvSpPr txBox="1"/>
              <p:nvPr/>
            </p:nvSpPr>
            <p:spPr>
              <a:xfrm>
                <a:off x="992758" y="595729"/>
                <a:ext cx="38890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E6D36E4-AB22-936E-0177-C64A9AC3D1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758" y="595729"/>
                <a:ext cx="3889078" cy="369332"/>
              </a:xfrm>
              <a:prstGeom prst="rect">
                <a:avLst/>
              </a:prstGeom>
              <a:blipFill>
                <a:blip r:embed="rId6"/>
                <a:stretch>
                  <a:fillRect l="-1724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631A5D9-A711-E41A-6938-65E072BF5F34}"/>
              </a:ext>
            </a:extLst>
          </p:cNvPr>
          <p:cNvSpPr txBox="1"/>
          <p:nvPr/>
        </p:nvSpPr>
        <p:spPr>
          <a:xfrm>
            <a:off x="5302289" y="595729"/>
            <a:ext cx="49981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800 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78670D-0ED7-8E3B-0505-54E607E6BBD9}"/>
                  </a:ext>
                </a:extLst>
              </p:cNvPr>
              <p:cNvSpPr txBox="1"/>
              <p:nvPr/>
            </p:nvSpPr>
            <p:spPr>
              <a:xfrm>
                <a:off x="6096000" y="5106135"/>
                <a:ext cx="3512948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78670D-0ED7-8E3B-0505-54E607E6B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106135"/>
                <a:ext cx="3512948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68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5" grpId="0"/>
      <p:bldP spid="7" grpId="0"/>
      <p:bldP spid="16" grpId="0"/>
      <p:bldP spid="23" grpId="0"/>
      <p:bldP spid="24" grpId="0"/>
      <p:bldP spid="25" grpId="0"/>
      <p:bldP spid="26" grpId="0"/>
      <p:bldP spid="27" grpId="0"/>
      <p:bldP spid="2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13657</TotalTime>
  <Words>768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19</cp:revision>
  <dcterms:created xsi:type="dcterms:W3CDTF">2025-08-19T14:43:44Z</dcterms:created>
  <dcterms:modified xsi:type="dcterms:W3CDTF">2025-10-14T21:46:22Z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