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2" r:id="rId3"/>
    <p:sldId id="316" r:id="rId4"/>
    <p:sldId id="313" r:id="rId5"/>
    <p:sldId id="31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AE7786-BCA4-4EA4-9963-829B2C7A73DD}" v="47" dt="2025-10-12T15:06:06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03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478D3-4026-844C-C004-DFDDD661A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636E47-3151-62AC-4E52-EEE09783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17BC0-BF6B-D742-98D1-2963DA556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649C2-A9E9-509B-53A7-BF76DD211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6C775-949D-85FB-FF6F-97B52F61E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0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296BA-29E2-8C7F-A939-B03E1CBE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976DBD-2C24-1920-EEC2-C051F98CE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E6071-FBE0-539F-E0FE-01032C6DB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AF4A1-40BC-BE23-AFC0-1B3AC2E6C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AD622-ECDB-1ADD-EFF2-0A0568495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8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9E46BC-2207-99BC-37C0-C68D0A46E0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D3E79-8D07-08FF-3CAD-89D824557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7CE97-3F38-DC8B-9FB0-76AFFA62C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14A16-9F96-4CFE-D61A-DC2332FD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40075-6B08-021E-9364-E2D91A4B3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0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48268-48A3-B50E-6369-076A4A43A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357BF-AB22-8C48-DF63-2D7B69DD5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8C23A-0910-326C-AA7E-C0F31F598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4AEBF-0231-0CAF-CA5A-B27F65B3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39B67-1E08-AF6F-C847-1360C06FB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55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887A5-24D0-3440-80D2-3CE09EA7C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95713-43CF-F2A8-E637-A25CFA7AE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77FB6-19C2-7795-445F-FD24AC566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8FB30-C2EF-C66A-DBA7-AF4569E62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368BA-1430-7DB7-9CF8-CD74648A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37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CDC1E-6429-429E-168E-D01FA46F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08639-C11E-5741-0304-C6B4286D0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58BDD-BDEF-8330-5C24-BA83734DB6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D74E0-141C-A0FD-4CC3-E10CB8ECF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3C1F5A-A253-3C6F-1650-7290B2238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938F3-9C6D-A3DE-DABD-5063B2CD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2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657A0-8EE2-AF2E-3130-ACAEC38D7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82082-A320-DDFD-A44E-A9F691117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8CC979-7EE3-123D-DC39-1844BA6C1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599997-C26F-40C4-CF89-55C5679B9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7EFC1A-BFD9-1556-9CFF-740328B457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5C10AA-B24B-1024-3BA7-C46294978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D398EB-5594-42CD-89C8-FD652E89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A83113-790C-8BDF-9B15-DF6B1A6BA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20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D54CB-B268-A5E3-2D1C-25AD0BC82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53E3AF-858B-9166-A0A7-56E829732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E0BD98-88B6-834C-8346-8EF9FF722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E02329-7B84-80C1-377D-2562ED55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37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6EC005-832E-0306-CEBB-62DB4D274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E0961F-71E0-120A-2BB6-0155C191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36151-666A-438A-B7CA-A5D46F8F1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C133A-DB25-F191-0CBE-0BBE865B1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CE1D8-70EB-A2F0-DAB4-FB35FBC23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07B0C-8791-4D81-308E-EF8E8E414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2C75C7-2D9A-C336-4738-D7B4BB0D4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79A7E2-8E75-9194-D018-2C748220B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11C766-0328-EAEF-1606-C10EA77D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25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E4795-271B-DE0B-A6F7-75741D40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6407E4-3021-5AC9-628D-0056AB5415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430BCE-2AF3-1D02-4C36-6338A8565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A32D5-FBA7-C60B-7E5E-654A6643B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902578-0B37-A92F-A027-CE51220A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02FDD5-1B9F-1C6B-8918-4974A7CA4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3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B3182E-0754-23BB-B38F-8104F3C2E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C9B30-F48F-206C-F708-00D94C196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C2AEC-2329-0012-B990-D38C14392A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2858CF-476C-440D-BB96-31DC773584B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A69C6-54C0-4C94-76B7-4B6BFFD7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F9A79-1E14-0DFC-BA43-9E2E41EEC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B3ED76-91A7-4E4A-B686-48BD3261D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0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BCE23-E336-690D-DA0D-4C6006CECF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Difference Equations</a:t>
            </a:r>
            <a:br>
              <a:rPr lang="en-US" dirty="0"/>
            </a:br>
            <a:r>
              <a:rPr lang="en-US" dirty="0"/>
              <a:t>Practice Problem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57EB12-7F10-CD17-C68E-F3ECFEC5D8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35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E282B-E9D9-7A85-1978-C04DC7E1E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C24C5-CC8B-343B-68F6-4D3132980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Equation Practice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BC67ED8-5BFF-F633-9E6B-9BB628331184}"/>
              </a:ext>
            </a:extLst>
          </p:cNvPr>
          <p:cNvSpPr txBox="1"/>
          <p:nvPr/>
        </p:nvSpPr>
        <p:spPr>
          <a:xfrm>
            <a:off x="5032181" y="3407019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0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E0E4852-54E8-A3DA-C9C4-C5361CE61AA4}"/>
              </a:ext>
            </a:extLst>
          </p:cNvPr>
          <p:cNvSpPr txBox="1"/>
          <p:nvPr/>
        </p:nvSpPr>
        <p:spPr>
          <a:xfrm>
            <a:off x="6410797" y="3393194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69BF1D85-E658-E883-5013-A263A619ADC4}"/>
              </a:ext>
            </a:extLst>
          </p:cNvPr>
          <p:cNvSpPr txBox="1"/>
          <p:nvPr/>
        </p:nvSpPr>
        <p:spPr>
          <a:xfrm>
            <a:off x="9797143" y="1609129"/>
            <a:ext cx="1556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for n ≥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C684DD2-BB1D-6510-CD2C-2B09AA7A9F94}"/>
                  </a:ext>
                </a:extLst>
              </p:cNvPr>
              <p:cNvSpPr txBox="1"/>
              <p:nvPr/>
            </p:nvSpPr>
            <p:spPr>
              <a:xfrm>
                <a:off x="4630893" y="1483010"/>
                <a:ext cx="4535857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C684DD2-BB1D-6510-CD2C-2B09AA7A9F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0893" y="1483010"/>
                <a:ext cx="4535857" cy="7013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CF3F2BA1-EFAE-C49C-1939-3B1C5C679904}"/>
              </a:ext>
            </a:extLst>
          </p:cNvPr>
          <p:cNvSpPr txBox="1"/>
          <p:nvPr/>
        </p:nvSpPr>
        <p:spPr>
          <a:xfrm>
            <a:off x="694156" y="1602850"/>
            <a:ext cx="3753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Given the system equation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6124BA-D992-EA85-8B0C-AAD4F7530CC2}"/>
              </a:ext>
            </a:extLst>
          </p:cNvPr>
          <p:cNvSpPr txBox="1"/>
          <p:nvPr/>
        </p:nvSpPr>
        <p:spPr>
          <a:xfrm>
            <a:off x="671432" y="2786971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And the boundary conditions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A92979-EC03-39C3-50A0-57520583167C}"/>
              </a:ext>
            </a:extLst>
          </p:cNvPr>
          <p:cNvSpPr txBox="1"/>
          <p:nvPr/>
        </p:nvSpPr>
        <p:spPr>
          <a:xfrm>
            <a:off x="671432" y="4442812"/>
            <a:ext cx="8048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Find the closed form solution for the system</a:t>
            </a:r>
          </a:p>
        </p:txBody>
      </p:sp>
    </p:spTree>
    <p:extLst>
      <p:ext uri="{BB962C8B-B14F-4D97-AF65-F5344CB8AC3E}">
        <p14:creationId xmlns:p14="http://schemas.microsoft.com/office/powerpoint/2010/main" val="499821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6D2F6-FF1B-DBEC-5EE2-FF97406A6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5FDB9-A34A-1DDC-2FD2-74746459A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Equation Practice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6D50F5E7-CA71-F5AC-C049-B7EB0BCFD5FA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0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23848A7-8F33-BCD4-E121-936F05725895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6048CD6-1D89-27B5-F921-13A77B1D54CB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1E3E8BF4-53A2-7BD3-D300-0629C8680873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77C3C8-83ED-73F0-7BD4-A34E58E41A52}"/>
              </a:ext>
            </a:extLst>
          </p:cNvPr>
          <p:cNvSpPr txBox="1"/>
          <p:nvPr/>
        </p:nvSpPr>
        <p:spPr>
          <a:xfrm>
            <a:off x="344518" y="3162362"/>
            <a:ext cx="4939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Rearrange the equation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16F4A4-18FC-E64F-6C3C-8ACF822171A6}"/>
              </a:ext>
            </a:extLst>
          </p:cNvPr>
          <p:cNvSpPr txBox="1"/>
          <p:nvPr/>
        </p:nvSpPr>
        <p:spPr>
          <a:xfrm>
            <a:off x="344518" y="3700708"/>
            <a:ext cx="2474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Assume the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D536428-24ED-D948-AB52-6B6252317AE4}"/>
                  </a:ext>
                </a:extLst>
              </p:cNvPr>
              <p:cNvSpPr txBox="1"/>
              <p:nvPr/>
            </p:nvSpPr>
            <p:spPr>
              <a:xfrm>
                <a:off x="4438573" y="3875785"/>
                <a:ext cx="1782411" cy="3948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D536428-24ED-D948-AB52-6B6252317A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573" y="3875785"/>
                <a:ext cx="1782411" cy="3948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4249F54-B0F5-18B1-297A-872BA7A3718B}"/>
                  </a:ext>
                </a:extLst>
              </p:cNvPr>
              <p:cNvSpPr txBox="1"/>
              <p:nvPr/>
            </p:nvSpPr>
            <p:spPr>
              <a:xfrm>
                <a:off x="4103555" y="4452776"/>
                <a:ext cx="5176374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4249F54-B0F5-18B1-297A-872BA7A37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55" y="4452776"/>
                <a:ext cx="5176374" cy="7013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0BEC68AB-CD84-BFB5-35AB-494FE12F3859}"/>
              </a:ext>
            </a:extLst>
          </p:cNvPr>
          <p:cNvSpPr/>
          <p:nvPr/>
        </p:nvSpPr>
        <p:spPr>
          <a:xfrm>
            <a:off x="4283032" y="4567284"/>
            <a:ext cx="258306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A854FA-7DBA-0D3C-E2B2-1E07B5C9C133}"/>
              </a:ext>
            </a:extLst>
          </p:cNvPr>
          <p:cNvSpPr/>
          <p:nvPr/>
        </p:nvSpPr>
        <p:spPr>
          <a:xfrm>
            <a:off x="5679044" y="4567284"/>
            <a:ext cx="257062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607ACD-73AB-D017-2A2D-6F891492F3A1}"/>
              </a:ext>
            </a:extLst>
          </p:cNvPr>
          <p:cNvSpPr/>
          <p:nvPr/>
        </p:nvSpPr>
        <p:spPr>
          <a:xfrm>
            <a:off x="7300571" y="4609841"/>
            <a:ext cx="257062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0FF4685-8B4E-FDCE-DB77-CE1CDDEFA874}"/>
                  </a:ext>
                </a:extLst>
              </p:cNvPr>
              <p:cNvSpPr txBox="1"/>
              <p:nvPr/>
            </p:nvSpPr>
            <p:spPr>
              <a:xfrm>
                <a:off x="4103555" y="1461408"/>
                <a:ext cx="4535857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0FF4685-8B4E-FDCE-DB77-CE1CDDEFA8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55" y="1461408"/>
                <a:ext cx="4535857" cy="7013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89EF3012-784F-38A8-83CB-7FAE55464A20}"/>
              </a:ext>
            </a:extLst>
          </p:cNvPr>
          <p:cNvSpPr txBox="1"/>
          <p:nvPr/>
        </p:nvSpPr>
        <p:spPr>
          <a:xfrm>
            <a:off x="246889" y="1609130"/>
            <a:ext cx="3753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Given the system equation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5B21EF-E4B4-4E61-4DED-210C84D5A1A5}"/>
              </a:ext>
            </a:extLst>
          </p:cNvPr>
          <p:cNvSpPr txBox="1"/>
          <p:nvPr/>
        </p:nvSpPr>
        <p:spPr>
          <a:xfrm>
            <a:off x="246889" y="2155252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And the boundary conditions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A5A559-9A27-508D-115E-439509155121}"/>
              </a:ext>
            </a:extLst>
          </p:cNvPr>
          <p:cNvSpPr txBox="1"/>
          <p:nvPr/>
        </p:nvSpPr>
        <p:spPr>
          <a:xfrm>
            <a:off x="246889" y="2675515"/>
            <a:ext cx="4080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Find the closed form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2C9B9F4-CCF4-E93C-8E75-F0EF68716259}"/>
                  </a:ext>
                </a:extLst>
              </p:cNvPr>
              <p:cNvSpPr txBox="1"/>
              <p:nvPr/>
            </p:nvSpPr>
            <p:spPr>
              <a:xfrm>
                <a:off x="4283032" y="2981831"/>
                <a:ext cx="5004511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2C9B9F4-CCF4-E93C-8E75-F0EF687162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032" y="2981831"/>
                <a:ext cx="5004511" cy="7013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02F7464-6227-C867-B5C1-5B23129A11DB}"/>
                  </a:ext>
                </a:extLst>
              </p:cNvPr>
              <p:cNvSpPr txBox="1"/>
              <p:nvPr/>
            </p:nvSpPr>
            <p:spPr>
              <a:xfrm>
                <a:off x="4111170" y="5229877"/>
                <a:ext cx="5176374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02F7464-6227-C867-B5C1-5B23129A11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170" y="5229877"/>
                <a:ext cx="5176374" cy="7013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7986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11" grpId="0" animBg="1"/>
      <p:bldP spid="12" grpId="0" animBg="1"/>
      <p:bldP spid="13" grpId="0" animBg="1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95011-D8CE-55CE-261B-FC7222C49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5B25C-3B00-5608-BD77-AFE3EF939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Equation Practice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BB3A2363-098F-F755-9229-90A72DE1EF52}"/>
              </a:ext>
            </a:extLst>
          </p:cNvPr>
          <p:cNvSpPr txBox="1"/>
          <p:nvPr/>
        </p:nvSpPr>
        <p:spPr>
          <a:xfrm>
            <a:off x="9114323" y="2155252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0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E37C76A-203E-1D3C-F186-CCA2B3842694}"/>
              </a:ext>
            </a:extLst>
          </p:cNvPr>
          <p:cNvSpPr txBox="1"/>
          <p:nvPr/>
        </p:nvSpPr>
        <p:spPr>
          <a:xfrm>
            <a:off x="9011269" y="1742083"/>
            <a:ext cx="3363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C360F99C-7708-ACCB-6FF3-9D1705FCB1F3}"/>
              </a:ext>
            </a:extLst>
          </p:cNvPr>
          <p:cNvSpPr txBox="1"/>
          <p:nvPr/>
        </p:nvSpPr>
        <p:spPr>
          <a:xfrm>
            <a:off x="10492939" y="2141427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8E3BB64C-5583-A0F6-EE84-4D2891616F9B}"/>
              </a:ext>
            </a:extLst>
          </p:cNvPr>
          <p:cNvSpPr txBox="1"/>
          <p:nvPr/>
        </p:nvSpPr>
        <p:spPr>
          <a:xfrm>
            <a:off x="9394517" y="1256170"/>
            <a:ext cx="942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 ≥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044319-87C6-06A9-FA2B-9420B0FDAC99}"/>
              </a:ext>
            </a:extLst>
          </p:cNvPr>
          <p:cNvSpPr txBox="1"/>
          <p:nvPr/>
        </p:nvSpPr>
        <p:spPr>
          <a:xfrm>
            <a:off x="233003" y="5374121"/>
            <a:ext cx="4317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By inspection we can see that roots are at r = 1/3 and at r = 1/2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7685C6-918A-243F-07C5-7EFCAAAF193A}"/>
              </a:ext>
            </a:extLst>
          </p:cNvPr>
          <p:cNvSpPr/>
          <p:nvPr/>
        </p:nvSpPr>
        <p:spPr>
          <a:xfrm>
            <a:off x="3852863" y="2653095"/>
            <a:ext cx="508698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1A8304-D043-A038-EE17-20850E14CCFD}"/>
              </a:ext>
            </a:extLst>
          </p:cNvPr>
          <p:cNvSpPr/>
          <p:nvPr/>
        </p:nvSpPr>
        <p:spPr>
          <a:xfrm>
            <a:off x="5033725" y="2580096"/>
            <a:ext cx="465970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D49460-C59D-6245-5EE0-8CC1E6C18C80}"/>
              </a:ext>
            </a:extLst>
          </p:cNvPr>
          <p:cNvSpPr/>
          <p:nvPr/>
        </p:nvSpPr>
        <p:spPr>
          <a:xfrm>
            <a:off x="6629776" y="2579143"/>
            <a:ext cx="465970" cy="49688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4ED3B0-1906-DAD1-CDEB-85B92970DF2E}"/>
              </a:ext>
            </a:extLst>
          </p:cNvPr>
          <p:cNvSpPr txBox="1"/>
          <p:nvPr/>
        </p:nvSpPr>
        <p:spPr>
          <a:xfrm>
            <a:off x="668371" y="2192085"/>
            <a:ext cx="2306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Factor out </a:t>
            </a:r>
            <a:r>
              <a:rPr lang="en-US" sz="2400" dirty="0" err="1">
                <a:solidFill>
                  <a:srgbClr val="002060"/>
                </a:solidFill>
              </a:rPr>
              <a:t>r</a:t>
            </a:r>
            <a:r>
              <a:rPr lang="en-US" sz="2400" baseline="30000" dirty="0" err="1">
                <a:solidFill>
                  <a:srgbClr val="002060"/>
                </a:solidFill>
              </a:rPr>
              <a:t>n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DFFD23-D87E-C729-10A8-70E1B19A13DA}"/>
              </a:ext>
            </a:extLst>
          </p:cNvPr>
          <p:cNvSpPr txBox="1"/>
          <p:nvPr/>
        </p:nvSpPr>
        <p:spPr>
          <a:xfrm>
            <a:off x="767228" y="4016147"/>
            <a:ext cx="2108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multiply by r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5BE3F6-239C-6E40-E61D-86395A711627}"/>
              </a:ext>
            </a:extLst>
          </p:cNvPr>
          <p:cNvSpPr txBox="1"/>
          <p:nvPr/>
        </p:nvSpPr>
        <p:spPr>
          <a:xfrm>
            <a:off x="7060098" y="4337240"/>
            <a:ext cx="466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This is the characteristic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27C7E9A-A778-754C-E088-0C0E9F3F7DED}"/>
                  </a:ext>
                </a:extLst>
              </p:cNvPr>
              <p:cNvSpPr txBox="1"/>
              <p:nvPr/>
            </p:nvSpPr>
            <p:spPr>
              <a:xfrm>
                <a:off x="3558619" y="1481591"/>
                <a:ext cx="5176374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27C7E9A-A778-754C-E088-0C0E9F3F7D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8619" y="1481591"/>
                <a:ext cx="5176374" cy="7013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EFEA54C-572E-39DB-7A5F-D9B0B6DA4268}"/>
                  </a:ext>
                </a:extLst>
              </p:cNvPr>
              <p:cNvSpPr txBox="1"/>
              <p:nvPr/>
            </p:nvSpPr>
            <p:spPr>
              <a:xfrm>
                <a:off x="3507813" y="2461249"/>
                <a:ext cx="5176374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EFEA54C-572E-39DB-7A5F-D9B0B6DA42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813" y="2461249"/>
                <a:ext cx="5176374" cy="7013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EE15A1-9C00-0722-E871-2E2368FC0C56}"/>
                  </a:ext>
                </a:extLst>
              </p:cNvPr>
              <p:cNvSpPr txBox="1"/>
              <p:nvPr/>
            </p:nvSpPr>
            <p:spPr>
              <a:xfrm>
                <a:off x="3611072" y="3341822"/>
                <a:ext cx="4668837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EE15A1-9C00-0722-E871-2E2368FC0C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072" y="3341822"/>
                <a:ext cx="4668837" cy="7013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1927F15-D7A2-96D9-A5B4-BC4A840BBDA9}"/>
                  </a:ext>
                </a:extLst>
              </p:cNvPr>
              <p:cNvSpPr txBox="1"/>
              <p:nvPr/>
            </p:nvSpPr>
            <p:spPr>
              <a:xfrm>
                <a:off x="3857388" y="4238131"/>
                <a:ext cx="3729037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1927F15-D7A2-96D9-A5B4-BC4A840BBD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7388" y="4238131"/>
                <a:ext cx="3729037" cy="7013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B91499B-52DD-DBAE-647E-CDE0886061C7}"/>
                  </a:ext>
                </a:extLst>
              </p:cNvPr>
              <p:cNvSpPr txBox="1"/>
              <p:nvPr/>
            </p:nvSpPr>
            <p:spPr>
              <a:xfrm>
                <a:off x="4569212" y="5376409"/>
                <a:ext cx="3515577" cy="8298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B91499B-52DD-DBAE-647E-CDE0886061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9212" y="5376409"/>
                <a:ext cx="3515577" cy="8298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54C94885-8B9E-CAD1-ADBC-D1B98CDFB4C1}"/>
              </a:ext>
            </a:extLst>
          </p:cNvPr>
          <p:cNvSpPr txBox="1"/>
          <p:nvPr/>
        </p:nvSpPr>
        <p:spPr>
          <a:xfrm>
            <a:off x="7947499" y="4981304"/>
            <a:ext cx="664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4B0A7F3-1CDA-69A7-5FF9-833BC8915DDA}"/>
                  </a:ext>
                </a:extLst>
              </p:cNvPr>
              <p:cNvSpPr txBox="1"/>
              <p:nvPr/>
            </p:nvSpPr>
            <p:spPr>
              <a:xfrm>
                <a:off x="8471383" y="5051977"/>
                <a:ext cx="302774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6 </m:t>
                      </m:r>
                      <m:sSup>
                        <m:sSupPr>
                          <m:ctrlPr>
                            <a:rPr lang="en-US" sz="240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i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i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sz="2400" i="1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4B0A7F3-1CDA-69A7-5FF9-833BC8915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1383" y="5051977"/>
                <a:ext cx="3027747" cy="369332"/>
              </a:xfrm>
              <a:prstGeom prst="rect">
                <a:avLst/>
              </a:prstGeom>
              <a:blipFill>
                <a:blip r:embed="rId7"/>
                <a:stretch>
                  <a:fillRect t="-1667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71A684-5525-0C52-9E2F-E3768CD553E1}"/>
                  </a:ext>
                </a:extLst>
              </p:cNvPr>
              <p:cNvSpPr txBox="1"/>
              <p:nvPr/>
            </p:nvSpPr>
            <p:spPr>
              <a:xfrm>
                <a:off x="8326053" y="5601830"/>
                <a:ext cx="3027747" cy="78072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400" b="0" i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400" b="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chemeClr val="accent4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chemeClr val="accent4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25−4∙6∙1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accent4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∙6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71A684-5525-0C52-9E2F-E3768CD553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6053" y="5601830"/>
                <a:ext cx="3027747" cy="78072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133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  <p:bldP spid="12" grpId="0" animBg="1"/>
      <p:bldP spid="13" grpId="0" animBg="1"/>
      <p:bldP spid="9" grpId="0"/>
      <p:bldP spid="10" grpId="0"/>
      <p:bldP spid="14" grpId="0"/>
      <p:bldP spid="17" grpId="0"/>
      <p:bldP spid="18" grpId="0"/>
      <p:bldP spid="19" grpId="0"/>
      <p:bldP spid="20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44FEE-EC90-6B0A-F85A-9E6866C6F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0C528-6F7E-8B62-F9FF-A39C2602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Equation Practice Problem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3F55672-F504-9F45-5045-5460BA024EA6}"/>
              </a:ext>
            </a:extLst>
          </p:cNvPr>
          <p:cNvSpPr txBox="1"/>
          <p:nvPr/>
        </p:nvSpPr>
        <p:spPr>
          <a:xfrm>
            <a:off x="9330610" y="1309820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y[ 0 ] = 0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AE48360-D1BF-BFD7-759F-8363E4A12C5B}"/>
              </a:ext>
            </a:extLst>
          </p:cNvPr>
          <p:cNvSpPr txBox="1"/>
          <p:nvPr/>
        </p:nvSpPr>
        <p:spPr>
          <a:xfrm>
            <a:off x="9742454" y="429292"/>
            <a:ext cx="1948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Boundary conditions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E74C2C3-1F7B-EDA3-ABB2-94B2FA626882}"/>
              </a:ext>
            </a:extLst>
          </p:cNvPr>
          <p:cNvSpPr txBox="1"/>
          <p:nvPr/>
        </p:nvSpPr>
        <p:spPr>
          <a:xfrm>
            <a:off x="10679403" y="1269421"/>
            <a:ext cx="134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y[ 1 ]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83CD4F-E4A4-B7E4-118F-0B93520A0ECE}"/>
              </a:ext>
            </a:extLst>
          </p:cNvPr>
          <p:cNvSpPr txBox="1"/>
          <p:nvPr/>
        </p:nvSpPr>
        <p:spPr>
          <a:xfrm>
            <a:off x="701930" y="1390618"/>
            <a:ext cx="7809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This problem has a roots at r = 1/3 and at r = 1/2, so</a:t>
            </a:r>
            <a:endParaRPr lang="en-US" sz="2400" baseline="30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3E373F-D168-22D9-C07D-FDC5F9A449B6}"/>
                  </a:ext>
                </a:extLst>
              </p:cNvPr>
              <p:cNvSpPr txBox="1"/>
              <p:nvPr/>
            </p:nvSpPr>
            <p:spPr>
              <a:xfrm>
                <a:off x="490570" y="1949453"/>
                <a:ext cx="4640453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3E373F-D168-22D9-C07D-FDC5F9A449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70" y="1949453"/>
                <a:ext cx="4640453" cy="10181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BAAE58-27B6-381A-EEB0-B23C5CE75A01}"/>
                  </a:ext>
                </a:extLst>
              </p:cNvPr>
              <p:cNvSpPr txBox="1"/>
              <p:nvPr/>
            </p:nvSpPr>
            <p:spPr>
              <a:xfrm>
                <a:off x="838200" y="4442592"/>
                <a:ext cx="255992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BAAE58-27B6-381A-EEB0-B23C5CE75A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442592"/>
                <a:ext cx="2559923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E8C678-8693-665D-6869-0064CE82B625}"/>
                  </a:ext>
                </a:extLst>
              </p:cNvPr>
              <p:cNvSpPr txBox="1"/>
              <p:nvPr/>
            </p:nvSpPr>
            <p:spPr>
              <a:xfrm>
                <a:off x="6274780" y="1788697"/>
                <a:ext cx="4081408" cy="9681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E8C678-8693-665D-6869-0064CE82B6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4780" y="1788697"/>
                <a:ext cx="4081408" cy="9681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8FADF-1D20-75D7-533D-E39CA0D315B1}"/>
                  </a:ext>
                </a:extLst>
              </p:cNvPr>
              <p:cNvSpPr txBox="1"/>
              <p:nvPr/>
            </p:nvSpPr>
            <p:spPr>
              <a:xfrm>
                <a:off x="668370" y="3095578"/>
                <a:ext cx="4640453" cy="1064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8FADF-1D20-75D7-533D-E39CA0D315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70" y="3095578"/>
                <a:ext cx="4640453" cy="10642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98D1AD0-C721-4786-FF00-1DDCE87DEC0D}"/>
                  </a:ext>
                </a:extLst>
              </p:cNvPr>
              <p:cNvSpPr txBox="1"/>
              <p:nvPr/>
            </p:nvSpPr>
            <p:spPr>
              <a:xfrm>
                <a:off x="3904833" y="5282500"/>
                <a:ext cx="4640453" cy="1018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−6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98D1AD0-C721-4786-FF00-1DDCE87DEC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4833" y="5282500"/>
                <a:ext cx="4640453" cy="10181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13F4A0-9167-4ED3-296A-CE116C0BFF66}"/>
                  </a:ext>
                </a:extLst>
              </p:cNvPr>
              <p:cNvSpPr txBox="1"/>
              <p:nvPr/>
            </p:nvSpPr>
            <p:spPr>
              <a:xfrm>
                <a:off x="996567" y="5002414"/>
                <a:ext cx="255992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13F4A0-9167-4ED3-296A-CE116C0BFF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567" y="5002414"/>
                <a:ext cx="2559923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00940CA-3F44-D150-8D08-68EE7C1ADD58}"/>
                  </a:ext>
                </a:extLst>
              </p:cNvPr>
              <p:cNvSpPr txBox="1"/>
              <p:nvPr/>
            </p:nvSpPr>
            <p:spPr>
              <a:xfrm>
                <a:off x="6274780" y="2933090"/>
                <a:ext cx="4081408" cy="9681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00940CA-3F44-D150-8D08-68EE7C1ADD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4780" y="2933090"/>
                <a:ext cx="4081408" cy="96815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01C233B-747A-0085-E7E9-BB31360EB0DE}"/>
                  </a:ext>
                </a:extLst>
              </p:cNvPr>
              <p:cNvSpPr txBox="1"/>
              <p:nvPr/>
            </p:nvSpPr>
            <p:spPr>
              <a:xfrm>
                <a:off x="6274780" y="4107795"/>
                <a:ext cx="4081408" cy="9681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01C233B-747A-0085-E7E9-BB31360EB0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4780" y="4107795"/>
                <a:ext cx="4081408" cy="96815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2324A5-4A04-FFC0-E5F4-F121D81279A0}"/>
                  </a:ext>
                </a:extLst>
              </p:cNvPr>
              <p:cNvSpPr txBox="1"/>
              <p:nvPr/>
            </p:nvSpPr>
            <p:spPr>
              <a:xfrm>
                <a:off x="10120575" y="4130753"/>
                <a:ext cx="1589315" cy="9681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2324A5-4A04-FFC0-E5F4-F121D81279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0575" y="4130753"/>
                <a:ext cx="1589315" cy="96815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3A1209B-98A7-CE97-8164-E2A7E3BD7EFE}"/>
                  </a:ext>
                </a:extLst>
              </p:cNvPr>
              <p:cNvSpPr txBox="1"/>
              <p:nvPr/>
            </p:nvSpPr>
            <p:spPr>
              <a:xfrm>
                <a:off x="8829462" y="5194488"/>
                <a:ext cx="1589315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 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3A1209B-98A7-CE97-8164-E2A7E3BD7E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9462" y="5194488"/>
                <a:ext cx="1589315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0BF1BF-6277-3893-1DAF-71C91277CA07}"/>
                  </a:ext>
                </a:extLst>
              </p:cNvPr>
              <p:cNvSpPr txBox="1"/>
              <p:nvPr/>
            </p:nvSpPr>
            <p:spPr>
              <a:xfrm>
                <a:off x="1024671" y="5562236"/>
                <a:ext cx="255992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0BF1BF-6277-3893-1DAF-71C91277CA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671" y="5562236"/>
                <a:ext cx="2559923" cy="43088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385654C-1915-81ED-FA69-8054390663EA}"/>
              </a:ext>
            </a:extLst>
          </p:cNvPr>
          <p:cNvCxnSpPr>
            <a:cxnSpLocks/>
          </p:cNvCxnSpPr>
          <p:nvPr/>
        </p:nvCxnSpPr>
        <p:spPr>
          <a:xfrm flipV="1">
            <a:off x="3082093" y="2570900"/>
            <a:ext cx="5811536" cy="25050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83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4" grpId="0"/>
      <p:bldP spid="5" grpId="0"/>
      <p:bldP spid="6" grpId="0"/>
      <p:bldP spid="7" grpId="0"/>
      <p:bldP spid="8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340</Words>
  <Application>Microsoft Office PowerPoint</Application>
  <PresentationFormat>Widescreen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Cambria Math</vt:lpstr>
      <vt:lpstr>Office Theme</vt:lpstr>
      <vt:lpstr> Difference Equations Practice Problem</vt:lpstr>
      <vt:lpstr>Difference Equation Practice Problem</vt:lpstr>
      <vt:lpstr>Difference Equation Practice Problem</vt:lpstr>
      <vt:lpstr>Difference Equation Practice Problem</vt:lpstr>
      <vt:lpstr>Difference Equation Practice 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2</cp:revision>
  <dcterms:created xsi:type="dcterms:W3CDTF">2025-10-12T00:11:06Z</dcterms:created>
  <dcterms:modified xsi:type="dcterms:W3CDTF">2025-10-13T18:30:55Z</dcterms:modified>
</cp:coreProperties>
</file>