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415" r:id="rId7"/>
    <p:sldId id="417" r:id="rId8"/>
    <p:sldId id="411" r:id="rId9"/>
    <p:sldId id="3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9" autoAdjust="0"/>
    <p:restoredTop sz="94660"/>
  </p:normalViewPr>
  <p:slideViewPr>
    <p:cSldViewPr snapToGrid="0">
      <p:cViewPr>
        <p:scale>
          <a:sx n="60" d="100"/>
          <a:sy n="60" d="100"/>
        </p:scale>
        <p:origin x="610" y="18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F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Basis Functions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Sheet1!$F$14:$F$30</c:f>
              <c:numCache>
                <c:formatCode>General</c:formatCode>
                <c:ptCount val="17"/>
                <c:pt idx="0">
                  <c:v>1</c:v>
                </c:pt>
                <c:pt idx="1">
                  <c:v>6.1257422745431001E-17</c:v>
                </c:pt>
                <c:pt idx="2">
                  <c:v>-1</c:v>
                </c:pt>
                <c:pt idx="3">
                  <c:v>-1.83772268236293E-16</c:v>
                </c:pt>
                <c:pt idx="4">
                  <c:v>1</c:v>
                </c:pt>
                <c:pt idx="5">
                  <c:v>3.06287113727155E-16</c:v>
                </c:pt>
                <c:pt idx="6">
                  <c:v>-1</c:v>
                </c:pt>
                <c:pt idx="7">
                  <c:v>-4.28801959218017E-16</c:v>
                </c:pt>
                <c:pt idx="8">
                  <c:v>1</c:v>
                </c:pt>
                <c:pt idx="9">
                  <c:v>5.51316804708879E-16</c:v>
                </c:pt>
                <c:pt idx="10">
                  <c:v>-1</c:v>
                </c:pt>
                <c:pt idx="11">
                  <c:v>-2.4501884895999899E-15</c:v>
                </c:pt>
                <c:pt idx="12">
                  <c:v>1</c:v>
                </c:pt>
                <c:pt idx="13">
                  <c:v>-9.8001034370964706E-16</c:v>
                </c:pt>
                <c:pt idx="14">
                  <c:v>-1</c:v>
                </c:pt>
                <c:pt idx="15">
                  <c:v>-2.6952181805817198E-15</c:v>
                </c:pt>
                <c:pt idx="16">
                  <c:v>1</c:v>
                </c:pt>
              </c:numCache>
            </c:numRef>
          </c:xVal>
          <c:yVal>
            <c:numRef>
              <c:f>Sheet1!$G$14:$G$30</c:f>
              <c:numCache>
                <c:formatCode>General</c:formatCode>
                <c:ptCount val="17"/>
                <c:pt idx="0">
                  <c:v>0</c:v>
                </c:pt>
                <c:pt idx="1">
                  <c:v>-1</c:v>
                </c:pt>
                <c:pt idx="2">
                  <c:v>-1.22514845490862E-16</c:v>
                </c:pt>
                <c:pt idx="3">
                  <c:v>1</c:v>
                </c:pt>
                <c:pt idx="4">
                  <c:v>2.45029690981724E-16</c:v>
                </c:pt>
                <c:pt idx="5">
                  <c:v>-1</c:v>
                </c:pt>
                <c:pt idx="6">
                  <c:v>-3.67544536472586E-16</c:v>
                </c:pt>
                <c:pt idx="7">
                  <c:v>1</c:v>
                </c:pt>
                <c:pt idx="8">
                  <c:v>4.90059381963448E-16</c:v>
                </c:pt>
                <c:pt idx="9">
                  <c:v>-1</c:v>
                </c:pt>
                <c:pt idx="10">
                  <c:v>-6.1257422745431001E-16</c:v>
                </c:pt>
                <c:pt idx="11">
                  <c:v>1</c:v>
                </c:pt>
                <c:pt idx="12">
                  <c:v>7.3508907294517201E-16</c:v>
                </c:pt>
                <c:pt idx="13">
                  <c:v>-1</c:v>
                </c:pt>
                <c:pt idx="14">
                  <c:v>-8.5760391843603401E-16</c:v>
                </c:pt>
                <c:pt idx="15">
                  <c:v>1</c:v>
                </c:pt>
                <c:pt idx="16">
                  <c:v>9.8011876392689601E-16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5FB-4461-90BD-1ED153F9C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Basis Functions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Sheet1!$F$14:$F$30</c:f>
              <c:numCache>
                <c:formatCode>General</c:formatCode>
                <c:ptCount val="17"/>
                <c:pt idx="0">
                  <c:v>1</c:v>
                </c:pt>
                <c:pt idx="1">
                  <c:v>6.1257422745431001E-17</c:v>
                </c:pt>
                <c:pt idx="2">
                  <c:v>-1</c:v>
                </c:pt>
                <c:pt idx="3">
                  <c:v>-1.83772268236293E-16</c:v>
                </c:pt>
                <c:pt idx="4">
                  <c:v>1</c:v>
                </c:pt>
                <c:pt idx="5">
                  <c:v>3.06287113727155E-16</c:v>
                </c:pt>
                <c:pt idx="6">
                  <c:v>-1</c:v>
                </c:pt>
                <c:pt idx="7">
                  <c:v>-4.28801959218017E-16</c:v>
                </c:pt>
                <c:pt idx="8">
                  <c:v>1</c:v>
                </c:pt>
                <c:pt idx="9">
                  <c:v>5.51316804708879E-16</c:v>
                </c:pt>
                <c:pt idx="10">
                  <c:v>-1</c:v>
                </c:pt>
                <c:pt idx="11">
                  <c:v>-2.4501884895999899E-15</c:v>
                </c:pt>
                <c:pt idx="12">
                  <c:v>1</c:v>
                </c:pt>
                <c:pt idx="13">
                  <c:v>-9.8001034370964706E-16</c:v>
                </c:pt>
                <c:pt idx="14">
                  <c:v>-1</c:v>
                </c:pt>
                <c:pt idx="15">
                  <c:v>-2.6952181805817198E-15</c:v>
                </c:pt>
                <c:pt idx="16">
                  <c:v>1</c:v>
                </c:pt>
              </c:numCache>
            </c:numRef>
          </c:xVal>
          <c:yVal>
            <c:numRef>
              <c:f>Sheet1!$G$14:$G$30</c:f>
              <c:numCache>
                <c:formatCode>General</c:formatCode>
                <c:ptCount val="17"/>
                <c:pt idx="0">
                  <c:v>0</c:v>
                </c:pt>
                <c:pt idx="1">
                  <c:v>-1</c:v>
                </c:pt>
                <c:pt idx="2">
                  <c:v>-1.22514845490862E-16</c:v>
                </c:pt>
                <c:pt idx="3">
                  <c:v>1</c:v>
                </c:pt>
                <c:pt idx="4">
                  <c:v>2.45029690981724E-16</c:v>
                </c:pt>
                <c:pt idx="5">
                  <c:v>-1</c:v>
                </c:pt>
                <c:pt idx="6">
                  <c:v>-3.67544536472586E-16</c:v>
                </c:pt>
                <c:pt idx="7">
                  <c:v>1</c:v>
                </c:pt>
                <c:pt idx="8">
                  <c:v>4.90059381963448E-16</c:v>
                </c:pt>
                <c:pt idx="9">
                  <c:v>-1</c:v>
                </c:pt>
                <c:pt idx="10">
                  <c:v>-6.1257422745431001E-16</c:v>
                </c:pt>
                <c:pt idx="11">
                  <c:v>1</c:v>
                </c:pt>
                <c:pt idx="12">
                  <c:v>7.3508907294517201E-16</c:v>
                </c:pt>
                <c:pt idx="13">
                  <c:v>-1</c:v>
                </c:pt>
                <c:pt idx="14">
                  <c:v>-8.5760391843603401E-16</c:v>
                </c:pt>
                <c:pt idx="15">
                  <c:v>1</c:v>
                </c:pt>
                <c:pt idx="16">
                  <c:v>9.8011876392689601E-16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F61-41D5-BD16-F43A2DCE7D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x[n]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Sheet1!$J$10:$Q$10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xVal>
          <c:yVal>
            <c:numRef>
              <c:f>Sheet1!$J$12:$Q$12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D3-4B70-8768-506FFE12A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3291455"/>
        <c:axId val="1183291935"/>
      </c:scatterChart>
      <c:valAx>
        <c:axId val="1183291455"/>
        <c:scaling>
          <c:orientation val="minMax"/>
          <c:max val="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935"/>
        <c:crosses val="autoZero"/>
        <c:crossBetween val="midCat"/>
      </c:valAx>
      <c:valAx>
        <c:axId val="118329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2914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Discrete Fourier transforms</a:t>
            </a:r>
          </a:p>
          <a:p>
            <a:pPr marL="0" indent="0" algn="ctr">
              <a:buNone/>
            </a:pPr>
            <a:r>
              <a:rPr lang="en-US" sz="4400" dirty="0"/>
              <a:t>Practice Problem Solution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D60A-79C4-CDE3-FF3F-9BFED5AC6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378" y="625886"/>
            <a:ext cx="8124463" cy="732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Practice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EB0B06-F070-C728-7A6A-EA72DFE7C3A1}"/>
              </a:ext>
            </a:extLst>
          </p:cNvPr>
          <p:cNvSpPr txBox="1"/>
          <p:nvPr/>
        </p:nvSpPr>
        <p:spPr>
          <a:xfrm>
            <a:off x="983052" y="1358266"/>
            <a:ext cx="10225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Problem 1:  Calculate the Discrete Fourier Transform of the following signal.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50206-5591-A7ED-34E0-15CC1DB37C0B}"/>
              </a:ext>
            </a:extLst>
          </p:cNvPr>
          <p:cNvSpPr txBox="1"/>
          <p:nvPr/>
        </p:nvSpPr>
        <p:spPr>
          <a:xfrm>
            <a:off x="4430612" y="1963704"/>
            <a:ext cx="382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x[n] = { 1, 0, 1, 1 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0F39D9-51AB-F67D-F311-E611D7C8D273}"/>
                  </a:ext>
                </a:extLst>
              </p:cNvPr>
              <p:cNvSpPr txBox="1"/>
              <p:nvPr/>
            </p:nvSpPr>
            <p:spPr>
              <a:xfrm>
                <a:off x="1826780" y="2841790"/>
                <a:ext cx="3520643" cy="10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0F39D9-51AB-F67D-F311-E611D7C8D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6780" y="2841790"/>
                <a:ext cx="3520643" cy="10388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00F709CE-D8E7-9E7D-5DC6-3909AEE68F8C}"/>
              </a:ext>
            </a:extLst>
          </p:cNvPr>
          <p:cNvSpPr txBox="1"/>
          <p:nvPr/>
        </p:nvSpPr>
        <p:spPr>
          <a:xfrm>
            <a:off x="1312940" y="2674562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F5171D-197B-7547-9D3D-1A7BA9591C60}"/>
                  </a:ext>
                </a:extLst>
              </p:cNvPr>
              <p:cNvSpPr txBox="1"/>
              <p:nvPr/>
            </p:nvSpPr>
            <p:spPr>
              <a:xfrm>
                <a:off x="2050971" y="4297022"/>
                <a:ext cx="3293788" cy="10388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F5171D-197B-7547-9D3D-1A7BA9591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971" y="4297022"/>
                <a:ext cx="3293788" cy="10388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560605D-CA99-9A6B-911E-CACC1888DF12}"/>
              </a:ext>
            </a:extLst>
          </p:cNvPr>
          <p:cNvSpPr txBox="1"/>
          <p:nvPr/>
        </p:nvSpPr>
        <p:spPr>
          <a:xfrm>
            <a:off x="7025901" y="1990452"/>
            <a:ext cx="9647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 = 4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5C5E575-57EB-EF0D-164C-92B820E180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652369"/>
              </p:ext>
            </p:extLst>
          </p:nvPr>
        </p:nvGraphicFramePr>
        <p:xfrm>
          <a:off x="7572204" y="2425369"/>
          <a:ext cx="3939056" cy="4097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21E25B02-EA4A-C415-5F24-83CC300E0309}"/>
              </a:ext>
            </a:extLst>
          </p:cNvPr>
          <p:cNvSpPr/>
          <p:nvPr/>
        </p:nvSpPr>
        <p:spPr>
          <a:xfrm>
            <a:off x="8379904" y="3464856"/>
            <a:ext cx="2313432" cy="23134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B150F80-8BCE-E04F-4503-4FB20EF3574B}"/>
              </a:ext>
            </a:extLst>
          </p:cNvPr>
          <p:cNvCxnSpPr/>
          <p:nvPr/>
        </p:nvCxnSpPr>
        <p:spPr>
          <a:xfrm>
            <a:off x="9557657" y="4642472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4352D7D-A6F0-F7DD-1361-C5425389CAED}"/>
              </a:ext>
            </a:extLst>
          </p:cNvPr>
          <p:cNvCxnSpPr>
            <a:cxnSpLocks/>
          </p:cNvCxnSpPr>
          <p:nvPr/>
        </p:nvCxnSpPr>
        <p:spPr>
          <a:xfrm rot="5400000">
            <a:off x="8987438" y="5213972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B7C31F1-47EC-6615-BB97-26AC420B2963}"/>
              </a:ext>
            </a:extLst>
          </p:cNvPr>
          <p:cNvCxnSpPr>
            <a:cxnSpLocks/>
          </p:cNvCxnSpPr>
          <p:nvPr/>
        </p:nvCxnSpPr>
        <p:spPr>
          <a:xfrm flipH="1">
            <a:off x="8418121" y="4636744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8CBF029-0E81-E97B-5D85-E85F2DB52DE5}"/>
              </a:ext>
            </a:extLst>
          </p:cNvPr>
          <p:cNvCxnSpPr>
            <a:cxnSpLocks/>
          </p:cNvCxnSpPr>
          <p:nvPr/>
        </p:nvCxnSpPr>
        <p:spPr>
          <a:xfrm rot="16200000" flipV="1">
            <a:off x="8982693" y="4088287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25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Graphic spid="9" grpId="0">
        <p:bldAsOne/>
      </p:bldGraphic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8F592-DA1B-CBCC-D912-6DAFFAC1A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1F02D68-C47E-DBD0-3AA5-529888FE68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963156"/>
              </p:ext>
            </p:extLst>
          </p:nvPr>
        </p:nvGraphicFramePr>
        <p:xfrm>
          <a:off x="8211093" y="2725512"/>
          <a:ext cx="3441148" cy="3768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784039C-375E-77BB-70AD-102F7FD80EB1}"/>
              </a:ext>
            </a:extLst>
          </p:cNvPr>
          <p:cNvSpPr txBox="1"/>
          <p:nvPr/>
        </p:nvSpPr>
        <p:spPr>
          <a:xfrm>
            <a:off x="758479" y="703117"/>
            <a:ext cx="9947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 1:  Calculating a Discrete Fourier Transform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5B27A8-0D71-2AE6-EE0C-C23160100DBA}"/>
              </a:ext>
            </a:extLst>
          </p:cNvPr>
          <p:cNvSpPr txBox="1"/>
          <p:nvPr/>
        </p:nvSpPr>
        <p:spPr>
          <a:xfrm>
            <a:off x="8051654" y="703116"/>
            <a:ext cx="382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x[n] = {1, 0, 1, 1 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F6B4A1-685D-3175-3846-FF98144834DF}"/>
              </a:ext>
            </a:extLst>
          </p:cNvPr>
          <p:cNvSpPr txBox="1"/>
          <p:nvPr/>
        </p:nvSpPr>
        <p:spPr>
          <a:xfrm>
            <a:off x="491138" y="1130342"/>
            <a:ext cx="1917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Analysis equation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1C08A39-1DCE-8700-576A-F1846833BF59}"/>
              </a:ext>
            </a:extLst>
          </p:cNvPr>
          <p:cNvGrpSpPr/>
          <p:nvPr/>
        </p:nvGrpSpPr>
        <p:grpSpPr>
          <a:xfrm>
            <a:off x="8277287" y="1148145"/>
            <a:ext cx="3374954" cy="1532954"/>
            <a:chOff x="8277287" y="1148145"/>
            <a:chExt cx="3374954" cy="1532954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3FAC7603-9198-4828-874A-AA6EF35CC66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49974871"/>
                </p:ext>
              </p:extLst>
            </p:nvPr>
          </p:nvGraphicFramePr>
          <p:xfrm>
            <a:off x="8277287" y="1148145"/>
            <a:ext cx="3374954" cy="15329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E4F8CA-2F03-E875-E41A-CEE37057FE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40236" y="1874946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951A75-C84E-EB88-B95B-33A6146E0C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70410" y="1866804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7B2F286-ABF2-D489-4958-E74698E89A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1210" y="1866804"/>
              <a:ext cx="0" cy="5120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4179BE-362E-525D-503C-3EB0D83C14E6}"/>
                  </a:ext>
                </a:extLst>
              </p:cNvPr>
              <p:cNvSpPr txBox="1"/>
              <p:nvPr/>
            </p:nvSpPr>
            <p:spPr>
              <a:xfrm>
                <a:off x="4782186" y="1384100"/>
                <a:ext cx="3293788" cy="8657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4179BE-362E-525D-503C-3EB0D83C1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186" y="1384100"/>
                <a:ext cx="3293788" cy="8657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0B5BC9F-8837-4531-2273-6B0AA00A2B2F}"/>
                  </a:ext>
                </a:extLst>
              </p:cNvPr>
              <p:cNvSpPr txBox="1"/>
              <p:nvPr/>
            </p:nvSpPr>
            <p:spPr>
              <a:xfrm>
                <a:off x="893799" y="4059379"/>
                <a:ext cx="943358" cy="4360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0B5BC9F-8837-4531-2273-6B0AA00A2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799" y="4059379"/>
                <a:ext cx="943358" cy="4360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671F3DF-0DC6-E75C-122F-8BA8EA58D1D6}"/>
                  </a:ext>
                </a:extLst>
              </p:cNvPr>
              <p:cNvSpPr txBox="1"/>
              <p:nvPr/>
            </p:nvSpPr>
            <p:spPr>
              <a:xfrm>
                <a:off x="819512" y="4723922"/>
                <a:ext cx="943358" cy="3177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671F3DF-0DC6-E75C-122F-8BA8EA58D1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12" y="4723922"/>
                <a:ext cx="943358" cy="317779"/>
              </a:xfrm>
              <a:prstGeom prst="rect">
                <a:avLst/>
              </a:prstGeom>
              <a:blipFill>
                <a:blip r:embed="rId6"/>
                <a:stretch>
                  <a:fillRect t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3F5A768-ED8B-78E5-C8DB-5FC9F5837120}"/>
                  </a:ext>
                </a:extLst>
              </p:cNvPr>
              <p:cNvSpPr txBox="1"/>
              <p:nvPr/>
            </p:nvSpPr>
            <p:spPr>
              <a:xfrm>
                <a:off x="866470" y="5264646"/>
                <a:ext cx="943358" cy="4630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3F5A768-ED8B-78E5-C8DB-5FC9F5837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470" y="5264646"/>
                <a:ext cx="943358" cy="4630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TextBox 111">
            <a:extLst>
              <a:ext uri="{FF2B5EF4-FFF2-40B4-BE49-F238E27FC236}">
                <a16:creationId xmlns:a16="http://schemas.microsoft.com/office/drawing/2014/main" id="{812566F6-119E-4CD5-DB87-A4DBD9B54182}"/>
              </a:ext>
            </a:extLst>
          </p:cNvPr>
          <p:cNvSpPr txBox="1"/>
          <p:nvPr/>
        </p:nvSpPr>
        <p:spPr>
          <a:xfrm>
            <a:off x="11110157" y="455523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124A32D-C9D9-53C9-673F-85463C9C26BB}"/>
              </a:ext>
            </a:extLst>
          </p:cNvPr>
          <p:cNvSpPr txBox="1"/>
          <p:nvPr/>
        </p:nvSpPr>
        <p:spPr>
          <a:xfrm>
            <a:off x="9748954" y="5803316"/>
            <a:ext cx="723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-j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5AAD49-546D-6054-1259-04B1C7564F3E}"/>
              </a:ext>
            </a:extLst>
          </p:cNvPr>
          <p:cNvSpPr txBox="1"/>
          <p:nvPr/>
        </p:nvSpPr>
        <p:spPr>
          <a:xfrm>
            <a:off x="8478876" y="4524102"/>
            <a:ext cx="436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9870A1B-FB1F-CFDD-7B22-9BDD2C54916B}"/>
              </a:ext>
            </a:extLst>
          </p:cNvPr>
          <p:cNvSpPr txBox="1"/>
          <p:nvPr/>
        </p:nvSpPr>
        <p:spPr>
          <a:xfrm>
            <a:off x="9755127" y="3271634"/>
            <a:ext cx="285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j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04A4936-A808-B23D-677B-59A3B318D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234877"/>
              </p:ext>
            </p:extLst>
          </p:nvPr>
        </p:nvGraphicFramePr>
        <p:xfrm>
          <a:off x="1974273" y="2723577"/>
          <a:ext cx="4863155" cy="360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631">
                  <a:extLst>
                    <a:ext uri="{9D8B030D-6E8A-4147-A177-3AD203B41FA5}">
                      <a16:colId xmlns:a16="http://schemas.microsoft.com/office/drawing/2014/main" val="318581714"/>
                    </a:ext>
                  </a:extLst>
                </a:gridCol>
                <a:gridCol w="972631">
                  <a:extLst>
                    <a:ext uri="{9D8B030D-6E8A-4147-A177-3AD203B41FA5}">
                      <a16:colId xmlns:a16="http://schemas.microsoft.com/office/drawing/2014/main" val="93454003"/>
                    </a:ext>
                  </a:extLst>
                </a:gridCol>
                <a:gridCol w="972631">
                  <a:extLst>
                    <a:ext uri="{9D8B030D-6E8A-4147-A177-3AD203B41FA5}">
                      <a16:colId xmlns:a16="http://schemas.microsoft.com/office/drawing/2014/main" val="3668621825"/>
                    </a:ext>
                  </a:extLst>
                </a:gridCol>
                <a:gridCol w="972631">
                  <a:extLst>
                    <a:ext uri="{9D8B030D-6E8A-4147-A177-3AD203B41FA5}">
                      <a16:colId xmlns:a16="http://schemas.microsoft.com/office/drawing/2014/main" val="3183738297"/>
                    </a:ext>
                  </a:extLst>
                </a:gridCol>
                <a:gridCol w="972631">
                  <a:extLst>
                    <a:ext uri="{9D8B030D-6E8A-4147-A177-3AD203B41FA5}">
                      <a16:colId xmlns:a16="http://schemas.microsoft.com/office/drawing/2014/main" val="4248705600"/>
                    </a:ext>
                  </a:extLst>
                </a:gridCol>
              </a:tblGrid>
              <a:tr h="6001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0649847"/>
                  </a:ext>
                </a:extLst>
              </a:tr>
              <a:tr h="6001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k=0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8630259"/>
                  </a:ext>
                </a:extLst>
              </a:tr>
              <a:tr h="6001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208724"/>
                  </a:ext>
                </a:extLst>
              </a:tr>
              <a:tr h="6001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3076996"/>
                  </a:ext>
                </a:extLst>
              </a:tr>
              <a:tr h="6001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6952360"/>
                  </a:ext>
                </a:extLst>
              </a:tr>
              <a:tr h="6001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677331"/>
                  </a:ext>
                </a:extLst>
              </a:tr>
            </a:tbl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95233AAB-0A56-25AD-DBF9-B53AA26060A0}"/>
              </a:ext>
            </a:extLst>
          </p:cNvPr>
          <p:cNvSpPr/>
          <p:nvPr/>
        </p:nvSpPr>
        <p:spPr>
          <a:xfrm>
            <a:off x="8924704" y="3732072"/>
            <a:ext cx="2021008" cy="2084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52F6D4F-E365-F52C-91B0-A15F240A32AE}"/>
              </a:ext>
            </a:extLst>
          </p:cNvPr>
          <p:cNvCxnSpPr>
            <a:cxnSpLocks/>
          </p:cNvCxnSpPr>
          <p:nvPr/>
        </p:nvCxnSpPr>
        <p:spPr>
          <a:xfrm>
            <a:off x="9929022" y="4769006"/>
            <a:ext cx="9985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A448392-7DE2-CA92-57BD-BF581384F436}"/>
              </a:ext>
            </a:extLst>
          </p:cNvPr>
          <p:cNvCxnSpPr>
            <a:cxnSpLocks/>
          </p:cNvCxnSpPr>
          <p:nvPr/>
        </p:nvCxnSpPr>
        <p:spPr>
          <a:xfrm>
            <a:off x="9932434" y="4761357"/>
            <a:ext cx="0" cy="10513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5AB5E89-9C68-4741-1C2F-579C7CF73DFB}"/>
              </a:ext>
            </a:extLst>
          </p:cNvPr>
          <p:cNvCxnSpPr>
            <a:cxnSpLocks/>
          </p:cNvCxnSpPr>
          <p:nvPr/>
        </p:nvCxnSpPr>
        <p:spPr>
          <a:xfrm flipV="1">
            <a:off x="9937289" y="3734697"/>
            <a:ext cx="0" cy="10513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44360CC-D06F-6190-BE2D-9229378EAA0F}"/>
              </a:ext>
            </a:extLst>
          </p:cNvPr>
          <p:cNvCxnSpPr>
            <a:cxnSpLocks/>
          </p:cNvCxnSpPr>
          <p:nvPr/>
        </p:nvCxnSpPr>
        <p:spPr>
          <a:xfrm flipH="1">
            <a:off x="8956935" y="4769006"/>
            <a:ext cx="9985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505255D-6242-8B3A-3ED3-A97D2BA76ECB}"/>
              </a:ext>
            </a:extLst>
          </p:cNvPr>
          <p:cNvSpPr txBox="1"/>
          <p:nvPr/>
        </p:nvSpPr>
        <p:spPr>
          <a:xfrm>
            <a:off x="3301574" y="341382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2E6056F-9A92-1FEA-6848-FCB5E7C38240}"/>
              </a:ext>
            </a:extLst>
          </p:cNvPr>
          <p:cNvSpPr txBox="1"/>
          <p:nvPr/>
        </p:nvSpPr>
        <p:spPr>
          <a:xfrm>
            <a:off x="5234724" y="3437635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1094DBC-B1C0-E61F-6672-930DCDAB39F7}"/>
              </a:ext>
            </a:extLst>
          </p:cNvPr>
          <p:cNvSpPr txBox="1"/>
          <p:nvPr/>
        </p:nvSpPr>
        <p:spPr>
          <a:xfrm>
            <a:off x="4180525" y="3428999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7AEC7ED-422E-3E6D-BEF7-F6A5F641915D}"/>
              </a:ext>
            </a:extLst>
          </p:cNvPr>
          <p:cNvSpPr txBox="1"/>
          <p:nvPr/>
        </p:nvSpPr>
        <p:spPr>
          <a:xfrm>
            <a:off x="6160796" y="3429000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03051C-E844-B599-BC47-2B0F4AC67B56}"/>
              </a:ext>
            </a:extLst>
          </p:cNvPr>
          <p:cNvSpPr txBox="1"/>
          <p:nvPr/>
        </p:nvSpPr>
        <p:spPr>
          <a:xfrm>
            <a:off x="3301574" y="398284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74D83E-42AB-E3DF-7D92-7FEDF72DD69A}"/>
              </a:ext>
            </a:extLst>
          </p:cNvPr>
          <p:cNvSpPr txBox="1"/>
          <p:nvPr/>
        </p:nvSpPr>
        <p:spPr>
          <a:xfrm>
            <a:off x="4180525" y="393190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59DA1E8-8762-8785-2CEE-46DD3A9B6425}"/>
              </a:ext>
            </a:extLst>
          </p:cNvPr>
          <p:cNvSpPr txBox="1"/>
          <p:nvPr/>
        </p:nvSpPr>
        <p:spPr>
          <a:xfrm>
            <a:off x="5082107" y="3990596"/>
            <a:ext cx="650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–1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20C3F56C-F2F6-7BC1-BA35-1D9FD4CAA653}"/>
              </a:ext>
            </a:extLst>
          </p:cNvPr>
          <p:cNvSpPr txBox="1"/>
          <p:nvPr/>
        </p:nvSpPr>
        <p:spPr>
          <a:xfrm>
            <a:off x="6150976" y="3944123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j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0E883A39-66DF-2248-4262-920A075D197F}"/>
              </a:ext>
            </a:extLst>
          </p:cNvPr>
          <p:cNvSpPr txBox="1"/>
          <p:nvPr/>
        </p:nvSpPr>
        <p:spPr>
          <a:xfrm>
            <a:off x="3301574" y="4581471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1FF3ACC-255E-E613-57E1-9DC1A985FEA2}"/>
              </a:ext>
            </a:extLst>
          </p:cNvPr>
          <p:cNvSpPr txBox="1"/>
          <p:nvPr/>
        </p:nvSpPr>
        <p:spPr>
          <a:xfrm>
            <a:off x="4180525" y="453052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617C69E-5B91-2528-25C3-3C1D5EC1E04C}"/>
              </a:ext>
            </a:extLst>
          </p:cNvPr>
          <p:cNvSpPr txBox="1"/>
          <p:nvPr/>
        </p:nvSpPr>
        <p:spPr>
          <a:xfrm>
            <a:off x="5193800" y="454355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9B0C8AF-2B14-0601-8B51-3B42CD5B7A98}"/>
              </a:ext>
            </a:extLst>
          </p:cNvPr>
          <p:cNvSpPr txBox="1"/>
          <p:nvPr/>
        </p:nvSpPr>
        <p:spPr>
          <a:xfrm>
            <a:off x="6001062" y="4524101"/>
            <a:ext cx="650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–1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461A03F-16E9-9E5A-4C88-2B32F696A64C}"/>
              </a:ext>
            </a:extLst>
          </p:cNvPr>
          <p:cNvSpPr txBox="1"/>
          <p:nvPr/>
        </p:nvSpPr>
        <p:spPr>
          <a:xfrm>
            <a:off x="3301574" y="518009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615573F-E25C-2D4B-9DAD-9609BC88C892}"/>
              </a:ext>
            </a:extLst>
          </p:cNvPr>
          <p:cNvSpPr txBox="1"/>
          <p:nvPr/>
        </p:nvSpPr>
        <p:spPr>
          <a:xfrm>
            <a:off x="4180525" y="5129147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DF62EC7-CC32-F477-2ED1-14E35766DCA4}"/>
              </a:ext>
            </a:extLst>
          </p:cNvPr>
          <p:cNvSpPr txBox="1"/>
          <p:nvPr/>
        </p:nvSpPr>
        <p:spPr>
          <a:xfrm>
            <a:off x="6057416" y="5163016"/>
            <a:ext cx="650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–j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C060272-0472-0491-1B00-2810215C6AEB}"/>
              </a:ext>
            </a:extLst>
          </p:cNvPr>
          <p:cNvSpPr txBox="1"/>
          <p:nvPr/>
        </p:nvSpPr>
        <p:spPr>
          <a:xfrm>
            <a:off x="5094970" y="5144451"/>
            <a:ext cx="650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–1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63D7B63-7547-9426-A582-2850CC693F97}"/>
              </a:ext>
            </a:extLst>
          </p:cNvPr>
          <p:cNvSpPr txBox="1"/>
          <p:nvPr/>
        </p:nvSpPr>
        <p:spPr>
          <a:xfrm>
            <a:off x="7054773" y="3413824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813CDBA-4624-C470-8284-98B32CBCC6D6}"/>
              </a:ext>
            </a:extLst>
          </p:cNvPr>
          <p:cNvSpPr txBox="1"/>
          <p:nvPr/>
        </p:nvSpPr>
        <p:spPr>
          <a:xfrm>
            <a:off x="7054773" y="398284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j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EDAF6EF-B64A-BAD1-B90D-2898FAAF28BE}"/>
              </a:ext>
            </a:extLst>
          </p:cNvPr>
          <p:cNvSpPr txBox="1"/>
          <p:nvPr/>
        </p:nvSpPr>
        <p:spPr>
          <a:xfrm>
            <a:off x="7013384" y="4577798"/>
            <a:ext cx="330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7C1DF2F-2ED9-3982-E730-1D9E94220199}"/>
              </a:ext>
            </a:extLst>
          </p:cNvPr>
          <p:cNvSpPr txBox="1"/>
          <p:nvPr/>
        </p:nvSpPr>
        <p:spPr>
          <a:xfrm>
            <a:off x="6954526" y="5287042"/>
            <a:ext cx="59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– j</a:t>
            </a:r>
          </a:p>
        </p:txBody>
      </p:sp>
    </p:spTree>
    <p:extLst>
      <p:ext uri="{BB962C8B-B14F-4D97-AF65-F5344CB8AC3E}">
        <p14:creationId xmlns:p14="http://schemas.microsoft.com/office/powerpoint/2010/main" val="321838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8" grpId="0"/>
      <p:bldP spid="96" grpId="0"/>
      <p:bldP spid="112" grpId="0"/>
      <p:bldP spid="114" grpId="0"/>
      <p:bldP spid="116" grpId="0"/>
      <p:bldP spid="118" grpId="0"/>
      <p:bldP spid="27" grpId="0"/>
      <p:bldP spid="45" grpId="0"/>
      <p:bldP spid="46" grpId="0"/>
      <p:bldP spid="47" grpId="0"/>
      <p:bldP spid="48" grpId="0"/>
      <p:bldP spid="49" grpId="0"/>
      <p:bldP spid="50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0CBD5-EC58-0004-7682-A1781B55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24DA5C-4767-C0A4-F4D4-42F2435DD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2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1E65-0FE2-2FF5-34B3-9C8FA73B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8D934-0B7A-00D4-B62E-9CA95E9FA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6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34299</TotalTime>
  <Words>134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205</cp:revision>
  <dcterms:created xsi:type="dcterms:W3CDTF">2025-08-19T14:43:44Z</dcterms:created>
  <dcterms:modified xsi:type="dcterms:W3CDTF">2025-10-16T22:02:31Z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