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6" r:id="rId5"/>
    <p:sldId id="415" r:id="rId6"/>
    <p:sldId id="417" r:id="rId7"/>
    <p:sldId id="416" r:id="rId8"/>
    <p:sldId id="418" r:id="rId9"/>
    <p:sldId id="419" r:id="rId10"/>
    <p:sldId id="420" r:id="rId11"/>
    <p:sldId id="425" r:id="rId12"/>
    <p:sldId id="421" r:id="rId13"/>
    <p:sldId id="422" r:id="rId14"/>
    <p:sldId id="423" r:id="rId15"/>
    <p:sldId id="424" r:id="rId16"/>
    <p:sldId id="426" r:id="rId17"/>
    <p:sldId id="427" r:id="rId18"/>
    <p:sldId id="428" r:id="rId19"/>
    <p:sldId id="429" r:id="rId20"/>
    <p:sldId id="430" r:id="rId21"/>
    <p:sldId id="431" r:id="rId22"/>
    <p:sldId id="432" r:id="rId23"/>
    <p:sldId id="433" r:id="rId24"/>
    <p:sldId id="409" r:id="rId25"/>
    <p:sldId id="406" r:id="rId26"/>
    <p:sldId id="407" r:id="rId27"/>
    <p:sldId id="408" r:id="rId2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0" autoAdjust="0"/>
    <p:restoredTop sz="94660"/>
  </p:normalViewPr>
  <p:slideViewPr>
    <p:cSldViewPr snapToGrid="0">
      <p:cViewPr>
        <p:scale>
          <a:sx n="70" d="100"/>
          <a:sy n="70" d="100"/>
        </p:scale>
        <p:origin x="216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867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C58C5-865D-4E33-9E63-56463C558B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8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42179-7879-2E60-3C2B-5FC4D5859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EA8AFD-7F38-59B0-1A6F-8B53DB936F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26C398-373D-8FBC-0203-B1D2B9588D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5AB18-90FC-6CB3-9DBB-5556CED337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C58C5-865D-4E33-9E63-56463C558B0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71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9748A-4416-5570-9412-B1CF3E86C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55917E-EE73-A5DF-7315-2A6FA170F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89356D-4032-F12E-F53C-B6F80ED30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F0F45-7F98-AB4F-D8B4-51BB896673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CC58C5-865D-4E33-9E63-56463C558B0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54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image" Target="../media/image51.png"/><Relationship Id="rId16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5" Type="http://schemas.openxmlformats.org/officeDocument/2006/relationships/image" Target="../media/image6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3" Type="http://schemas.openxmlformats.org/officeDocument/2006/relationships/image" Target="../media/image83.png"/><Relationship Id="rId7" Type="http://schemas.openxmlformats.org/officeDocument/2006/relationships/image" Target="../media/image8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3" Type="http://schemas.openxmlformats.org/officeDocument/2006/relationships/image" Target="../media/image90.png"/><Relationship Id="rId7" Type="http://schemas.openxmlformats.org/officeDocument/2006/relationships/image" Target="../media/image95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10" Type="http://schemas.openxmlformats.org/officeDocument/2006/relationships/image" Target="../media/image98.png"/><Relationship Id="rId4" Type="http://schemas.openxmlformats.org/officeDocument/2006/relationships/image" Target="../media/image92.png"/><Relationship Id="rId9" Type="http://schemas.openxmlformats.org/officeDocument/2006/relationships/image" Target="../media/image9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00.png"/><Relationship Id="rId7" Type="http://schemas.openxmlformats.org/officeDocument/2006/relationships/image" Target="../media/image104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png"/><Relationship Id="rId5" Type="http://schemas.openxmlformats.org/officeDocument/2006/relationships/image" Target="../media/image102.png"/><Relationship Id="rId10" Type="http://schemas.openxmlformats.org/officeDocument/2006/relationships/image" Target="../media/image107.png"/><Relationship Id="rId4" Type="http://schemas.openxmlformats.org/officeDocument/2006/relationships/image" Target="../media/image101.png"/><Relationship Id="rId9" Type="http://schemas.openxmlformats.org/officeDocument/2006/relationships/image" Target="../media/image10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7" Type="http://schemas.openxmlformats.org/officeDocument/2006/relationships/image" Target="../media/image460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0.png"/><Relationship Id="rId5" Type="http://schemas.openxmlformats.org/officeDocument/2006/relationships/image" Target="../media/image440.png"/><Relationship Id="rId4" Type="http://schemas.openxmlformats.org/officeDocument/2006/relationships/image" Target="../media/image43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21.png"/><Relationship Id="rId4" Type="http://schemas.openxmlformats.org/officeDocument/2006/relationships/image" Target="../media/image12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0.png"/><Relationship Id="rId4" Type="http://schemas.openxmlformats.org/officeDocument/2006/relationships/image" Target="../media/image2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57043"/>
          </a:xfrm>
        </p:spPr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013" y="4543205"/>
            <a:ext cx="9144000" cy="594365"/>
          </a:xfrm>
        </p:spPr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7E7A9B-8C7C-C47E-3CDB-DF707381F45A}"/>
              </a:ext>
            </a:extLst>
          </p:cNvPr>
          <p:cNvSpPr txBox="1">
            <a:spLocks/>
          </p:cNvSpPr>
          <p:nvPr/>
        </p:nvSpPr>
        <p:spPr>
          <a:xfrm>
            <a:off x="838200" y="2703167"/>
            <a:ext cx="10515600" cy="13575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/>
              <a:t>Signal Flow Graphs</a:t>
            </a:r>
          </a:p>
          <a:p>
            <a:r>
              <a:rPr lang="en-US" sz="4400" dirty="0"/>
              <a:t>Part 2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42689-363A-807E-7487-308E43C32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4C54FED-6AE2-110E-8EB6-475398DF9CF4}"/>
              </a:ext>
            </a:extLst>
          </p:cNvPr>
          <p:cNvSpPr txBox="1"/>
          <p:nvPr/>
        </p:nvSpPr>
        <p:spPr>
          <a:xfrm>
            <a:off x="2328616" y="366078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Other cascaded forms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728DBC22-680E-DE7A-7B83-DC849AA08FFE}"/>
                  </a:ext>
                </a:extLst>
              </p:cNvPr>
              <p:cNvSpPr txBox="1"/>
              <p:nvPr/>
            </p:nvSpPr>
            <p:spPr>
              <a:xfrm>
                <a:off x="2682413" y="1478584"/>
                <a:ext cx="3498770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728DBC22-680E-DE7A-7B83-DC849AA08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2413" y="1478584"/>
                <a:ext cx="3498770" cy="9446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:a16="http://schemas.microsoft.com/office/drawing/2014/main" id="{ABD8E6D0-AF66-B368-0B60-751010C1F990}"/>
              </a:ext>
            </a:extLst>
          </p:cNvPr>
          <p:cNvSpPr txBox="1"/>
          <p:nvPr/>
        </p:nvSpPr>
        <p:spPr>
          <a:xfrm>
            <a:off x="1097384" y="1596950"/>
            <a:ext cx="114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transfer function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21F5136-D141-3D96-E319-F935EA38A781}"/>
              </a:ext>
            </a:extLst>
          </p:cNvPr>
          <p:cNvSpPr txBox="1"/>
          <p:nvPr/>
        </p:nvSpPr>
        <p:spPr>
          <a:xfrm>
            <a:off x="6964071" y="1652469"/>
            <a:ext cx="3635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both the numerator and the denominator are polynomials in (z</a:t>
            </a:r>
            <a:r>
              <a:rPr lang="en-US" sz="2000" baseline="30000" dirty="0">
                <a:solidFill>
                  <a:srgbClr val="0070C0"/>
                </a:solidFill>
              </a:rPr>
              <a:t>-1</a:t>
            </a:r>
            <a:r>
              <a:rPr lang="en-US" sz="2000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8131DB9-0056-7D55-4128-916E41FEE457}"/>
              </a:ext>
            </a:extLst>
          </p:cNvPr>
          <p:cNvSpPr txBox="1"/>
          <p:nvPr/>
        </p:nvSpPr>
        <p:spPr>
          <a:xfrm>
            <a:off x="6964072" y="2891090"/>
            <a:ext cx="2811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These can be factored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3C5F9B1-FF6E-5E7B-F129-A03A682DEB89}"/>
              </a:ext>
            </a:extLst>
          </p:cNvPr>
          <p:cNvSpPr txBox="1"/>
          <p:nvPr/>
        </p:nvSpPr>
        <p:spPr>
          <a:xfrm>
            <a:off x="6964071" y="3566801"/>
            <a:ext cx="2811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factors can be used to make sections which can be cascaded together</a:t>
            </a:r>
          </a:p>
        </p:txBody>
      </p:sp>
    </p:spTree>
    <p:extLst>
      <p:ext uri="{BB962C8B-B14F-4D97-AF65-F5344CB8AC3E}">
        <p14:creationId xmlns:p14="http://schemas.microsoft.com/office/powerpoint/2010/main" val="194347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BEE40-4C18-86A4-3272-86000BC10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91F78C6-7370-BFDD-DA42-7181C2CB9C5E}"/>
              </a:ext>
            </a:extLst>
          </p:cNvPr>
          <p:cNvSpPr txBox="1"/>
          <p:nvPr/>
        </p:nvSpPr>
        <p:spPr>
          <a:xfrm>
            <a:off x="2246984" y="581987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Example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82807A34-9012-2EC7-952D-D706A59D6BBC}"/>
                  </a:ext>
                </a:extLst>
              </p:cNvPr>
              <p:cNvSpPr txBox="1"/>
              <p:nvPr/>
            </p:nvSpPr>
            <p:spPr>
              <a:xfrm>
                <a:off x="2142598" y="1707594"/>
                <a:ext cx="4796073" cy="10105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82807A34-9012-2EC7-952D-D706A59D6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598" y="1707594"/>
                <a:ext cx="4796073" cy="10105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:a16="http://schemas.microsoft.com/office/drawing/2014/main" id="{D0041D18-712D-8108-1E20-489A35E5919D}"/>
              </a:ext>
            </a:extLst>
          </p:cNvPr>
          <p:cNvSpPr txBox="1"/>
          <p:nvPr/>
        </p:nvSpPr>
        <p:spPr>
          <a:xfrm>
            <a:off x="339414" y="1674983"/>
            <a:ext cx="114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transfer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E245526-36C7-3AE5-ECB3-06083AA917BE}"/>
                  </a:ext>
                </a:extLst>
              </p:cNvPr>
              <p:cNvSpPr txBox="1"/>
              <p:nvPr/>
            </p:nvSpPr>
            <p:spPr>
              <a:xfrm>
                <a:off x="6659513" y="1545129"/>
                <a:ext cx="4796073" cy="12250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30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E245526-36C7-3AE5-ECB3-06083AA917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9513" y="1545129"/>
                <a:ext cx="4796073" cy="12250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C6D00B9-E6D9-4372-F7C9-611770A6DB37}"/>
                  </a:ext>
                </a:extLst>
              </p:cNvPr>
              <p:cNvSpPr txBox="1"/>
              <p:nvPr/>
            </p:nvSpPr>
            <p:spPr>
              <a:xfrm>
                <a:off x="1358899" y="3429000"/>
                <a:ext cx="9784443" cy="1004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=30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C6D00B9-E6D9-4372-F7C9-611770A6DB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8899" y="3429000"/>
                <a:ext cx="9784443" cy="10044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B30E286-9EAB-0FF0-F567-5F585F7889C5}"/>
                  </a:ext>
                </a:extLst>
              </p:cNvPr>
              <p:cNvSpPr txBox="1"/>
              <p:nvPr/>
            </p:nvSpPr>
            <p:spPr>
              <a:xfrm>
                <a:off x="441014" y="3604166"/>
                <a:ext cx="11496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B30E286-9EAB-0FF0-F567-5F585F7889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14" y="3604166"/>
                <a:ext cx="1149600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017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1C5E1-0DD0-605B-0E5A-92E40B08A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98BEDDE5-3F73-3F99-9312-694FBF58192E}"/>
              </a:ext>
            </a:extLst>
          </p:cNvPr>
          <p:cNvGrpSpPr/>
          <p:nvPr/>
        </p:nvGrpSpPr>
        <p:grpSpPr>
          <a:xfrm>
            <a:off x="259792" y="3452311"/>
            <a:ext cx="914400" cy="153024"/>
            <a:chOff x="2957364" y="3216785"/>
            <a:chExt cx="1280160" cy="15302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DE29E98-B32F-B94D-8B5F-35CB8657F5BD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F3354A5-F852-4C90-3FCB-BE02A61F522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FD28F8A-C408-EFE5-BF02-DCCFD67D811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5A00A011-CBAE-36DC-6FEE-B313F6F3BC0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FED09E0-FEF7-C783-3292-55DEF0F02550}"/>
              </a:ext>
            </a:extLst>
          </p:cNvPr>
          <p:cNvGrpSpPr/>
          <p:nvPr/>
        </p:nvGrpSpPr>
        <p:grpSpPr>
          <a:xfrm>
            <a:off x="3926228" y="3464409"/>
            <a:ext cx="914400" cy="153024"/>
            <a:chOff x="2957364" y="3216785"/>
            <a:chExt cx="1280160" cy="153024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C384E41-7AB9-B20E-CF34-B680EEDC355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D1863CD-C5E9-9F0E-394D-D0BF0252FA5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DE73F7F5-759F-FAB1-6B25-1B70C6E1FEB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1A32D04-C091-9007-C0A1-088F7B0952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FC2CAF2-1431-7DFA-CA61-A6A1DADAEC19}"/>
              </a:ext>
            </a:extLst>
          </p:cNvPr>
          <p:cNvGrpSpPr/>
          <p:nvPr/>
        </p:nvGrpSpPr>
        <p:grpSpPr>
          <a:xfrm>
            <a:off x="2075951" y="3454513"/>
            <a:ext cx="914400" cy="153024"/>
            <a:chOff x="2957364" y="3216785"/>
            <a:chExt cx="1280160" cy="153024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C6E4E9BF-1C77-0100-308B-BDE68DF8B25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FBAAC7A5-5F40-8C9A-5360-BCD07B20FB5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4B00F270-0634-C89C-EF14-62EFA69D7D2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48434B91-9C2E-16A6-39C2-9A7A02E272F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1F1BDA91-EED9-2427-D6C1-0421E5D432E6}"/>
              </a:ext>
            </a:extLst>
          </p:cNvPr>
          <p:cNvSpPr txBox="1"/>
          <p:nvPr/>
        </p:nvSpPr>
        <p:spPr>
          <a:xfrm>
            <a:off x="8644048" y="4855087"/>
            <a:ext cx="678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1/3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8A173AC-C47B-91D3-C783-4587C9F3F29E}"/>
              </a:ext>
            </a:extLst>
          </p:cNvPr>
          <p:cNvGrpSpPr/>
          <p:nvPr/>
        </p:nvGrpSpPr>
        <p:grpSpPr>
          <a:xfrm rot="16200000" flipV="1">
            <a:off x="9736299" y="4110192"/>
            <a:ext cx="1280160" cy="153024"/>
            <a:chOff x="2957364" y="3216785"/>
            <a:chExt cx="1280160" cy="153024"/>
          </a:xfrm>
        </p:grpSpPr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694F5711-0803-B48C-87E8-FE14F6A9BD3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884B9433-22C5-6D33-8B41-7D23C74D80E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D37ED40D-1829-472E-F122-340422FEC72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05F1A160-324F-1D96-F3F1-0A35A0A442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99509C4-D03D-838F-FEC1-90E37D0A6615}"/>
                  </a:ext>
                </a:extLst>
              </p:cNvPr>
              <p:cNvSpPr txBox="1"/>
              <p:nvPr/>
            </p:nvSpPr>
            <p:spPr>
              <a:xfrm>
                <a:off x="7651422" y="4070285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299509C4-D03D-838F-FEC1-90E37D0A66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22" y="4070285"/>
                <a:ext cx="399148" cy="276999"/>
              </a:xfrm>
              <a:prstGeom prst="rect">
                <a:avLst/>
              </a:prstGeom>
              <a:blipFill>
                <a:blip r:embed="rId2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>
            <a:extLst>
              <a:ext uri="{FF2B5EF4-FFF2-40B4-BE49-F238E27FC236}">
                <a16:creationId xmlns:a16="http://schemas.microsoft.com/office/drawing/2014/main" id="{875575BA-9031-ADE7-7C84-4FDDE8EBC108}"/>
              </a:ext>
            </a:extLst>
          </p:cNvPr>
          <p:cNvGrpSpPr/>
          <p:nvPr/>
        </p:nvGrpSpPr>
        <p:grpSpPr>
          <a:xfrm>
            <a:off x="3004352" y="3458901"/>
            <a:ext cx="914400" cy="153024"/>
            <a:chOff x="2957364" y="3216785"/>
            <a:chExt cx="1280160" cy="153024"/>
          </a:xfrm>
        </p:grpSpPr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6B9D0AB4-34FA-E3F6-8187-428AA16242AE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D02C77B2-C959-E03A-F5BD-E82595AB09AF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1694113-0CE8-AFF5-CC6E-3020952BC8FC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08480EE5-E923-F311-3CC2-46AF1C326E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35CC17B-3EBD-60FF-82C0-C4D7D6AF2428}"/>
              </a:ext>
            </a:extLst>
          </p:cNvPr>
          <p:cNvGrpSpPr/>
          <p:nvPr/>
        </p:nvGrpSpPr>
        <p:grpSpPr>
          <a:xfrm rot="5400000">
            <a:off x="2379566" y="4110624"/>
            <a:ext cx="1280160" cy="153024"/>
            <a:chOff x="2957364" y="3216785"/>
            <a:chExt cx="1280160" cy="153024"/>
          </a:xfrm>
        </p:grpSpPr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B2737A9C-8074-64C7-38A0-8AD8E0C5C42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88D8448-F432-C4B3-5868-9ABDB53D4B2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65C69DD5-29A9-9542-3DA7-42B92BF82F7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24E97019-1C10-B225-CB2D-B46533F2B5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D30FEEB-D60E-9C53-8184-BF452416BFBE}"/>
              </a:ext>
            </a:extLst>
          </p:cNvPr>
          <p:cNvGrpSpPr/>
          <p:nvPr/>
        </p:nvGrpSpPr>
        <p:grpSpPr>
          <a:xfrm rot="5400000">
            <a:off x="10646315" y="4103352"/>
            <a:ext cx="1280160" cy="153024"/>
            <a:chOff x="2957364" y="3216785"/>
            <a:chExt cx="1280160" cy="153024"/>
          </a:xfrm>
        </p:grpSpPr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ED062D4F-339F-9D31-82BF-FD6E882039F2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D1363B7-AE85-266F-5F1E-4B021232E99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69E32212-9A9F-2F18-8F68-E1205BFA54B7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F3AB138F-FC18-7ECC-16D9-6C5C1FD4D2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B05268E-47AD-5E4F-8D84-C0505164959C}"/>
              </a:ext>
            </a:extLst>
          </p:cNvPr>
          <p:cNvGrpSpPr/>
          <p:nvPr/>
        </p:nvGrpSpPr>
        <p:grpSpPr>
          <a:xfrm>
            <a:off x="1158795" y="4737559"/>
            <a:ext cx="914400" cy="153024"/>
            <a:chOff x="2957364" y="3216785"/>
            <a:chExt cx="1280160" cy="153024"/>
          </a:xfrm>
        </p:grpSpPr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51EE5F38-ACD9-1C53-6221-52F40FC3CDC6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B91D2899-A738-7CC6-6B4B-A511AAA1E94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26D4638B-F882-576B-5604-3A27B24A397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960F3207-0BD1-DA10-71D7-785D108F4D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4F42989-CF3B-2768-11D8-C05B34A7ADC9}"/>
              </a:ext>
            </a:extLst>
          </p:cNvPr>
          <p:cNvGrpSpPr/>
          <p:nvPr/>
        </p:nvGrpSpPr>
        <p:grpSpPr>
          <a:xfrm>
            <a:off x="3011281" y="4751255"/>
            <a:ext cx="914400" cy="153024"/>
            <a:chOff x="2957364" y="3216785"/>
            <a:chExt cx="1280160" cy="153024"/>
          </a:xfrm>
        </p:grpSpPr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FA5E2F37-D7A5-CBC8-5528-80F0027838A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125E8BE5-EC0B-B1E4-8BEE-791C3F5336C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25278DB-E787-5751-88EA-E956B5D9816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ACD919D4-70EA-7BD6-7371-8D1AE5D4AF7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4180961-2406-E46D-CCA8-06BF9D6D5F8C}"/>
                  </a:ext>
                </a:extLst>
              </p:cNvPr>
              <p:cNvSpPr txBox="1"/>
              <p:nvPr/>
            </p:nvSpPr>
            <p:spPr>
              <a:xfrm>
                <a:off x="4847462" y="4124728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4180961-2406-E46D-CCA8-06BF9D6D5F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462" y="4124728"/>
                <a:ext cx="399148" cy="276999"/>
              </a:xfrm>
              <a:prstGeom prst="rect">
                <a:avLst/>
              </a:prstGeom>
              <a:blipFill>
                <a:blip r:embed="rId3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>
            <a:extLst>
              <a:ext uri="{FF2B5EF4-FFF2-40B4-BE49-F238E27FC236}">
                <a16:creationId xmlns:a16="http://schemas.microsoft.com/office/drawing/2014/main" id="{D3D92C3B-850E-3E5A-9CE5-74B86046218C}"/>
              </a:ext>
            </a:extLst>
          </p:cNvPr>
          <p:cNvGrpSpPr/>
          <p:nvPr/>
        </p:nvGrpSpPr>
        <p:grpSpPr>
          <a:xfrm rot="16200000" flipV="1">
            <a:off x="3300518" y="4104751"/>
            <a:ext cx="1280160" cy="153024"/>
            <a:chOff x="2957364" y="3216785"/>
            <a:chExt cx="1280160" cy="153024"/>
          </a:xfrm>
        </p:grpSpPr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7336349-7DCB-59AA-2BF5-DE7E7C0917DF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C6DCB20A-8882-605E-F003-7B6A6B7ACD6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12166EE5-4A61-18E1-A403-CB64F51432A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86B0EBE2-1EAF-2804-B76F-43D64030363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C6D3EB9-4A0F-7C55-A8CA-A71D484E54EA}"/>
              </a:ext>
            </a:extLst>
          </p:cNvPr>
          <p:cNvGrpSpPr/>
          <p:nvPr/>
        </p:nvGrpSpPr>
        <p:grpSpPr>
          <a:xfrm rot="16200000" flipV="1">
            <a:off x="7893464" y="4126406"/>
            <a:ext cx="1280160" cy="153024"/>
            <a:chOff x="2957364" y="3216785"/>
            <a:chExt cx="1280160" cy="153024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98DAF42D-3D91-9764-48B7-ACC8D0D84F1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53D6438F-D799-F467-CEEC-C0F007F6D0C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C17B5289-0F43-D08F-11D5-E7BFB44DABD0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F1C4BDF0-B04B-AC61-ED43-94F57C26D67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CAC484B-F00F-1ECA-75EF-4C8DE37802C4}"/>
              </a:ext>
            </a:extLst>
          </p:cNvPr>
          <p:cNvGrpSpPr/>
          <p:nvPr/>
        </p:nvGrpSpPr>
        <p:grpSpPr>
          <a:xfrm rot="5400000">
            <a:off x="6980274" y="4111835"/>
            <a:ext cx="1280160" cy="153024"/>
            <a:chOff x="2957364" y="3216785"/>
            <a:chExt cx="1280160" cy="153024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96D8B77-8F67-0D4F-A698-C54BF3D2447A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BAC98A5-F81B-2B59-2AC5-BB6C73050CF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6918F794-C6C6-DE14-DAAA-C993B957CF3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2A523B33-4115-A99F-AB7D-5155C3BF3E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2D66026-4528-4832-1EDC-0706B0E119E4}"/>
              </a:ext>
            </a:extLst>
          </p:cNvPr>
          <p:cNvGrpSpPr/>
          <p:nvPr/>
        </p:nvGrpSpPr>
        <p:grpSpPr>
          <a:xfrm>
            <a:off x="4837350" y="4759214"/>
            <a:ext cx="914400" cy="153024"/>
            <a:chOff x="2957364" y="3216785"/>
            <a:chExt cx="1280160" cy="153024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19CF2F6D-3F67-A2A6-53D4-40C74F32361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FF79A43-90FD-D683-22D9-746DC699EB5F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FF1096D9-E856-2CE8-83CD-A2BD2F560CD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63F306E9-9311-0D03-DC10-DD53292295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9146D4B-5A54-EA25-1616-9F396AAE6123}"/>
                  </a:ext>
                </a:extLst>
              </p:cNvPr>
              <p:cNvSpPr txBox="1"/>
              <p:nvPr/>
            </p:nvSpPr>
            <p:spPr>
              <a:xfrm>
                <a:off x="9494352" y="4114634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9146D4B-5A54-EA25-1616-9F396AAE61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4352" y="4114634"/>
                <a:ext cx="399148" cy="276999"/>
              </a:xfrm>
              <a:prstGeom prst="rect">
                <a:avLst/>
              </a:prstGeom>
              <a:blipFill>
                <a:blip r:embed="rId4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D88A30CB-5CF8-8A39-6D51-FC1CC9B7D1E9}"/>
              </a:ext>
            </a:extLst>
          </p:cNvPr>
          <p:cNvSpPr txBox="1"/>
          <p:nvPr/>
        </p:nvSpPr>
        <p:spPr>
          <a:xfrm>
            <a:off x="6838013" y="4871134"/>
            <a:ext cx="623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1/2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AF4F051-515A-CCD3-4BD2-F0DBC784DBE8}"/>
              </a:ext>
            </a:extLst>
          </p:cNvPr>
          <p:cNvSpPr txBox="1"/>
          <p:nvPr/>
        </p:nvSpPr>
        <p:spPr>
          <a:xfrm>
            <a:off x="4939350" y="4884160"/>
            <a:ext cx="710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-1/6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9A2E489-36D5-A812-AB64-A00D943FCB58}"/>
              </a:ext>
            </a:extLst>
          </p:cNvPr>
          <p:cNvSpPr txBox="1"/>
          <p:nvPr/>
        </p:nvSpPr>
        <p:spPr>
          <a:xfrm>
            <a:off x="10506834" y="4884160"/>
            <a:ext cx="825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1/4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D104A2D-0512-3E37-86C1-741BF164B40E}"/>
              </a:ext>
            </a:extLst>
          </p:cNvPr>
          <p:cNvGrpSpPr/>
          <p:nvPr/>
        </p:nvGrpSpPr>
        <p:grpSpPr>
          <a:xfrm rot="5400000">
            <a:off x="524853" y="4097479"/>
            <a:ext cx="1280160" cy="153024"/>
            <a:chOff x="2957364" y="3216785"/>
            <a:chExt cx="1280160" cy="153024"/>
          </a:xfrm>
        </p:grpSpPr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83BDDE9D-57AE-3B1B-34A1-0F362317768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43C7BB5C-B70F-F219-6553-8C9B3F10EAA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E3750E9C-27EE-9011-B4B5-7DFE0336B61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BB907187-2DE0-4545-8CB7-3A0E45F301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07530359-79BE-F360-65B0-55C515B83D16}"/>
                  </a:ext>
                </a:extLst>
              </p:cNvPr>
              <p:cNvSpPr txBox="1"/>
              <p:nvPr/>
            </p:nvSpPr>
            <p:spPr>
              <a:xfrm>
                <a:off x="1183720" y="4070285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07530359-79BE-F360-65B0-55C515B83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3720" y="4070285"/>
                <a:ext cx="399148" cy="276999"/>
              </a:xfrm>
              <a:prstGeom prst="rect">
                <a:avLst/>
              </a:prstGeom>
              <a:blipFill>
                <a:blip r:embed="rId5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1" name="Group 90">
            <a:extLst>
              <a:ext uri="{FF2B5EF4-FFF2-40B4-BE49-F238E27FC236}">
                <a16:creationId xmlns:a16="http://schemas.microsoft.com/office/drawing/2014/main" id="{03EDFCBD-792E-4F9C-2040-F72F997821AF}"/>
              </a:ext>
            </a:extLst>
          </p:cNvPr>
          <p:cNvGrpSpPr/>
          <p:nvPr/>
        </p:nvGrpSpPr>
        <p:grpSpPr>
          <a:xfrm>
            <a:off x="1150656" y="3448728"/>
            <a:ext cx="914400" cy="153024"/>
            <a:chOff x="2957364" y="3216785"/>
            <a:chExt cx="1280160" cy="153024"/>
          </a:xfrm>
        </p:grpSpPr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BC500B41-BA17-5418-ACA0-1EA9078FD19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AA44F8CF-3936-C55F-614E-D2D7B21EE74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E48A704-6EA0-9A47-5E8F-3FA7B5D74B6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B6BC0B02-D169-3CE8-DA8A-93D3CA3042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71D4E715-4F50-5C6F-3ADF-18DEE653568F}"/>
              </a:ext>
            </a:extLst>
          </p:cNvPr>
          <p:cNvGrpSpPr/>
          <p:nvPr/>
        </p:nvGrpSpPr>
        <p:grpSpPr>
          <a:xfrm rot="5400000">
            <a:off x="4207621" y="4119844"/>
            <a:ext cx="1280160" cy="153024"/>
            <a:chOff x="2957364" y="3216785"/>
            <a:chExt cx="1280160" cy="153024"/>
          </a:xfrm>
        </p:grpSpPr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0047996E-ECFF-2C12-B3E2-6E57BCE5FDB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5E355604-164E-8F7C-8C3E-FA202732C9C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E9744D56-3BDF-FB76-9D80-5138621A1C53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635ED3EB-EA88-D60B-8E67-B604FE629A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D43FFEA-FD16-C753-F17E-3114815BA34C}"/>
              </a:ext>
            </a:extLst>
          </p:cNvPr>
          <p:cNvGrpSpPr/>
          <p:nvPr/>
        </p:nvGrpSpPr>
        <p:grpSpPr>
          <a:xfrm rot="16200000" flipV="1">
            <a:off x="5168535" y="4110624"/>
            <a:ext cx="1280160" cy="153024"/>
            <a:chOff x="2957364" y="3216785"/>
            <a:chExt cx="1280160" cy="153024"/>
          </a:xfrm>
        </p:grpSpPr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28A232CB-94E7-9E28-1C55-D8D56C6DC4A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E74869CD-1A25-AB49-66BB-8734C4673A2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F4735976-5CF1-3546-CF9A-832959F2B6B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EAC6B74B-0DF1-FD6B-9C2C-AE6E364686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EAAE052D-87FD-B880-0653-F3073D9213E7}"/>
              </a:ext>
            </a:extLst>
          </p:cNvPr>
          <p:cNvGrpSpPr/>
          <p:nvPr/>
        </p:nvGrpSpPr>
        <p:grpSpPr>
          <a:xfrm rot="16200000" flipV="1">
            <a:off x="1432533" y="4106595"/>
            <a:ext cx="1280160" cy="153024"/>
            <a:chOff x="2957364" y="3216785"/>
            <a:chExt cx="1280160" cy="153024"/>
          </a:xfrm>
        </p:grpSpPr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E64EFF27-3461-E70A-0474-BBC2D3A265F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A23EFFBB-9BED-51A0-02ED-56E457E3BC1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98DBA725-3E8F-477A-FEBC-FA5775C9AEE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56A0FDF-173B-CD0A-2F90-2FB47306C8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262FB52-AAE5-A4E8-1586-4807D1ED2278}"/>
              </a:ext>
            </a:extLst>
          </p:cNvPr>
          <p:cNvGrpSpPr/>
          <p:nvPr/>
        </p:nvGrpSpPr>
        <p:grpSpPr>
          <a:xfrm flipH="1">
            <a:off x="8526272" y="4751915"/>
            <a:ext cx="914400" cy="153024"/>
            <a:chOff x="2957364" y="3216785"/>
            <a:chExt cx="1280160" cy="153024"/>
          </a:xfrm>
        </p:grpSpPr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4B5D7606-2DC5-8F7E-EFE5-803D82D536C6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88AC887F-6054-5327-BEB4-7E3EE0415725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DD6136A0-7D61-5D7D-317B-C21A4E6C1640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13FF131A-2FD5-9936-5F3B-B41D163B22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A120323D-B355-5E97-6AB6-68FA5A97CD61}"/>
              </a:ext>
            </a:extLst>
          </p:cNvPr>
          <p:cNvGrpSpPr/>
          <p:nvPr/>
        </p:nvGrpSpPr>
        <p:grpSpPr>
          <a:xfrm flipH="1">
            <a:off x="10362890" y="4737559"/>
            <a:ext cx="914400" cy="153024"/>
            <a:chOff x="2957364" y="3216785"/>
            <a:chExt cx="1280160" cy="153024"/>
          </a:xfrm>
        </p:grpSpPr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A062D544-2C44-AF32-938F-9C1AEF2E0D5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20A8558B-1188-B377-8CB2-B6FF59C1307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B6D98E0C-C0CF-96B6-1B6E-C370C1F5CF2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31A447EC-9E0B-F4D6-21C4-9D847EA28BB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E57C6F92-8C34-75EA-B671-DD22487850BC}"/>
                  </a:ext>
                </a:extLst>
              </p:cNvPr>
              <p:cNvSpPr txBox="1"/>
              <p:nvPr/>
            </p:nvSpPr>
            <p:spPr>
              <a:xfrm>
                <a:off x="3041032" y="4114635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E57C6F92-8C34-75EA-B671-DD22487850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1032" y="4114635"/>
                <a:ext cx="399148" cy="276999"/>
              </a:xfrm>
              <a:prstGeom prst="rect">
                <a:avLst/>
              </a:prstGeom>
              <a:blipFill>
                <a:blip r:embed="rId6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A6E9F1F5-1671-C599-6833-316271DA8DBC}"/>
              </a:ext>
            </a:extLst>
          </p:cNvPr>
          <p:cNvGrpSpPr/>
          <p:nvPr/>
        </p:nvGrpSpPr>
        <p:grpSpPr>
          <a:xfrm rot="5400000">
            <a:off x="8831079" y="4110192"/>
            <a:ext cx="1280160" cy="153024"/>
            <a:chOff x="2957364" y="3216785"/>
            <a:chExt cx="1280160" cy="153024"/>
          </a:xfrm>
        </p:grpSpPr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54D03340-FBFF-11A1-8C61-F59CABA6208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0E8BC741-36D3-99DA-9B59-19A0EF9166D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04B4805B-8EC8-9932-C048-838C4DA51A7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7156381C-6F0C-5907-6C2F-42ABD4E659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A7FE21B5-A61C-70E6-AE72-BF66DC3AC322}"/>
              </a:ext>
            </a:extLst>
          </p:cNvPr>
          <p:cNvGrpSpPr/>
          <p:nvPr/>
        </p:nvGrpSpPr>
        <p:grpSpPr>
          <a:xfrm rot="16200000" flipV="1">
            <a:off x="6054513" y="4110624"/>
            <a:ext cx="1280160" cy="153024"/>
            <a:chOff x="2957364" y="3216785"/>
            <a:chExt cx="1280160" cy="153024"/>
          </a:xfrm>
        </p:grpSpPr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D8C04DFC-042E-E270-62AD-E7C7A25DD0EA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A770F6BD-00D6-81BE-0B58-3EC9BD0784FC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25920109-930D-20C8-9D85-6D352B2108D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85E1E066-4E52-8519-0150-BCF7E02129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3CBC52CC-72F8-C530-86C6-AD9E3EA91D7B}"/>
              </a:ext>
            </a:extLst>
          </p:cNvPr>
          <p:cNvGrpSpPr/>
          <p:nvPr/>
        </p:nvGrpSpPr>
        <p:grpSpPr>
          <a:xfrm flipH="1">
            <a:off x="6692461" y="4737559"/>
            <a:ext cx="914400" cy="153024"/>
            <a:chOff x="2957364" y="3216785"/>
            <a:chExt cx="1280160" cy="153024"/>
          </a:xfrm>
        </p:grpSpPr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4A3D9CF-C200-0BDF-B16A-D5DACEE861DD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1E730926-2AEE-9B4B-1852-3CAB4C57B74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95160AF8-F441-5B07-897B-C9D62CEF748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C6E18035-A8C8-D080-6499-9C7DF3BDCD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144CCAD3-981D-2409-AB21-1BAAB0E43BD2}"/>
                  </a:ext>
                </a:extLst>
              </p:cNvPr>
              <p:cNvSpPr txBox="1"/>
              <p:nvPr/>
            </p:nvSpPr>
            <p:spPr>
              <a:xfrm>
                <a:off x="11331872" y="4049847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144CCAD3-981D-2409-AB21-1BAAB0E43B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1872" y="4049847"/>
                <a:ext cx="399148" cy="276999"/>
              </a:xfrm>
              <a:prstGeom prst="rect">
                <a:avLst/>
              </a:prstGeom>
              <a:blipFill>
                <a:blip r:embed="rId7"/>
                <a:stretch>
                  <a:fillRect l="-9231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TextBox 101">
            <a:extLst>
              <a:ext uri="{FF2B5EF4-FFF2-40B4-BE49-F238E27FC236}">
                <a16:creationId xmlns:a16="http://schemas.microsoft.com/office/drawing/2014/main" id="{11026772-9828-0ABD-DA09-C76D1617B716}"/>
              </a:ext>
            </a:extLst>
          </p:cNvPr>
          <p:cNvSpPr txBox="1"/>
          <p:nvPr/>
        </p:nvSpPr>
        <p:spPr>
          <a:xfrm>
            <a:off x="538811" y="3162728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30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CA725E1-19A0-27C5-55F2-69443E0FF9F5}"/>
              </a:ext>
            </a:extLst>
          </p:cNvPr>
          <p:cNvSpPr txBox="1"/>
          <p:nvPr/>
        </p:nvSpPr>
        <p:spPr>
          <a:xfrm>
            <a:off x="1333917" y="4842998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E5F8291-1BF8-0DC3-67B3-173E81555F8C}"/>
              </a:ext>
            </a:extLst>
          </p:cNvPr>
          <p:cNvSpPr txBox="1"/>
          <p:nvPr/>
        </p:nvSpPr>
        <p:spPr>
          <a:xfrm>
            <a:off x="3131134" y="4855087"/>
            <a:ext cx="827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-1/5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22479E6-5E5E-B251-B69F-CE058FAFB12D}"/>
              </a:ext>
            </a:extLst>
          </p:cNvPr>
          <p:cNvGrpSpPr/>
          <p:nvPr/>
        </p:nvGrpSpPr>
        <p:grpSpPr>
          <a:xfrm>
            <a:off x="4840843" y="3463857"/>
            <a:ext cx="914400" cy="153024"/>
            <a:chOff x="2957364" y="3216785"/>
            <a:chExt cx="1280160" cy="153024"/>
          </a:xfrm>
        </p:grpSpPr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A06C7814-D2F1-7335-7EB0-4938B13654A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CD028E39-7F05-0AE9-52C2-19DE20E6B6A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82B84E79-62AB-CAF7-1960-29A7EE3932C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64ADD238-39CC-7E26-E5CB-90DA64EB4FE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317476DB-F71E-94CF-CB49-5F11FBD083FC}"/>
              </a:ext>
            </a:extLst>
          </p:cNvPr>
          <p:cNvGrpSpPr/>
          <p:nvPr/>
        </p:nvGrpSpPr>
        <p:grpSpPr>
          <a:xfrm>
            <a:off x="5772686" y="3464409"/>
            <a:ext cx="914400" cy="153024"/>
            <a:chOff x="2957364" y="3216785"/>
            <a:chExt cx="1280160" cy="153024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EBBB75AC-283F-3FF1-CB0E-AB9D6A663DAF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2A7ED12E-4E3F-3C73-DC92-10B86AD2CF3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015DD1E2-98C1-0725-C8DC-360EE9EA5D5C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0DB388C-9328-5549-C183-D9A61D5BFFD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A7940AE-BFF1-A43B-678E-7BBC39430C73}"/>
              </a:ext>
            </a:extLst>
          </p:cNvPr>
          <p:cNvGrpSpPr/>
          <p:nvPr/>
        </p:nvGrpSpPr>
        <p:grpSpPr>
          <a:xfrm>
            <a:off x="6692960" y="3456000"/>
            <a:ext cx="914400" cy="153024"/>
            <a:chOff x="2957364" y="3216785"/>
            <a:chExt cx="1280160" cy="153024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825F79DB-9D0D-503A-703A-D405C3089F46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3D79058E-EF53-B929-1318-79EC5ADBB7B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19731AB5-1C6B-91B5-899D-4ED9AD3FE29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F2FDB359-A20F-88BF-49FD-D734B0A63DC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0126BF6-3703-9125-02AB-D67092EE95EE}"/>
              </a:ext>
            </a:extLst>
          </p:cNvPr>
          <p:cNvGrpSpPr/>
          <p:nvPr/>
        </p:nvGrpSpPr>
        <p:grpSpPr>
          <a:xfrm>
            <a:off x="7619144" y="3456000"/>
            <a:ext cx="914400" cy="153024"/>
            <a:chOff x="2957364" y="3216785"/>
            <a:chExt cx="1280160" cy="15302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E70B2622-3CD1-ECFC-17C1-FE84B3E7D82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1DC8D9B-2D38-4B68-64BC-FB72E07AA01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18A27FF6-C8CB-341B-0EE6-F038F7EE5920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6F708599-F813-3E98-AF93-FA316F00F7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7EC10C-E974-B04A-7D20-B16E9D01E1F3}"/>
              </a:ext>
            </a:extLst>
          </p:cNvPr>
          <p:cNvGrpSpPr/>
          <p:nvPr/>
        </p:nvGrpSpPr>
        <p:grpSpPr>
          <a:xfrm>
            <a:off x="8537361" y="3463272"/>
            <a:ext cx="914400" cy="153024"/>
            <a:chOff x="2957364" y="3216785"/>
            <a:chExt cx="1280160" cy="153024"/>
          </a:xfrm>
        </p:grpSpPr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D80C5D5B-5E64-493E-DC17-B337E3934C9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6A965314-DC3D-7BB5-A8D4-729C5E97A14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6CFC93B8-3929-CEB9-9B07-E88D7B7D9CE3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F6D0B14E-CAB9-00BB-31E6-8070DACFDF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B2DEC6A1-654A-5D6C-2CB6-3B432C63B5AD}"/>
              </a:ext>
            </a:extLst>
          </p:cNvPr>
          <p:cNvGrpSpPr/>
          <p:nvPr/>
        </p:nvGrpSpPr>
        <p:grpSpPr>
          <a:xfrm>
            <a:off x="9458094" y="3456000"/>
            <a:ext cx="914400" cy="153024"/>
            <a:chOff x="2957364" y="3216785"/>
            <a:chExt cx="1280160" cy="153024"/>
          </a:xfrm>
        </p:grpSpPr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879FF3BD-77C9-5D66-B13A-9C7E45C58C5E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F0259AE4-A97B-5A31-A7A8-151C75A95BE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B20153D4-172D-4EF0-3F14-A48E6704D3E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169E6566-4EA2-72F0-AB07-D17DA25A72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26E05F78-442D-53FA-31F0-DFD3B5B31DCB}"/>
              </a:ext>
            </a:extLst>
          </p:cNvPr>
          <p:cNvGrpSpPr/>
          <p:nvPr/>
        </p:nvGrpSpPr>
        <p:grpSpPr>
          <a:xfrm>
            <a:off x="10372494" y="3456000"/>
            <a:ext cx="914400" cy="153024"/>
            <a:chOff x="2957364" y="3216785"/>
            <a:chExt cx="1280160" cy="153024"/>
          </a:xfrm>
        </p:grpSpPr>
        <p:cxnSp>
          <p:nvCxnSpPr>
            <p:cNvPr id="161" name="Straight Arrow Connector 160">
              <a:extLst>
                <a:ext uri="{FF2B5EF4-FFF2-40B4-BE49-F238E27FC236}">
                  <a16:creationId xmlns:a16="http://schemas.microsoft.com/office/drawing/2014/main" id="{9DE0D4D7-0426-496C-D8F5-FAD1FA672B93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151B1721-BAC4-9DED-74DE-880CA539702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C51238B3-CFAC-103C-C04A-A8C139D606F3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67878C4C-BBD5-1F75-52E1-DCA50CFECE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7DF6328A-C589-FB87-E72D-3751BC72F279}"/>
              </a:ext>
            </a:extLst>
          </p:cNvPr>
          <p:cNvGrpSpPr/>
          <p:nvPr/>
        </p:nvGrpSpPr>
        <p:grpSpPr>
          <a:xfrm>
            <a:off x="11286894" y="3423430"/>
            <a:ext cx="759466" cy="218163"/>
            <a:chOff x="2957364" y="3216785"/>
            <a:chExt cx="1280160" cy="153024"/>
          </a:xfrm>
        </p:grpSpPr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6C3F9E61-C9C3-93B1-4B99-71E7D8C310A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2A585C13-C7FD-33A1-0398-CC4B81E6B47F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88EDCDBA-C0A7-9236-F832-3BF3A19D4E9D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2B4AA3E4-7C67-341F-9C61-1DBC669320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0" name="TextBox 169">
            <a:extLst>
              <a:ext uri="{FF2B5EF4-FFF2-40B4-BE49-F238E27FC236}">
                <a16:creationId xmlns:a16="http://schemas.microsoft.com/office/drawing/2014/main" id="{49C7DD90-4009-8088-EE48-591BCE1A5B9F}"/>
              </a:ext>
            </a:extLst>
          </p:cNvPr>
          <p:cNvSpPr txBox="1"/>
          <p:nvPr/>
        </p:nvSpPr>
        <p:spPr>
          <a:xfrm>
            <a:off x="61918" y="3086546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FE423B99-664E-FCCF-2010-69B30F68E231}"/>
              </a:ext>
            </a:extLst>
          </p:cNvPr>
          <p:cNvSpPr txBox="1"/>
          <p:nvPr/>
        </p:nvSpPr>
        <p:spPr>
          <a:xfrm>
            <a:off x="11744566" y="3086546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C5987F07-7783-DE2A-C226-5AE6479D9878}"/>
                  </a:ext>
                </a:extLst>
              </p:cNvPr>
              <p:cNvSpPr txBox="1"/>
              <p:nvPr/>
            </p:nvSpPr>
            <p:spPr>
              <a:xfrm>
                <a:off x="75379" y="470644"/>
                <a:ext cx="130791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30∙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d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C5987F07-7783-DE2A-C226-5AE6479D98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9" y="470644"/>
                <a:ext cx="1307915" cy="369332"/>
              </a:xfrm>
              <a:prstGeom prst="rect">
                <a:avLst/>
              </a:prstGeom>
              <a:blipFill>
                <a:blip r:embed="rId8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4BADAB8C-B79E-B25F-4EF4-1889B262CB17}"/>
                  </a:ext>
                </a:extLst>
              </p:cNvPr>
              <p:cNvSpPr txBox="1"/>
              <p:nvPr/>
            </p:nvSpPr>
            <p:spPr>
              <a:xfrm>
                <a:off x="890816" y="5420317"/>
                <a:ext cx="11232316" cy="1004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4BADAB8C-B79E-B25F-4EF4-1889B262C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816" y="5420317"/>
                <a:ext cx="11232316" cy="100444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06F8E19-72A3-2752-097D-FBE693EF8EAB}"/>
                  </a:ext>
                </a:extLst>
              </p:cNvPr>
              <p:cNvSpPr txBox="1"/>
              <p:nvPr/>
            </p:nvSpPr>
            <p:spPr>
              <a:xfrm>
                <a:off x="819926" y="1146814"/>
                <a:ext cx="219060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30</m:t>
                      </m:r>
                      <m:d>
                        <m:dPr>
                          <m:ctrlPr>
                            <a:rPr lang="en-US" sz="16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16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16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16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d>
                      <m:d>
                        <m:dPr>
                          <m:ctrlPr>
                            <a:rPr lang="en-US" sz="16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 </m:t>
                          </m:r>
                          <m:sSup>
                            <m:sSupPr>
                              <m:ctrlPr>
                                <a:rPr lang="en-US" sz="16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16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6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06F8E19-72A3-2752-097D-FBE693EF8E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26" y="1146814"/>
                <a:ext cx="2190605" cy="338554"/>
              </a:xfrm>
              <a:prstGeom prst="rect">
                <a:avLst/>
              </a:prstGeom>
              <a:blipFill>
                <a:blip r:embed="rId10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F9E3F00A-D620-F67B-F4A2-07293949B8D7}"/>
                  </a:ext>
                </a:extLst>
              </p:cNvPr>
              <p:cNvSpPr txBox="1"/>
              <p:nvPr/>
            </p:nvSpPr>
            <p:spPr>
              <a:xfrm>
                <a:off x="1732827" y="1523838"/>
                <a:ext cx="3101302" cy="46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d>
                      <m:dPr>
                        <m:ctrlPr>
                          <a:rPr lang="en-US" sz="1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</m:t>
                        </m:r>
                      </m:e>
                    </m:d>
                    <m:d>
                      <m:dPr>
                        <m:ctrlP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 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endParaRPr lang="en-US" sz="16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F9E3F00A-D620-F67B-F4A2-07293949B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827" y="1523838"/>
                <a:ext cx="3101302" cy="4608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78E0E511-6FC4-D676-E31E-9100629BD6BE}"/>
                  </a:ext>
                </a:extLst>
              </p:cNvPr>
              <p:cNvSpPr txBox="1"/>
              <p:nvPr/>
            </p:nvSpPr>
            <p:spPr>
              <a:xfrm>
                <a:off x="3268657" y="2060119"/>
                <a:ext cx="4001519" cy="46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d>
                      <m:dPr>
                        <m:ctrlPr>
                          <a:rPr lang="en-US" sz="1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</m:t>
                        </m:r>
                      </m:e>
                    </m:d>
                    <m:d>
                      <m:dPr>
                        <m:ctrlP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 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endParaRPr lang="en-US" sz="16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76" name="TextBox 175">
                <a:extLst>
                  <a:ext uri="{FF2B5EF4-FFF2-40B4-BE49-F238E27FC236}">
                    <a16:creationId xmlns:a16="http://schemas.microsoft.com/office/drawing/2014/main" id="{78E0E511-6FC4-D676-E31E-9100629BD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8657" y="2060119"/>
                <a:ext cx="4001519" cy="4608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E7C4033D-3255-FB71-A8E4-12F85D06BAFB}"/>
              </a:ext>
            </a:extLst>
          </p:cNvPr>
          <p:cNvCxnSpPr>
            <a:cxnSpLocks/>
          </p:cNvCxnSpPr>
          <p:nvPr/>
        </p:nvCxnSpPr>
        <p:spPr>
          <a:xfrm>
            <a:off x="607441" y="935462"/>
            <a:ext cx="566751" cy="242732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958B88C1-A064-A9DF-0609-8EFC16AAAC46}"/>
              </a:ext>
            </a:extLst>
          </p:cNvPr>
          <p:cNvCxnSpPr>
            <a:cxnSpLocks/>
          </p:cNvCxnSpPr>
          <p:nvPr/>
        </p:nvCxnSpPr>
        <p:spPr>
          <a:xfrm>
            <a:off x="1478276" y="1507022"/>
            <a:ext cx="509103" cy="1866358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AAEEF6EC-E2E1-4A34-AFFB-96518204802D}"/>
              </a:ext>
            </a:extLst>
          </p:cNvPr>
          <p:cNvCxnSpPr>
            <a:cxnSpLocks/>
          </p:cNvCxnSpPr>
          <p:nvPr/>
        </p:nvCxnSpPr>
        <p:spPr>
          <a:xfrm>
            <a:off x="2533151" y="1960036"/>
            <a:ext cx="2131000" cy="148994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776AFAD9-B547-D9A4-EA7D-239C67DCBD91}"/>
              </a:ext>
            </a:extLst>
          </p:cNvPr>
          <p:cNvCxnSpPr>
            <a:cxnSpLocks/>
          </p:cNvCxnSpPr>
          <p:nvPr/>
        </p:nvCxnSpPr>
        <p:spPr>
          <a:xfrm>
            <a:off x="4919433" y="2520951"/>
            <a:ext cx="1616029" cy="908049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F4B4E676-D5FA-809A-6C14-8F8CC273F25F}"/>
                  </a:ext>
                </a:extLst>
              </p:cNvPr>
              <p:cNvSpPr txBox="1"/>
              <p:nvPr/>
            </p:nvSpPr>
            <p:spPr>
              <a:xfrm>
                <a:off x="3958389" y="212631"/>
                <a:ext cx="4755343" cy="545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d>
                      <m:dPr>
                        <m:ctrlPr>
                          <a:rPr lang="en-US" sz="1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</m:t>
                        </m:r>
                      </m:e>
                    </m:d>
                    <m:d>
                      <m:dPr>
                        <m:ctrlP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 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en-US" sz="16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US" sz="16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85" name="TextBox 184">
                <a:extLst>
                  <a:ext uri="{FF2B5EF4-FFF2-40B4-BE49-F238E27FC236}">
                    <a16:creationId xmlns:a16="http://schemas.microsoft.com/office/drawing/2014/main" id="{F4B4E676-D5FA-809A-6C14-8F8CC273F2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8389" y="212631"/>
                <a:ext cx="4755343" cy="5452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4F22F3D5-6A9D-A039-19A6-134A9AE12F2B}"/>
              </a:ext>
            </a:extLst>
          </p:cNvPr>
          <p:cNvCxnSpPr>
            <a:cxnSpLocks/>
          </p:cNvCxnSpPr>
          <p:nvPr/>
        </p:nvCxnSpPr>
        <p:spPr>
          <a:xfrm>
            <a:off x="5874610" y="743131"/>
            <a:ext cx="2488598" cy="2696808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E33F0612-0612-1404-6D49-F0987389731D}"/>
                  </a:ext>
                </a:extLst>
              </p:cNvPr>
              <p:cNvSpPr txBox="1"/>
              <p:nvPr/>
            </p:nvSpPr>
            <p:spPr>
              <a:xfrm>
                <a:off x="6615334" y="809522"/>
                <a:ext cx="5576666" cy="545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d>
                      <m:dPr>
                        <m:ctrlPr>
                          <a:rPr lang="en-US" sz="1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US" sz="1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</m:t>
                        </m:r>
                      </m:e>
                    </m:d>
                    <m:d>
                      <m:dPr>
                        <m:ctrlP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 </m:t>
                        </m:r>
                        <m:sSup>
                          <m:sSupPr>
                            <m:ctrlP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en-US" sz="16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den>
                    </m:f>
                    <m:f>
                      <m:f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en-US" sz="16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p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den>
                    </m:f>
                  </m:oMath>
                </a14:m>
                <a:endParaRPr lang="en-US" sz="16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95" name="TextBox 194">
                <a:extLst>
                  <a:ext uri="{FF2B5EF4-FFF2-40B4-BE49-F238E27FC236}">
                    <a16:creationId xmlns:a16="http://schemas.microsoft.com/office/drawing/2014/main" id="{E33F0612-0612-1404-6D49-F09873897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5334" y="809522"/>
                <a:ext cx="5576666" cy="5452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98D64C99-0FDF-84A4-560F-25F3059AB2B8}"/>
              </a:ext>
            </a:extLst>
          </p:cNvPr>
          <p:cNvCxnSpPr>
            <a:cxnSpLocks/>
          </p:cNvCxnSpPr>
          <p:nvPr/>
        </p:nvCxnSpPr>
        <p:spPr>
          <a:xfrm>
            <a:off x="8259945" y="1285797"/>
            <a:ext cx="1874310" cy="2057128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43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9" grpId="0"/>
      <p:bldP spid="44" grpId="0"/>
      <p:bldP spid="45" grpId="0"/>
      <p:bldP spid="46" grpId="0"/>
      <p:bldP spid="47" grpId="0"/>
      <p:bldP spid="90" grpId="0"/>
      <p:bldP spid="97" grpId="0"/>
      <p:bldP spid="101" grpId="0"/>
      <p:bldP spid="102" grpId="0"/>
      <p:bldP spid="103" grpId="0"/>
      <p:bldP spid="104" grpId="0"/>
      <p:bldP spid="172" grpId="0"/>
      <p:bldP spid="173" grpId="0"/>
      <p:bldP spid="174" grpId="0"/>
      <p:bldP spid="175" grpId="0"/>
      <p:bldP spid="176" grpId="0"/>
      <p:bldP spid="185" grpId="0"/>
      <p:bldP spid="1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66985F-8F0E-2854-ECB9-CB85BB1D3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roup 193">
            <a:extLst>
              <a:ext uri="{FF2B5EF4-FFF2-40B4-BE49-F238E27FC236}">
                <a16:creationId xmlns:a16="http://schemas.microsoft.com/office/drawing/2014/main" id="{BF2BEF75-031C-318A-2115-56D1A0838D0F}"/>
              </a:ext>
            </a:extLst>
          </p:cNvPr>
          <p:cNvGrpSpPr/>
          <p:nvPr/>
        </p:nvGrpSpPr>
        <p:grpSpPr>
          <a:xfrm>
            <a:off x="0" y="2655937"/>
            <a:ext cx="12286236" cy="1825692"/>
            <a:chOff x="0" y="2655937"/>
            <a:chExt cx="12286236" cy="182569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D31B67D-2D4D-ED5B-9A31-022A18B28996}"/>
                </a:ext>
              </a:extLst>
            </p:cNvPr>
            <p:cNvGrpSpPr/>
            <p:nvPr/>
          </p:nvGrpSpPr>
          <p:grpSpPr>
            <a:xfrm>
              <a:off x="197874" y="3021702"/>
              <a:ext cx="914400" cy="153024"/>
              <a:chOff x="2957364" y="3216785"/>
              <a:chExt cx="1280160" cy="153024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8D121E19-77F8-22DB-9E31-08F3165403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A035CB25-4CC6-F27A-ACE4-9311F6326CD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8D569035-3A12-4D32-077E-FD4B23F5B11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335D8507-A85B-50E4-DE8A-A5910EB736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5038A32-D161-2BB0-2520-79B6C0679796}"/>
                </a:ext>
              </a:extLst>
            </p:cNvPr>
            <p:cNvGrpSpPr/>
            <p:nvPr/>
          </p:nvGrpSpPr>
          <p:grpSpPr>
            <a:xfrm>
              <a:off x="3864310" y="3033800"/>
              <a:ext cx="914400" cy="153024"/>
              <a:chOff x="2957364" y="3216785"/>
              <a:chExt cx="1280160" cy="153024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30A1D787-A43C-E2E7-D547-753622A323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808127DA-08CE-C436-D781-50E9A4D024B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11B79544-8420-BAFB-80F3-C92F019B9CF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A41ED79A-0681-ED3B-353C-3E1B95309F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7BAB55A-0061-6116-2EA7-055EAFA4A34C}"/>
                </a:ext>
              </a:extLst>
            </p:cNvPr>
            <p:cNvGrpSpPr/>
            <p:nvPr/>
          </p:nvGrpSpPr>
          <p:grpSpPr>
            <a:xfrm>
              <a:off x="2014033" y="3023904"/>
              <a:ext cx="914400" cy="153024"/>
              <a:chOff x="2957364" y="3216785"/>
              <a:chExt cx="1280160" cy="153024"/>
            </a:xfrm>
          </p:grpSpPr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A61F0A63-3AAF-FE04-4737-F575C81E45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1B7E80E6-07CB-0E57-3ECA-27E774143EC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1E3973CD-76FD-F5BA-531F-A2F1D99F9C6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0D100F97-98CF-0346-58F0-8C952405B0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12E1B2E-AC5F-1406-E56D-4EC0904FD881}"/>
                </a:ext>
              </a:extLst>
            </p:cNvPr>
            <p:cNvGrpSpPr/>
            <p:nvPr/>
          </p:nvGrpSpPr>
          <p:grpSpPr>
            <a:xfrm rot="16200000" flipV="1">
              <a:off x="9674381" y="3679583"/>
              <a:ext cx="1280160" cy="153024"/>
              <a:chOff x="2957364" y="3216785"/>
              <a:chExt cx="1280160" cy="153024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F645C928-EF24-82E8-F9E6-0204CB57CF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65277169-088F-437D-3906-3FD18FEE059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860F7417-8368-86B3-B3B7-9CAFCA446DE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323030C9-EF0A-6CFA-D0D2-65EC96101B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244626A-7BF6-EE08-E51E-492FDF09E815}"/>
                </a:ext>
              </a:extLst>
            </p:cNvPr>
            <p:cNvGrpSpPr/>
            <p:nvPr/>
          </p:nvGrpSpPr>
          <p:grpSpPr>
            <a:xfrm>
              <a:off x="2942434" y="3028292"/>
              <a:ext cx="914400" cy="153024"/>
              <a:chOff x="2957364" y="3216785"/>
              <a:chExt cx="1280160" cy="153024"/>
            </a:xfrm>
          </p:grpSpPr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49697E87-16E1-6856-00F3-31AF913630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5DAB0BAB-5FBF-7DC3-F54D-53053E55F70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1851FABC-AE6F-F0D7-D407-71451D6CE10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46B821B2-655B-5129-16A1-0EA00D442D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C60B49E0-6D99-4F66-C568-A6456FE03D14}"/>
                </a:ext>
              </a:extLst>
            </p:cNvPr>
            <p:cNvGrpSpPr/>
            <p:nvPr/>
          </p:nvGrpSpPr>
          <p:grpSpPr>
            <a:xfrm rot="5400000">
              <a:off x="2317648" y="3680015"/>
              <a:ext cx="1280160" cy="153024"/>
              <a:chOff x="2957364" y="3216785"/>
              <a:chExt cx="1280160" cy="153024"/>
            </a:xfrm>
          </p:grpSpPr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FC5B6A4-5AF0-40AE-0918-85170D2D02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22ED3822-8BAA-4680-C9E4-D5CA6492D87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9EF77A4A-C919-84BE-0009-E8EC2E971D2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4F6A2DED-20A7-EB11-8927-0C7D12E209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D95E923B-D5E4-85D2-E83A-486B17FBCFE4}"/>
                </a:ext>
              </a:extLst>
            </p:cNvPr>
            <p:cNvGrpSpPr/>
            <p:nvPr/>
          </p:nvGrpSpPr>
          <p:grpSpPr>
            <a:xfrm rot="5400000">
              <a:off x="10584397" y="3672743"/>
              <a:ext cx="1280160" cy="153024"/>
              <a:chOff x="2957364" y="3216785"/>
              <a:chExt cx="1280160" cy="153024"/>
            </a:xfrm>
          </p:grpSpPr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F4B15AB4-1338-38AE-D146-7C81232DC8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4745D276-E658-EDAE-14A4-CACAA1AE73A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F97F8FB1-CC1B-D260-95D8-5F2DE4B53D9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813409C2-F08C-34DC-7E78-B60F7623CF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A337AE58-8C61-6C33-7799-0A9FE1623235}"/>
                </a:ext>
              </a:extLst>
            </p:cNvPr>
            <p:cNvGrpSpPr/>
            <p:nvPr/>
          </p:nvGrpSpPr>
          <p:grpSpPr>
            <a:xfrm>
              <a:off x="1096877" y="4306950"/>
              <a:ext cx="91440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0799BCA0-63D4-12AE-D7F6-F2DD7059B8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375587E-56C6-3E42-89E9-FB565F368E9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D7B24634-AA39-A3EF-E8C5-D892C80C953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CD6A8AF6-BBB0-4CD2-0605-D11EF01B7B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60CA6E0-83E1-BC57-7648-88990AFB3B44}"/>
                </a:ext>
              </a:extLst>
            </p:cNvPr>
            <p:cNvGrpSpPr/>
            <p:nvPr/>
          </p:nvGrpSpPr>
          <p:grpSpPr>
            <a:xfrm>
              <a:off x="2949363" y="4320646"/>
              <a:ext cx="914400" cy="153024"/>
              <a:chOff x="2957364" y="3216785"/>
              <a:chExt cx="1280160" cy="153024"/>
            </a:xfrm>
          </p:grpSpPr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A71B1AFB-02B7-B5CB-B348-E1C838E011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7E96E6AA-7344-AF76-84F6-394A31EECC65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4C4FAF31-9FC4-D0FD-D4E5-6FA4A9DB56C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3DA0644F-037A-D7C8-7AB3-DF37DE4847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AD02312-E3D2-F65B-D60F-98438CE6AF19}"/>
                </a:ext>
              </a:extLst>
            </p:cNvPr>
            <p:cNvGrpSpPr/>
            <p:nvPr/>
          </p:nvGrpSpPr>
          <p:grpSpPr>
            <a:xfrm rot="16200000" flipV="1">
              <a:off x="3238600" y="3674142"/>
              <a:ext cx="1280160" cy="153024"/>
              <a:chOff x="2957364" y="3216785"/>
              <a:chExt cx="1280160" cy="153024"/>
            </a:xfrm>
          </p:grpSpPr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A653F7F4-B0AB-B7A9-CDC8-EDB85ACC9E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0013657-D6E0-06AD-3B4F-01EE9FF48DF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067232AA-94DC-45FA-11BB-89A50C66A8B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>
                  <a:extLst>
                    <a:ext uri="{FF2B5EF4-FFF2-40B4-BE49-F238E27FC236}">
                      <a16:creationId xmlns:a16="http://schemas.microsoft.com/office/drawing/2014/main" id="{F1049FAC-0962-3764-7474-7A9A53BBB0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B73EAC0-2E7B-C10A-EC57-8C515CAEE913}"/>
                </a:ext>
              </a:extLst>
            </p:cNvPr>
            <p:cNvGrpSpPr/>
            <p:nvPr/>
          </p:nvGrpSpPr>
          <p:grpSpPr>
            <a:xfrm rot="16200000" flipV="1">
              <a:off x="7831546" y="3695797"/>
              <a:ext cx="1280160" cy="153024"/>
              <a:chOff x="2957364" y="3216785"/>
              <a:chExt cx="1280160" cy="153024"/>
            </a:xfrm>
          </p:grpSpPr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BFD4A682-3F58-243D-FB2F-93B270D108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78C6EA6A-E483-15BB-EAF2-84F26B45197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6F1F6EDB-7D8F-DD3D-3DE9-F485EF87752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>
                  <a:extLst>
                    <a:ext uri="{FF2B5EF4-FFF2-40B4-BE49-F238E27FC236}">
                      <a16:creationId xmlns:a16="http://schemas.microsoft.com/office/drawing/2014/main" id="{5114BD4F-BD54-84B9-2A7B-2466EBEF84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9C79F5F0-1372-6688-EA38-D8958B2427FA}"/>
                </a:ext>
              </a:extLst>
            </p:cNvPr>
            <p:cNvGrpSpPr/>
            <p:nvPr/>
          </p:nvGrpSpPr>
          <p:grpSpPr>
            <a:xfrm rot="5400000">
              <a:off x="6918356" y="3681226"/>
              <a:ext cx="1280160" cy="153024"/>
              <a:chOff x="2957364" y="3216785"/>
              <a:chExt cx="1280160" cy="153024"/>
            </a:xfrm>
          </p:grpSpPr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DA5514EE-C991-17C7-EE3C-5A0E1A8758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9132B4D6-0985-D524-ACD1-0DAA32A17C4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3C0D938-0B49-78F4-76BE-4F11A6C3DA9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C0FCC53-5CFA-0E34-58B8-DAE3051BB6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82EC92E-3DC7-FF55-DEA2-242349CA34B1}"/>
                </a:ext>
              </a:extLst>
            </p:cNvPr>
            <p:cNvGrpSpPr/>
            <p:nvPr/>
          </p:nvGrpSpPr>
          <p:grpSpPr>
            <a:xfrm>
              <a:off x="4775432" y="4328605"/>
              <a:ext cx="914400" cy="153024"/>
              <a:chOff x="2957364" y="3216785"/>
              <a:chExt cx="1280160" cy="153024"/>
            </a:xfrm>
          </p:grpSpPr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0523361B-C14F-ADC4-69BB-157726E182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28FDF16A-E8D2-A62D-746E-5113AE9B5C9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5103B0DE-450C-0EC6-C397-5156BA55D56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8E0A2425-FAEA-AF91-D477-988AA11A5E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C9D67A08-1133-97DE-70EE-2E8E4C4E2369}"/>
                </a:ext>
              </a:extLst>
            </p:cNvPr>
            <p:cNvGrpSpPr/>
            <p:nvPr/>
          </p:nvGrpSpPr>
          <p:grpSpPr>
            <a:xfrm rot="5400000">
              <a:off x="462935" y="3666870"/>
              <a:ext cx="1280160" cy="153024"/>
              <a:chOff x="2957364" y="3216785"/>
              <a:chExt cx="1280160" cy="153024"/>
            </a:xfrm>
          </p:grpSpPr>
          <p:cxnSp>
            <p:nvCxnSpPr>
              <p:cNvPr id="141" name="Straight Arrow Connector 140">
                <a:extLst>
                  <a:ext uri="{FF2B5EF4-FFF2-40B4-BE49-F238E27FC236}">
                    <a16:creationId xmlns:a16="http://schemas.microsoft.com/office/drawing/2014/main" id="{6528BDD1-B7CB-75BF-4ECC-0D3DF38404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69357470-65F2-BE09-C496-6EA1183F9FD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D19CC9A9-F3C4-956B-6B76-AC9931910CC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DA3C1B7C-1728-C13A-6BDB-90F49D7AA3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03D0A812-D46F-2E98-3C1D-0977E8666356}"/>
                </a:ext>
              </a:extLst>
            </p:cNvPr>
            <p:cNvGrpSpPr/>
            <p:nvPr/>
          </p:nvGrpSpPr>
          <p:grpSpPr>
            <a:xfrm>
              <a:off x="1088738" y="3018119"/>
              <a:ext cx="914400" cy="153024"/>
              <a:chOff x="2957364" y="3216785"/>
              <a:chExt cx="1280160" cy="153024"/>
            </a:xfrm>
          </p:grpSpPr>
          <p:cxnSp>
            <p:nvCxnSpPr>
              <p:cNvPr id="137" name="Straight Arrow Connector 136">
                <a:extLst>
                  <a:ext uri="{FF2B5EF4-FFF2-40B4-BE49-F238E27FC236}">
                    <a16:creationId xmlns:a16="http://schemas.microsoft.com/office/drawing/2014/main" id="{3E5CBEAE-AA84-054C-D0D6-1341046AEC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3DFE67F1-0CA9-25B5-58FB-022E3BBCF7F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E0CE3E5B-D212-DA2E-F13F-364AF9A0CE0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7B378491-BA82-A1EA-E8FF-002D79E86B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099A97AF-1403-85A5-CC16-9994CCC4DBAB}"/>
                </a:ext>
              </a:extLst>
            </p:cNvPr>
            <p:cNvGrpSpPr/>
            <p:nvPr/>
          </p:nvGrpSpPr>
          <p:grpSpPr>
            <a:xfrm rot="5400000">
              <a:off x="4145703" y="3689235"/>
              <a:ext cx="1280160" cy="153024"/>
              <a:chOff x="2957364" y="3216785"/>
              <a:chExt cx="1280160" cy="153024"/>
            </a:xfrm>
          </p:grpSpPr>
          <p:cxnSp>
            <p:nvCxnSpPr>
              <p:cNvPr id="133" name="Straight Arrow Connector 132">
                <a:extLst>
                  <a:ext uri="{FF2B5EF4-FFF2-40B4-BE49-F238E27FC236}">
                    <a16:creationId xmlns:a16="http://schemas.microsoft.com/office/drawing/2014/main" id="{A508736B-BA0A-6378-80A7-44F5B60A9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4" name="Group 133">
                <a:extLst>
                  <a:ext uri="{FF2B5EF4-FFF2-40B4-BE49-F238E27FC236}">
                    <a16:creationId xmlns:a16="http://schemas.microsoft.com/office/drawing/2014/main" id="{AC617473-8D79-14BA-6EB0-36706222D13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B51A0A24-7EBB-D56A-31BD-44B542FA4DE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21BDE55E-EDCF-BB81-78FF-AD5A4125F6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2B28345-538B-8BD2-DE30-C01946568AA2}"/>
                </a:ext>
              </a:extLst>
            </p:cNvPr>
            <p:cNvGrpSpPr/>
            <p:nvPr/>
          </p:nvGrpSpPr>
          <p:grpSpPr>
            <a:xfrm rot="16200000" flipV="1">
              <a:off x="5106617" y="3680015"/>
              <a:ext cx="1280160" cy="153024"/>
              <a:chOff x="2957364" y="3216785"/>
              <a:chExt cx="1280160" cy="153024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AE0FA148-2B91-5A07-9450-9D85A57748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08BD6379-400E-EEB6-B40B-4BF11F9E6EC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EA7D63FD-673F-46AD-C817-E2263D3FA19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A8E63C34-2972-9E2F-2451-17778CCA77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F1195BE3-BB2F-EB31-CECB-B11E5468CBA2}"/>
                </a:ext>
              </a:extLst>
            </p:cNvPr>
            <p:cNvGrpSpPr/>
            <p:nvPr/>
          </p:nvGrpSpPr>
          <p:grpSpPr>
            <a:xfrm rot="16200000" flipV="1">
              <a:off x="1370615" y="3675986"/>
              <a:ext cx="1280160" cy="153024"/>
              <a:chOff x="2957364" y="3216785"/>
              <a:chExt cx="1280160" cy="153024"/>
            </a:xfrm>
          </p:grpSpPr>
          <p:cxnSp>
            <p:nvCxnSpPr>
              <p:cNvPr id="125" name="Straight Arrow Connector 124">
                <a:extLst>
                  <a:ext uri="{FF2B5EF4-FFF2-40B4-BE49-F238E27FC236}">
                    <a16:creationId xmlns:a16="http://schemas.microsoft.com/office/drawing/2014/main" id="{0FB346EB-1870-224F-6A43-AC23C8C654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59E47B42-7CF6-90DF-FA30-09B47623C3B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BE703298-C956-4158-DDE9-1AB41B55E97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>
                  <a:extLst>
                    <a:ext uri="{FF2B5EF4-FFF2-40B4-BE49-F238E27FC236}">
                      <a16:creationId xmlns:a16="http://schemas.microsoft.com/office/drawing/2014/main" id="{C174F633-B36C-D65F-2AA2-DD3ED5DFD3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B70066A7-872E-5587-41EE-527FAA9AD972}"/>
                </a:ext>
              </a:extLst>
            </p:cNvPr>
            <p:cNvGrpSpPr/>
            <p:nvPr/>
          </p:nvGrpSpPr>
          <p:grpSpPr>
            <a:xfrm flipH="1">
              <a:off x="8464354" y="4321306"/>
              <a:ext cx="914400" cy="153024"/>
              <a:chOff x="2957364" y="3216785"/>
              <a:chExt cx="1280160" cy="153024"/>
            </a:xfrm>
          </p:grpSpPr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5156A4EB-2226-30FC-E1BF-A6AE912259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271E21A7-6496-0184-8CB2-D20F5B60EDB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D14F6DC9-5033-48FB-1803-E8DF6BC3D18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61DA1D9A-0918-B0FC-4CCE-77463E758A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0AF2813-EE6F-5527-D0BE-51D1C9319617}"/>
                </a:ext>
              </a:extLst>
            </p:cNvPr>
            <p:cNvGrpSpPr/>
            <p:nvPr/>
          </p:nvGrpSpPr>
          <p:grpSpPr>
            <a:xfrm flipH="1">
              <a:off x="10300972" y="4306950"/>
              <a:ext cx="914400" cy="153024"/>
              <a:chOff x="2957364" y="3216785"/>
              <a:chExt cx="1280160" cy="153024"/>
            </a:xfrm>
          </p:grpSpPr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9C4DEEDF-2F54-BBBB-0F4D-19709956BB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E9AA764F-27D9-6376-62F6-CEF9C7E6970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8643F6FD-8A85-4B26-8BB6-76578C31407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CF7F3D4E-C6EC-18CF-721A-24A2876897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EBBFA20-0BD7-57E3-6B89-69E926E7AA1D}"/>
                </a:ext>
              </a:extLst>
            </p:cNvPr>
            <p:cNvGrpSpPr/>
            <p:nvPr/>
          </p:nvGrpSpPr>
          <p:grpSpPr>
            <a:xfrm rot="5400000">
              <a:off x="8769161" y="3679583"/>
              <a:ext cx="1280160" cy="153024"/>
              <a:chOff x="2957364" y="3216785"/>
              <a:chExt cx="1280160" cy="153024"/>
            </a:xfrm>
          </p:grpSpPr>
          <p:cxnSp>
            <p:nvCxnSpPr>
              <p:cNvPr id="113" name="Straight Arrow Connector 112">
                <a:extLst>
                  <a:ext uri="{FF2B5EF4-FFF2-40B4-BE49-F238E27FC236}">
                    <a16:creationId xmlns:a16="http://schemas.microsoft.com/office/drawing/2014/main" id="{6FFC2B46-E6A6-07DA-0179-704D7BD9CD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647CA32A-C162-F051-4882-57D77B9E24D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1553C2F6-3B60-F122-88AF-B15E91CC366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BA06F415-6ABE-F1B3-44E3-3FF3680A72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56014D84-99B6-9B2A-E7CB-C49D8ED83AA2}"/>
                </a:ext>
              </a:extLst>
            </p:cNvPr>
            <p:cNvGrpSpPr/>
            <p:nvPr/>
          </p:nvGrpSpPr>
          <p:grpSpPr>
            <a:xfrm rot="16200000" flipV="1">
              <a:off x="5992595" y="3680015"/>
              <a:ext cx="1280160" cy="153024"/>
              <a:chOff x="2957364" y="3216785"/>
              <a:chExt cx="1280160" cy="153024"/>
            </a:xfrm>
          </p:grpSpPr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6A929B6B-5F28-1555-6B6F-E5BD656CE0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5D2D331D-E552-61F8-2088-6783C21CD8A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54B57134-E3FA-1BD0-2D3A-67F0F3433BE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A7DF0468-D1A8-103A-01FB-AB98207941E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BCF88F7-148C-7A38-A7C6-C75DE1F64E95}"/>
                </a:ext>
              </a:extLst>
            </p:cNvPr>
            <p:cNvGrpSpPr/>
            <p:nvPr/>
          </p:nvGrpSpPr>
          <p:grpSpPr>
            <a:xfrm flipH="1">
              <a:off x="6630543" y="4306950"/>
              <a:ext cx="91440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454AF054-D9A8-F8F0-95A7-5A76593944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FD345C34-20B5-B3C3-A9F3-CA49FC70B03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D669981F-6001-9682-2D32-191E11B8FAE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5080BB33-BF77-5532-B3B8-05D112E6EE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AD23B88D-2CA6-E7BB-8529-98F954ECA2DC}"/>
                </a:ext>
              </a:extLst>
            </p:cNvPr>
            <p:cNvGrpSpPr/>
            <p:nvPr/>
          </p:nvGrpSpPr>
          <p:grpSpPr>
            <a:xfrm>
              <a:off x="4778925" y="3033248"/>
              <a:ext cx="914400" cy="153024"/>
              <a:chOff x="2957364" y="3216785"/>
              <a:chExt cx="1280160" cy="153024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A9AC4EDE-E777-967E-7B1C-7A86B733E0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1325A533-E65E-0D87-0AA9-50043A1A43F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A383F94A-349E-FE7C-263C-2A85890E6D4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AC92D5EC-929B-E3F1-420F-197FDEBBFD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C7559A71-A052-FF21-BAA8-843D5DD01250}"/>
                </a:ext>
              </a:extLst>
            </p:cNvPr>
            <p:cNvGrpSpPr/>
            <p:nvPr/>
          </p:nvGrpSpPr>
          <p:grpSpPr>
            <a:xfrm>
              <a:off x="5710768" y="3033800"/>
              <a:ext cx="914400" cy="153024"/>
              <a:chOff x="2957364" y="3216785"/>
              <a:chExt cx="1280160" cy="153024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E995ACC2-8BFC-6109-43CF-452622B3D2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9BE3FD07-2F96-1F29-23B9-47E0E7CF80B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F034F32A-CA70-7348-4C2A-4869ED26039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E1771B55-8DBD-3400-CB1A-08D87311C3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43AFFCDC-C1DA-867C-4026-E56E1AC470FA}"/>
                </a:ext>
              </a:extLst>
            </p:cNvPr>
            <p:cNvGrpSpPr/>
            <p:nvPr/>
          </p:nvGrpSpPr>
          <p:grpSpPr>
            <a:xfrm>
              <a:off x="6631042" y="3025391"/>
              <a:ext cx="91440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E1355DFC-057A-2104-BE0A-ADE86D3E41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1C5E4DCA-E36C-381E-B0C0-0AD78032781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210A121A-2D18-B39A-D875-FAB7753CBBD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68C1BF83-ED1C-62C9-E41F-0F9782E360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BC8EF96-4598-09EB-FADF-E344B6742C3C}"/>
                </a:ext>
              </a:extLst>
            </p:cNvPr>
            <p:cNvGrpSpPr/>
            <p:nvPr/>
          </p:nvGrpSpPr>
          <p:grpSpPr>
            <a:xfrm>
              <a:off x="7557226" y="3025391"/>
              <a:ext cx="914400" cy="153024"/>
              <a:chOff x="2957364" y="3216785"/>
              <a:chExt cx="1280160" cy="153024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412F6BF2-C133-4E3B-5ABC-8333B985F9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6377472-2594-DFD4-4CEC-0AE88670D3D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E77E68A-D641-F18D-EACE-30E276C78BB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1CD01833-360F-DF80-A41B-C677028068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48B74B4-F0F7-D19E-DAC1-F403FFA48DB4}"/>
                </a:ext>
              </a:extLst>
            </p:cNvPr>
            <p:cNvGrpSpPr/>
            <p:nvPr/>
          </p:nvGrpSpPr>
          <p:grpSpPr>
            <a:xfrm>
              <a:off x="8475443" y="3032663"/>
              <a:ext cx="914400" cy="153024"/>
              <a:chOff x="2957364" y="3216785"/>
              <a:chExt cx="1280160" cy="153024"/>
            </a:xfrm>
          </p:grpSpPr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AAD8CD4A-B4B4-5475-61C3-B6F5E9570F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9E88048C-B042-B1F1-7293-BDE7F5CB182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6BDF71A6-018A-F4BC-A2DE-913F2346F91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D2DC2022-F27C-2F00-800D-1B3470C466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C4BEC276-A424-1544-876C-4B4C9C5D806D}"/>
                </a:ext>
              </a:extLst>
            </p:cNvPr>
            <p:cNvGrpSpPr/>
            <p:nvPr/>
          </p:nvGrpSpPr>
          <p:grpSpPr>
            <a:xfrm>
              <a:off x="9396176" y="3025391"/>
              <a:ext cx="914400" cy="153024"/>
              <a:chOff x="2957364" y="3216785"/>
              <a:chExt cx="1280160" cy="153024"/>
            </a:xfrm>
          </p:grpSpPr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9953B54B-8AB7-7A50-8429-5EB1ED59F4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C9E20727-80E4-11E6-0E53-B205FBF3D92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CCEBB9B4-F3F3-4D62-B21A-5D5AA6059C3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11D40715-F72F-5E6D-249E-FB22CFC350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FA3F4087-6E24-C756-075D-8159EF09C487}"/>
                </a:ext>
              </a:extLst>
            </p:cNvPr>
            <p:cNvGrpSpPr/>
            <p:nvPr/>
          </p:nvGrpSpPr>
          <p:grpSpPr>
            <a:xfrm>
              <a:off x="10310576" y="3025391"/>
              <a:ext cx="914400" cy="153024"/>
              <a:chOff x="2957364" y="3216785"/>
              <a:chExt cx="1280160" cy="153024"/>
            </a:xfrm>
          </p:grpSpPr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B5930054-70C1-1116-ABCF-70AA3BAB0D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C52C98D8-8EC7-67F7-60FE-D4658971D4A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CCDE6082-FA59-3AB2-0E53-A1F1203B198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2B8021C5-5CCA-7451-F44C-7E16B905ED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FC4D0990-68A0-B2D7-C77F-9D5CD53E4F69}"/>
                </a:ext>
              </a:extLst>
            </p:cNvPr>
            <p:cNvGrpSpPr/>
            <p:nvPr/>
          </p:nvGrpSpPr>
          <p:grpSpPr>
            <a:xfrm>
              <a:off x="11224976" y="2992821"/>
              <a:ext cx="759466" cy="218163"/>
              <a:chOff x="2957364" y="3216785"/>
              <a:chExt cx="1280160" cy="153024"/>
            </a:xfrm>
          </p:grpSpPr>
          <p:cxnSp>
            <p:nvCxnSpPr>
              <p:cNvPr id="166" name="Straight Arrow Connector 165">
                <a:extLst>
                  <a:ext uri="{FF2B5EF4-FFF2-40B4-BE49-F238E27FC236}">
                    <a16:creationId xmlns:a16="http://schemas.microsoft.com/office/drawing/2014/main" id="{1D1F3338-8727-3E7F-44E8-C135F73211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A318B092-DA3B-3A0D-B635-C672C45ADA6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28CADDF3-1A59-1BFA-78ED-E9F448A9313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55816F4C-7C37-0662-7573-97EC4EDFA2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810A16D4-43EC-88D0-458B-03382EE67E7D}"/>
                </a:ext>
              </a:extLst>
            </p:cNvPr>
            <p:cNvSpPr txBox="1"/>
            <p:nvPr/>
          </p:nvSpPr>
          <p:spPr>
            <a:xfrm>
              <a:off x="0" y="2655937"/>
              <a:ext cx="603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</a:rPr>
                <a:t>X[z]</a:t>
              </a:r>
              <a:endParaRPr lang="en-US" sz="20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6AD8E247-C8E4-E2D6-C177-764E7765478D}"/>
                </a:ext>
              </a:extLst>
            </p:cNvPr>
            <p:cNvSpPr txBox="1"/>
            <p:nvPr/>
          </p:nvSpPr>
          <p:spPr>
            <a:xfrm>
              <a:off x="11682648" y="2655937"/>
              <a:ext cx="603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</a:rPr>
                <a:t>Y[z]</a:t>
              </a:r>
              <a:endParaRPr lang="en-US" sz="2000" baseline="-25000" dirty="0">
                <a:solidFill>
                  <a:srgbClr val="0070C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A1CA1784-E322-4997-6962-81D0F7F5BD30}"/>
                  </a:ext>
                </a:extLst>
              </p:cNvPr>
              <p:cNvSpPr txBox="1"/>
              <p:nvPr/>
            </p:nvSpPr>
            <p:spPr>
              <a:xfrm>
                <a:off x="1747345" y="1272865"/>
                <a:ext cx="3498770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A1CA1784-E322-4997-6962-81D0F7F5B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7345" y="1272865"/>
                <a:ext cx="3498770" cy="9446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0" name="TextBox 179">
            <a:extLst>
              <a:ext uri="{FF2B5EF4-FFF2-40B4-BE49-F238E27FC236}">
                <a16:creationId xmlns:a16="http://schemas.microsoft.com/office/drawing/2014/main" id="{FF7EF5EC-1EB1-C180-E842-3DDFC4F25BDF}"/>
              </a:ext>
            </a:extLst>
          </p:cNvPr>
          <p:cNvSpPr txBox="1"/>
          <p:nvPr/>
        </p:nvSpPr>
        <p:spPr>
          <a:xfrm>
            <a:off x="7503272" y="843973"/>
            <a:ext cx="1515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zeros at </a:t>
            </a:r>
            <a:r>
              <a:rPr lang="en-US" sz="2000" dirty="0" err="1">
                <a:solidFill>
                  <a:srgbClr val="FF0000"/>
                </a:solidFill>
              </a:rPr>
              <a:t>g</a:t>
            </a:r>
            <a:r>
              <a:rPr lang="en-US" sz="2000" baseline="-25000" dirty="0" err="1">
                <a:solidFill>
                  <a:srgbClr val="FF0000"/>
                </a:solidFill>
              </a:rPr>
              <a:t>k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7A73579E-8364-908E-E740-788BB25D70CE}"/>
                  </a:ext>
                </a:extLst>
              </p:cNvPr>
              <p:cNvSpPr txBox="1"/>
              <p:nvPr/>
            </p:nvSpPr>
            <p:spPr>
              <a:xfrm>
                <a:off x="5171058" y="1346667"/>
                <a:ext cx="2819239" cy="797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∏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∏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7A73579E-8364-908E-E740-788BB25D70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058" y="1346667"/>
                <a:ext cx="2819239" cy="7970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" name="TextBox 183">
            <a:extLst>
              <a:ext uri="{FF2B5EF4-FFF2-40B4-BE49-F238E27FC236}">
                <a16:creationId xmlns:a16="http://schemas.microsoft.com/office/drawing/2014/main" id="{0B8318D8-7850-59D4-7BA4-51E9CD817F38}"/>
              </a:ext>
            </a:extLst>
          </p:cNvPr>
          <p:cNvSpPr txBox="1"/>
          <p:nvPr/>
        </p:nvSpPr>
        <p:spPr>
          <a:xfrm>
            <a:off x="7524608" y="2316599"/>
            <a:ext cx="147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poles at c</a:t>
            </a:r>
            <a:r>
              <a:rPr lang="en-US" sz="2000" baseline="-25000" dirty="0">
                <a:solidFill>
                  <a:srgbClr val="FF0000"/>
                </a:solidFill>
              </a:rPr>
              <a:t>k</a:t>
            </a:r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3211D471-C8DD-B575-03C4-997C02BC7238}"/>
              </a:ext>
            </a:extLst>
          </p:cNvPr>
          <p:cNvCxnSpPr>
            <a:cxnSpLocks/>
          </p:cNvCxnSpPr>
          <p:nvPr/>
        </p:nvCxnSpPr>
        <p:spPr>
          <a:xfrm flipH="1">
            <a:off x="7189603" y="1244083"/>
            <a:ext cx="464719" cy="2694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>
            <a:extLst>
              <a:ext uri="{FF2B5EF4-FFF2-40B4-BE49-F238E27FC236}">
                <a16:creationId xmlns:a16="http://schemas.microsoft.com/office/drawing/2014/main" id="{35E75E3D-BB00-4F88-4408-1DAE3445279F}"/>
              </a:ext>
            </a:extLst>
          </p:cNvPr>
          <p:cNvCxnSpPr>
            <a:cxnSpLocks/>
          </p:cNvCxnSpPr>
          <p:nvPr/>
        </p:nvCxnSpPr>
        <p:spPr>
          <a:xfrm flipH="1" flipV="1">
            <a:off x="7270912" y="2117513"/>
            <a:ext cx="371127" cy="2151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2" name="TextBox 191">
            <a:extLst>
              <a:ext uri="{FF2B5EF4-FFF2-40B4-BE49-F238E27FC236}">
                <a16:creationId xmlns:a16="http://schemas.microsoft.com/office/drawing/2014/main" id="{8A5FF3F4-C50B-F488-F201-09A8202D4F42}"/>
              </a:ext>
            </a:extLst>
          </p:cNvPr>
          <p:cNvSpPr txBox="1"/>
          <p:nvPr/>
        </p:nvSpPr>
        <p:spPr>
          <a:xfrm>
            <a:off x="2853249" y="5368766"/>
            <a:ext cx="2392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feed forward loop for each zero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193" name="Straight Arrow Connector 192">
            <a:extLst>
              <a:ext uri="{FF2B5EF4-FFF2-40B4-BE49-F238E27FC236}">
                <a16:creationId xmlns:a16="http://schemas.microsoft.com/office/drawing/2014/main" id="{7C4DC165-0A58-1D62-CCF2-1C0C8545528E}"/>
              </a:ext>
            </a:extLst>
          </p:cNvPr>
          <p:cNvCxnSpPr>
            <a:cxnSpLocks/>
          </p:cNvCxnSpPr>
          <p:nvPr/>
        </p:nvCxnSpPr>
        <p:spPr>
          <a:xfrm flipH="1" flipV="1">
            <a:off x="1712167" y="4579390"/>
            <a:ext cx="1111368" cy="7893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7928071F-BD38-16C2-6530-6F5904584F5B}"/>
              </a:ext>
            </a:extLst>
          </p:cNvPr>
          <p:cNvCxnSpPr>
            <a:cxnSpLocks/>
          </p:cNvCxnSpPr>
          <p:nvPr/>
        </p:nvCxnSpPr>
        <p:spPr>
          <a:xfrm flipH="1" flipV="1">
            <a:off x="3481503" y="4579390"/>
            <a:ext cx="375331" cy="7814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D8F07EF2-CED9-1C70-A6FD-F7187429BCBD}"/>
              </a:ext>
            </a:extLst>
          </p:cNvPr>
          <p:cNvCxnSpPr>
            <a:cxnSpLocks/>
          </p:cNvCxnSpPr>
          <p:nvPr/>
        </p:nvCxnSpPr>
        <p:spPr>
          <a:xfrm flipV="1">
            <a:off x="4514802" y="4579389"/>
            <a:ext cx="438981" cy="7155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" name="TextBox 204">
            <a:extLst>
              <a:ext uri="{FF2B5EF4-FFF2-40B4-BE49-F238E27FC236}">
                <a16:creationId xmlns:a16="http://schemas.microsoft.com/office/drawing/2014/main" id="{E0A11613-8A88-29FF-7E6D-819B5E22A9F3}"/>
              </a:ext>
            </a:extLst>
          </p:cNvPr>
          <p:cNvSpPr txBox="1"/>
          <p:nvPr/>
        </p:nvSpPr>
        <p:spPr>
          <a:xfrm>
            <a:off x="8292699" y="5548311"/>
            <a:ext cx="2392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feed back loop for each zero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3E9DE992-EB3A-1B0D-918D-94B654D5AD40}"/>
              </a:ext>
            </a:extLst>
          </p:cNvPr>
          <p:cNvCxnSpPr>
            <a:cxnSpLocks/>
          </p:cNvCxnSpPr>
          <p:nvPr/>
        </p:nvCxnSpPr>
        <p:spPr>
          <a:xfrm flipH="1" flipV="1">
            <a:off x="7151617" y="4758935"/>
            <a:ext cx="1111368" cy="7893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40570D2E-1C08-4954-79D1-80FF16D5E5CC}"/>
              </a:ext>
            </a:extLst>
          </p:cNvPr>
          <p:cNvCxnSpPr>
            <a:cxnSpLocks/>
          </p:cNvCxnSpPr>
          <p:nvPr/>
        </p:nvCxnSpPr>
        <p:spPr>
          <a:xfrm flipH="1" flipV="1">
            <a:off x="8920953" y="4758935"/>
            <a:ext cx="375331" cy="78141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>
            <a:extLst>
              <a:ext uri="{FF2B5EF4-FFF2-40B4-BE49-F238E27FC236}">
                <a16:creationId xmlns:a16="http://schemas.microsoft.com/office/drawing/2014/main" id="{B55D4A7B-ECAC-5BF2-D0D6-1EB45EFC9725}"/>
              </a:ext>
            </a:extLst>
          </p:cNvPr>
          <p:cNvCxnSpPr>
            <a:cxnSpLocks/>
          </p:cNvCxnSpPr>
          <p:nvPr/>
        </p:nvCxnSpPr>
        <p:spPr>
          <a:xfrm flipV="1">
            <a:off x="9954252" y="4758934"/>
            <a:ext cx="438981" cy="7155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9D2247C8-C34E-6499-8751-F6B2101353AA}"/>
                  </a:ext>
                </a:extLst>
              </p:cNvPr>
              <p:cNvSpPr txBox="1"/>
              <p:nvPr/>
            </p:nvSpPr>
            <p:spPr>
              <a:xfrm>
                <a:off x="1176242" y="3607819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9D2247C8-C34E-6499-8751-F6B2101353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242" y="3607819"/>
                <a:ext cx="399148" cy="276999"/>
              </a:xfrm>
              <a:prstGeom prst="rect">
                <a:avLst/>
              </a:prstGeom>
              <a:blipFill>
                <a:blip r:embed="rId4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3474AD94-437B-C446-FE28-FAC684D61CC6}"/>
                  </a:ext>
                </a:extLst>
              </p:cNvPr>
              <p:cNvSpPr txBox="1"/>
              <p:nvPr/>
            </p:nvSpPr>
            <p:spPr>
              <a:xfrm>
                <a:off x="1312792" y="4019407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3474AD94-437B-C446-FE28-FAC684D61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792" y="4019407"/>
                <a:ext cx="492943" cy="276999"/>
              </a:xfrm>
              <a:prstGeom prst="rect">
                <a:avLst/>
              </a:prstGeom>
              <a:blipFill>
                <a:blip r:embed="rId5"/>
                <a:stretch>
                  <a:fillRect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59D982FF-C724-CC6E-658B-9A3C5EF44CC1}"/>
                  </a:ext>
                </a:extLst>
              </p:cNvPr>
              <p:cNvSpPr txBox="1"/>
              <p:nvPr/>
            </p:nvSpPr>
            <p:spPr>
              <a:xfrm>
                <a:off x="3014424" y="3614429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59D982FF-C724-CC6E-658B-9A3C5EF44C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424" y="3614429"/>
                <a:ext cx="399148" cy="276999"/>
              </a:xfrm>
              <a:prstGeom prst="rect">
                <a:avLst/>
              </a:prstGeom>
              <a:blipFill>
                <a:blip r:embed="rId6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EE0F1989-4B8A-75BA-F8BA-B867F31D304E}"/>
                  </a:ext>
                </a:extLst>
              </p:cNvPr>
              <p:cNvSpPr txBox="1"/>
              <p:nvPr/>
            </p:nvSpPr>
            <p:spPr>
              <a:xfrm>
                <a:off x="3150974" y="4026017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EE0F1989-4B8A-75BA-F8BA-B867F31D3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0974" y="4026017"/>
                <a:ext cx="492943" cy="276999"/>
              </a:xfrm>
              <a:prstGeom prst="rect">
                <a:avLst/>
              </a:prstGeom>
              <a:blipFill>
                <a:blip r:embed="rId7"/>
                <a:stretch>
                  <a:fillRect r="-1235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DBC14A22-EBF6-6F1C-197B-6B0FC01AECC8}"/>
                  </a:ext>
                </a:extLst>
              </p:cNvPr>
              <p:cNvSpPr txBox="1"/>
              <p:nvPr/>
            </p:nvSpPr>
            <p:spPr>
              <a:xfrm>
                <a:off x="4869500" y="3585928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DBC14A22-EBF6-6F1C-197B-6B0FC01AEC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9500" y="3585928"/>
                <a:ext cx="399148" cy="276999"/>
              </a:xfrm>
              <a:prstGeom prst="rect">
                <a:avLst/>
              </a:prstGeom>
              <a:blipFill>
                <a:blip r:embed="rId8"/>
                <a:stretch>
                  <a:fillRect l="-9231" t="-2174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5E45FFDF-9AE4-7811-3772-152716177214}"/>
                  </a:ext>
                </a:extLst>
              </p:cNvPr>
              <p:cNvSpPr txBox="1"/>
              <p:nvPr/>
            </p:nvSpPr>
            <p:spPr>
              <a:xfrm>
                <a:off x="5006050" y="3997516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5E45FFDF-9AE4-7811-3772-1527161772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6050" y="3997516"/>
                <a:ext cx="492943" cy="276999"/>
              </a:xfrm>
              <a:prstGeom prst="rect">
                <a:avLst/>
              </a:prstGeom>
              <a:blipFill>
                <a:blip r:embed="rId9"/>
                <a:stretch>
                  <a:fillRect r="-1235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F8DC1D05-2302-55B4-4190-F4B1EAD0B5A8}"/>
                  </a:ext>
                </a:extLst>
              </p:cNvPr>
              <p:cNvSpPr txBox="1"/>
              <p:nvPr/>
            </p:nvSpPr>
            <p:spPr>
              <a:xfrm>
                <a:off x="7594428" y="3657056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F8DC1D05-2302-55B4-4190-F4B1EAD0B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4428" y="3657056"/>
                <a:ext cx="399148" cy="276999"/>
              </a:xfrm>
              <a:prstGeom prst="rect">
                <a:avLst/>
              </a:prstGeom>
              <a:blipFill>
                <a:blip r:embed="rId10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6D628417-46A9-84EA-A7E0-15C7ADC4B2B1}"/>
                  </a:ext>
                </a:extLst>
              </p:cNvPr>
              <p:cNvSpPr txBox="1"/>
              <p:nvPr/>
            </p:nvSpPr>
            <p:spPr>
              <a:xfrm>
                <a:off x="6963364" y="3997516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6D628417-46A9-84EA-A7E0-15C7ADC4B2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3364" y="3997516"/>
                <a:ext cx="492943" cy="276999"/>
              </a:xfrm>
              <a:prstGeom prst="rect">
                <a:avLst/>
              </a:prstGeom>
              <a:blipFill>
                <a:blip r:embed="rId11"/>
                <a:stretch>
                  <a:fillRect b="-1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195FE637-F3F2-04BF-F716-365AB59EC06F}"/>
                  </a:ext>
                </a:extLst>
              </p:cNvPr>
              <p:cNvSpPr txBox="1"/>
              <p:nvPr/>
            </p:nvSpPr>
            <p:spPr>
              <a:xfrm>
                <a:off x="9442990" y="3678947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195FE637-F3F2-04BF-F716-365AB59EC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2990" y="3678947"/>
                <a:ext cx="399148" cy="276999"/>
              </a:xfrm>
              <a:prstGeom prst="rect">
                <a:avLst/>
              </a:prstGeom>
              <a:blipFill>
                <a:blip r:embed="rId12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23C012FA-B176-B3F6-0F2E-05BB3A2D9BD1}"/>
                  </a:ext>
                </a:extLst>
              </p:cNvPr>
              <p:cNvSpPr txBox="1"/>
              <p:nvPr/>
            </p:nvSpPr>
            <p:spPr>
              <a:xfrm>
                <a:off x="8811926" y="4019407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23C012FA-B176-B3F6-0F2E-05BB3A2D9B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1926" y="4019407"/>
                <a:ext cx="492943" cy="276999"/>
              </a:xfrm>
              <a:prstGeom prst="rect">
                <a:avLst/>
              </a:prstGeom>
              <a:blipFill>
                <a:blip r:embed="rId13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5275B66E-A164-DE2B-5B73-859A75F03281}"/>
                  </a:ext>
                </a:extLst>
              </p:cNvPr>
              <p:cNvSpPr txBox="1"/>
              <p:nvPr/>
            </p:nvSpPr>
            <p:spPr>
              <a:xfrm>
                <a:off x="11274947" y="3678947"/>
                <a:ext cx="3991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5275B66E-A164-DE2B-5B73-859A75F032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4947" y="3678947"/>
                <a:ext cx="399148" cy="276999"/>
              </a:xfrm>
              <a:prstGeom prst="rect">
                <a:avLst/>
              </a:prstGeom>
              <a:blipFill>
                <a:blip r:embed="rId14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764C62A0-DBCC-A704-C499-C009423AFB4B}"/>
                  </a:ext>
                </a:extLst>
              </p:cNvPr>
              <p:cNvSpPr txBox="1"/>
              <p:nvPr/>
            </p:nvSpPr>
            <p:spPr>
              <a:xfrm>
                <a:off x="10643883" y="4019407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764C62A0-DBCC-A704-C499-C009423AFB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3883" y="4019407"/>
                <a:ext cx="492943" cy="276999"/>
              </a:xfrm>
              <a:prstGeom prst="rect">
                <a:avLst/>
              </a:prstGeom>
              <a:blipFill>
                <a:blip r:embed="rId15"/>
                <a:stretch>
                  <a:fillRect b="-13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9E47C475-5803-ADF0-71BD-623B68F8A1E0}"/>
                  </a:ext>
                </a:extLst>
              </p:cNvPr>
              <p:cNvSpPr txBox="1"/>
              <p:nvPr/>
            </p:nvSpPr>
            <p:spPr>
              <a:xfrm>
                <a:off x="408602" y="2717492"/>
                <a:ext cx="49294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9E47C475-5803-ADF0-71BD-623B68F8A1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02" y="2717492"/>
                <a:ext cx="492943" cy="276999"/>
              </a:xfrm>
              <a:prstGeom prst="rect">
                <a:avLst/>
              </a:prstGeom>
              <a:blipFill>
                <a:blip r:embed="rId16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2" name="TextBox 221">
            <a:extLst>
              <a:ext uri="{FF2B5EF4-FFF2-40B4-BE49-F238E27FC236}">
                <a16:creationId xmlns:a16="http://schemas.microsoft.com/office/drawing/2014/main" id="{B61C9B21-33B2-F5BE-9F4C-B6DFF7098807}"/>
              </a:ext>
            </a:extLst>
          </p:cNvPr>
          <p:cNvSpPr txBox="1"/>
          <p:nvPr/>
        </p:nvSpPr>
        <p:spPr>
          <a:xfrm>
            <a:off x="1316978" y="279441"/>
            <a:ext cx="9076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General form for first order cascaded sections </a:t>
            </a:r>
          </a:p>
        </p:txBody>
      </p:sp>
    </p:spTree>
    <p:extLst>
      <p:ext uri="{BB962C8B-B14F-4D97-AF65-F5344CB8AC3E}">
        <p14:creationId xmlns:p14="http://schemas.microsoft.com/office/powerpoint/2010/main" val="345409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  <p:bldP spid="182" grpId="0"/>
      <p:bldP spid="184" grpId="0"/>
      <p:bldP spid="192" grpId="0"/>
      <p:bldP spid="205" grpId="0"/>
      <p:bldP spid="209" grpId="0"/>
      <p:bldP spid="210" grpId="0"/>
      <p:bldP spid="211" grpId="0"/>
      <p:bldP spid="212" grpId="0"/>
      <p:bldP spid="213" grpId="0"/>
      <p:bldP spid="214" grpId="0"/>
      <p:bldP spid="215" grpId="0"/>
      <p:bldP spid="216" grpId="0"/>
      <p:bldP spid="217" grpId="0"/>
      <p:bldP spid="218" grpId="0"/>
      <p:bldP spid="219" grpId="0"/>
      <p:bldP spid="220" grpId="0"/>
      <p:bldP spid="2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0243D-D07C-6D9A-AD68-F8DFC1E8FF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Box 191">
            <a:extLst>
              <a:ext uri="{FF2B5EF4-FFF2-40B4-BE49-F238E27FC236}">
                <a16:creationId xmlns:a16="http://schemas.microsoft.com/office/drawing/2014/main" id="{58908E7A-2DEB-C6C0-7424-4AF877606F78}"/>
              </a:ext>
            </a:extLst>
          </p:cNvPr>
          <p:cNvSpPr txBox="1"/>
          <p:nvPr/>
        </p:nvSpPr>
        <p:spPr>
          <a:xfrm>
            <a:off x="270917" y="1076128"/>
            <a:ext cx="8127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It is still possible to implement using complex arithmetic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D4495886-19DA-DCF0-CB22-407B4706F3B7}"/>
              </a:ext>
            </a:extLst>
          </p:cNvPr>
          <p:cNvSpPr txBox="1"/>
          <p:nvPr/>
        </p:nvSpPr>
        <p:spPr>
          <a:xfrm>
            <a:off x="8051800" y="1091110"/>
            <a:ext cx="4042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(But no one wants to do that)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02259162-51B1-37DB-9855-EAAB2D4C664C}"/>
              </a:ext>
            </a:extLst>
          </p:cNvPr>
          <p:cNvSpPr txBox="1"/>
          <p:nvPr/>
        </p:nvSpPr>
        <p:spPr>
          <a:xfrm>
            <a:off x="1316978" y="279441"/>
            <a:ext cx="9076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if there are complex zeros or poles?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6F7D3D6-3C60-1EC6-9E0E-6612CA394AC3}"/>
              </a:ext>
            </a:extLst>
          </p:cNvPr>
          <p:cNvSpPr txBox="1"/>
          <p:nvPr/>
        </p:nvSpPr>
        <p:spPr>
          <a:xfrm>
            <a:off x="1808486" y="1779669"/>
            <a:ext cx="8846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If our original coefficients were all real, then any complex zeros or poles will occur in complex conjugate pairs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45456E1-38B6-35F7-9EF5-D4F9266A443D}"/>
              </a:ext>
            </a:extLst>
          </p:cNvPr>
          <p:cNvSpPr txBox="1"/>
          <p:nvPr/>
        </p:nvSpPr>
        <p:spPr>
          <a:xfrm>
            <a:off x="2006826" y="2760210"/>
            <a:ext cx="8846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product of complex conjugate pairs has real coefficients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F038613-E0CF-7AEB-07A3-4C27806502A7}"/>
                  </a:ext>
                </a:extLst>
              </p:cNvPr>
              <p:cNvSpPr txBox="1"/>
              <p:nvPr/>
            </p:nvSpPr>
            <p:spPr>
              <a:xfrm>
                <a:off x="2529458" y="3485456"/>
                <a:ext cx="61865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𝑗𝑏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𝑗𝑏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9F038613-E0CF-7AEB-07A3-4C2780650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458" y="3485456"/>
                <a:ext cx="6186506" cy="461665"/>
              </a:xfrm>
              <a:prstGeom prst="rect">
                <a:avLst/>
              </a:prstGeom>
              <a:blipFill>
                <a:blip r:embed="rId2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21F66D32-104D-C8A8-9FAA-5EEE73D9C879}"/>
                  </a:ext>
                </a:extLst>
              </p:cNvPr>
              <p:cNvSpPr txBox="1"/>
              <p:nvPr/>
            </p:nvSpPr>
            <p:spPr>
              <a:xfrm>
                <a:off x="2354586" y="4129413"/>
                <a:ext cx="61865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21F66D32-104D-C8A8-9FAA-5EEE73D9C8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4586" y="4129413"/>
                <a:ext cx="6186506" cy="461665"/>
              </a:xfrm>
              <a:prstGeom prst="rect">
                <a:avLst/>
              </a:prstGeom>
              <a:blipFill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5254D87B-E3F3-A30C-9385-836C42DE0834}"/>
                  </a:ext>
                </a:extLst>
              </p:cNvPr>
              <p:cNvSpPr txBox="1"/>
              <p:nvPr/>
            </p:nvSpPr>
            <p:spPr>
              <a:xfrm>
                <a:off x="2354586" y="4806118"/>
                <a:ext cx="558291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5254D87B-E3F3-A30C-9385-836C42DE08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4586" y="4806118"/>
                <a:ext cx="5582914" cy="461665"/>
              </a:xfrm>
              <a:prstGeom prst="rect">
                <a:avLst/>
              </a:prstGeom>
              <a:blipFill>
                <a:blip r:embed="rId4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25C2253F-3ADF-5BD3-4AAF-A6FE392F2808}"/>
                  </a:ext>
                </a:extLst>
              </p:cNvPr>
              <p:cNvSpPr txBox="1"/>
              <p:nvPr/>
            </p:nvSpPr>
            <p:spPr>
              <a:xfrm>
                <a:off x="2354586" y="5417327"/>
                <a:ext cx="618650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1−2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25C2253F-3ADF-5BD3-4AAF-A6FE392F2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4586" y="5417327"/>
                <a:ext cx="6186506" cy="461665"/>
              </a:xfrm>
              <a:prstGeom prst="rect">
                <a:avLst/>
              </a:prstGeom>
              <a:blipFill>
                <a:blip r:embed="rId5"/>
                <a:stretch>
                  <a:fillRect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7D639C86-0A31-7B73-76A0-1068460BFDDC}"/>
                  </a:ext>
                </a:extLst>
              </p:cNvPr>
              <p:cNvSpPr txBox="1"/>
              <p:nvPr/>
            </p:nvSpPr>
            <p:spPr>
              <a:xfrm>
                <a:off x="2529458" y="6028536"/>
                <a:ext cx="552234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1−2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7D639C86-0A31-7B73-76A0-1068460BFD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9458" y="6028536"/>
                <a:ext cx="5522342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037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/>
      <p:bldP spid="205" grpId="0"/>
      <p:bldP spid="31" grpId="0"/>
      <p:bldP spid="46" grpId="0"/>
      <p:bldP spid="47" grpId="0"/>
      <p:bldP spid="90" grpId="0"/>
      <p:bldP spid="97" grpId="0"/>
      <p:bldP spid="101" grpId="0"/>
      <p:bldP spid="1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6654BE-EF0E-13C8-EC8D-8DAE45008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Box 221">
            <a:extLst>
              <a:ext uri="{FF2B5EF4-FFF2-40B4-BE49-F238E27FC236}">
                <a16:creationId xmlns:a16="http://schemas.microsoft.com/office/drawing/2014/main" id="{BEAD4F3B-1BEA-3C4E-ADBD-AD377E0F80D3}"/>
              </a:ext>
            </a:extLst>
          </p:cNvPr>
          <p:cNvSpPr txBox="1"/>
          <p:nvPr/>
        </p:nvSpPr>
        <p:spPr>
          <a:xfrm>
            <a:off x="1316978" y="279441"/>
            <a:ext cx="9076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Let’s look at what a second order stage looks like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80315C0-E113-0980-7186-C0A33FB0CC29}"/>
                  </a:ext>
                </a:extLst>
              </p:cNvPr>
              <p:cNvSpPr txBox="1"/>
              <p:nvPr/>
            </p:nvSpPr>
            <p:spPr>
              <a:xfrm>
                <a:off x="790525" y="1469353"/>
                <a:ext cx="3737692" cy="765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80315C0-E113-0980-7186-C0A33FB0CC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525" y="1469353"/>
                <a:ext cx="3737692" cy="7652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73F434-5DCE-37E1-F756-2BD39FB13038}"/>
                  </a:ext>
                </a:extLst>
              </p:cNvPr>
              <p:cNvSpPr txBox="1"/>
              <p:nvPr/>
            </p:nvSpPr>
            <p:spPr>
              <a:xfrm>
                <a:off x="460750" y="2839765"/>
                <a:ext cx="67891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73F434-5DCE-37E1-F756-2BD39FB130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750" y="2839765"/>
                <a:ext cx="6789136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7791DC8-17DE-EECA-E353-D971ECC01860}"/>
                  </a:ext>
                </a:extLst>
              </p:cNvPr>
              <p:cNvSpPr txBox="1"/>
              <p:nvPr/>
            </p:nvSpPr>
            <p:spPr>
              <a:xfrm>
                <a:off x="460750" y="4383399"/>
                <a:ext cx="693234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  <m:r>
                        <a:rPr lang="en-US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7791DC8-17DE-EECA-E353-D971ECC01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750" y="4383399"/>
                <a:ext cx="6932345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51230D1-7090-2D10-ABB7-5AC152209DB8}"/>
              </a:ext>
            </a:extLst>
          </p:cNvPr>
          <p:cNvSpPr txBox="1"/>
          <p:nvPr/>
        </p:nvSpPr>
        <p:spPr>
          <a:xfrm>
            <a:off x="9731829" y="730600"/>
            <a:ext cx="2290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Alternative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7EB2C5-8538-6DBD-C06B-1BF5A79F675B}"/>
                  </a:ext>
                </a:extLst>
              </p:cNvPr>
              <p:cNvSpPr txBox="1"/>
              <p:nvPr/>
            </p:nvSpPr>
            <p:spPr>
              <a:xfrm>
                <a:off x="7393095" y="1830679"/>
                <a:ext cx="3737692" cy="765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87EB2C5-8538-6DBD-C06B-1BF5A79F6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3095" y="1830679"/>
                <a:ext cx="3737692" cy="76527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6405E9-B7F9-E917-CE96-E63CF469F5F1}"/>
                  </a:ext>
                </a:extLst>
              </p:cNvPr>
              <p:cNvSpPr txBox="1"/>
              <p:nvPr/>
            </p:nvSpPr>
            <p:spPr>
              <a:xfrm>
                <a:off x="5315778" y="3562416"/>
                <a:ext cx="678913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6405E9-B7F9-E917-CE96-E63CF469F5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5778" y="3562416"/>
                <a:ext cx="6789136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1ABAF9-E085-102F-F15C-B00EBBBDBC21}"/>
                  </a:ext>
                </a:extLst>
              </p:cNvPr>
              <p:cNvSpPr txBox="1"/>
              <p:nvPr/>
            </p:nvSpPr>
            <p:spPr>
              <a:xfrm>
                <a:off x="4855029" y="5044807"/>
                <a:ext cx="71668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  <m:r>
                        <a:rPr lang="en-US" sz="2000" b="0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e>
                      </m:d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1ABAF9-E085-102F-F15C-B00EBBBDBC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029" y="5044807"/>
                <a:ext cx="7166848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409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61CEE-FC11-66AD-8802-73FE43E86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43659D5-E08D-B7C4-D051-682715B48DFA}"/>
              </a:ext>
            </a:extLst>
          </p:cNvPr>
          <p:cNvSpPr txBox="1"/>
          <p:nvPr/>
        </p:nvSpPr>
        <p:spPr>
          <a:xfrm>
            <a:off x="2155989" y="315952"/>
            <a:ext cx="6565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Second Order Sections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477C376-6B09-0258-495B-FED197D4A998}"/>
              </a:ext>
            </a:extLst>
          </p:cNvPr>
          <p:cNvGrpSpPr/>
          <p:nvPr/>
        </p:nvGrpSpPr>
        <p:grpSpPr>
          <a:xfrm>
            <a:off x="6181446" y="2368174"/>
            <a:ext cx="5190517" cy="3099422"/>
            <a:chOff x="1384389" y="1360823"/>
            <a:chExt cx="5190517" cy="309942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895783DE-E4B0-98B3-49F1-973FF093AEF2}"/>
                </a:ext>
              </a:extLst>
            </p:cNvPr>
            <p:cNvGrpSpPr/>
            <p:nvPr/>
          </p:nvGrpSpPr>
          <p:grpSpPr>
            <a:xfrm>
              <a:off x="1874272" y="1737546"/>
              <a:ext cx="1005840" cy="153024"/>
              <a:chOff x="2957364" y="3216785"/>
              <a:chExt cx="1280160" cy="153024"/>
            </a:xfrm>
          </p:grpSpPr>
          <p:cxnSp>
            <p:nvCxnSpPr>
              <p:cNvPr id="6" name="Straight Arrow Connector 5">
                <a:extLst>
                  <a:ext uri="{FF2B5EF4-FFF2-40B4-BE49-F238E27FC236}">
                    <a16:creationId xmlns:a16="http://schemas.microsoft.com/office/drawing/2014/main" id="{13F7AF92-2EC6-F83C-26C3-305F345BE4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C237B59E-76E9-45C0-8973-DEC5C15FB95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3666FEE-CBAE-87C8-AC93-44A2F0AB261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4BA692BD-531E-62F3-9BAA-0ADCA937BA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C9B34C4-1C29-E4F2-39E9-E85B617710CF}"/>
                </a:ext>
              </a:extLst>
            </p:cNvPr>
            <p:cNvGrpSpPr/>
            <p:nvPr/>
          </p:nvGrpSpPr>
          <p:grpSpPr>
            <a:xfrm>
              <a:off x="4922697" y="1742981"/>
              <a:ext cx="1005840" cy="153024"/>
              <a:chOff x="2957364" y="3216785"/>
              <a:chExt cx="1280160" cy="153024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B9407E74-E2E8-889F-40F9-21D30E935A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0E32F8D4-6AC4-1AFB-DD8A-CB436E011A3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CF11DEF0-48FC-7552-6A50-1EE2B8A8E77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CF1804F5-4C35-00EF-21B0-3D809FDED6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B34F379-351B-C9D5-C7F9-1EF77DABD5E8}"/>
                </a:ext>
              </a:extLst>
            </p:cNvPr>
            <p:cNvSpPr txBox="1"/>
            <p:nvPr/>
          </p:nvSpPr>
          <p:spPr>
            <a:xfrm>
              <a:off x="1384389" y="1360823"/>
              <a:ext cx="603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</a:rPr>
                <a:t>X[z]</a:t>
              </a:r>
              <a:endParaRPr lang="en-US" sz="20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DC44EA7-AE88-EDDD-AABB-EF04B84ED7C2}"/>
                </a:ext>
              </a:extLst>
            </p:cNvPr>
            <p:cNvSpPr txBox="1"/>
            <p:nvPr/>
          </p:nvSpPr>
          <p:spPr>
            <a:xfrm>
              <a:off x="5971318" y="1414323"/>
              <a:ext cx="603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</a:rPr>
                <a:t>Y[z]</a:t>
              </a:r>
              <a:endParaRPr lang="en-US" sz="2000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CD81DA2-A71B-93E1-E313-0D1E86AA7DA4}"/>
                </a:ext>
              </a:extLst>
            </p:cNvPr>
            <p:cNvSpPr txBox="1"/>
            <p:nvPr/>
          </p:nvSpPr>
          <p:spPr>
            <a:xfrm>
              <a:off x="4270578" y="1403327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4B645FCB-3A11-ACB0-21B3-A1070ED8CA2D}"/>
                </a:ext>
              </a:extLst>
            </p:cNvPr>
            <p:cNvGrpSpPr/>
            <p:nvPr/>
          </p:nvGrpSpPr>
          <p:grpSpPr>
            <a:xfrm rot="16200000" flipV="1">
              <a:off x="4312917" y="3670501"/>
              <a:ext cx="128016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EFF0C4B-54FF-3780-E9FB-B6266F75C8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C8B93F20-D42A-8868-1AC8-D6513F6EA56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182CD4FF-2F4F-DCC4-F981-8C0FB5A1DA7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639447C5-9CA7-B41B-EA29-B31423D427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CBB05C5-43FC-F67E-96D1-1EF315C61057}"/>
                </a:ext>
              </a:extLst>
            </p:cNvPr>
            <p:cNvGrpSpPr/>
            <p:nvPr/>
          </p:nvGrpSpPr>
          <p:grpSpPr>
            <a:xfrm>
              <a:off x="3895948" y="1731203"/>
              <a:ext cx="100584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6BCE2E02-F548-5B53-340C-8273B1F190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FA489995-DC38-848A-FD16-189523E9EE4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A80B1E62-D369-D94A-AAB9-C5E8D626C30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2E0C6360-95DF-90B5-586A-D2604CEE1B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4D02A1B-A93A-BB3F-3348-9A287B191B74}"/>
                </a:ext>
              </a:extLst>
            </p:cNvPr>
            <p:cNvGrpSpPr/>
            <p:nvPr/>
          </p:nvGrpSpPr>
          <p:grpSpPr>
            <a:xfrm>
              <a:off x="3929971" y="3002738"/>
              <a:ext cx="1005840" cy="153024"/>
              <a:chOff x="2957364" y="3216785"/>
              <a:chExt cx="1280160" cy="153024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0889C062-BC38-4BDB-5FBB-0735AEDD4A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D4C3356E-DE77-EC78-7680-0B8EC0B7D54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D86D9E34-61BD-5DA0-E2D9-EB75E51E8BF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C7258C13-87B9-2807-94C1-FA8940FDD8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8A3E780-8004-363D-A6E1-514F624D6489}"/>
                </a:ext>
              </a:extLst>
            </p:cNvPr>
            <p:cNvGrpSpPr/>
            <p:nvPr/>
          </p:nvGrpSpPr>
          <p:grpSpPr>
            <a:xfrm>
              <a:off x="3915957" y="4288387"/>
              <a:ext cx="1005840" cy="153024"/>
              <a:chOff x="2957364" y="3216785"/>
              <a:chExt cx="1280160" cy="153024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8962710F-D2B2-9121-18D8-C033A6EB37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386F8FCA-8B0A-D397-DF0A-1B3D990A2D3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85102CDA-3E6C-570E-C212-8260DD042ED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9720A0CB-1047-6DB7-4471-C9E353B102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9E6033D9-BAC1-E049-E2CA-67074C52B277}"/>
                </a:ext>
              </a:extLst>
            </p:cNvPr>
            <p:cNvGrpSpPr/>
            <p:nvPr/>
          </p:nvGrpSpPr>
          <p:grpSpPr>
            <a:xfrm rot="16200000" flipV="1">
              <a:off x="4295355" y="2379504"/>
              <a:ext cx="1280160" cy="153024"/>
              <a:chOff x="2957364" y="3216785"/>
              <a:chExt cx="1280160" cy="15302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E43708DA-DEF9-A709-1915-653006E436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49F1C5EA-544B-2932-80BB-83B6CEA80C7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D9555893-5A19-B7C5-5CD8-305259850F5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018DCD60-963E-7EA4-0346-D33AD9D7FCD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36A0289-28DF-5CF2-C6DB-EAB693D554F9}"/>
                </a:ext>
              </a:extLst>
            </p:cNvPr>
            <p:cNvSpPr txBox="1"/>
            <p:nvPr/>
          </p:nvSpPr>
          <p:spPr>
            <a:xfrm>
              <a:off x="4302659" y="2642486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821A5A-338F-5D23-CA43-91F993A6A2F0}"/>
                </a:ext>
              </a:extLst>
            </p:cNvPr>
            <p:cNvSpPr txBox="1"/>
            <p:nvPr/>
          </p:nvSpPr>
          <p:spPr>
            <a:xfrm>
              <a:off x="4341180" y="392004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D4627A4A-205B-65F6-A5CD-6AC7890B3CB5}"/>
                </a:ext>
              </a:extLst>
            </p:cNvPr>
            <p:cNvGrpSpPr/>
            <p:nvPr/>
          </p:nvGrpSpPr>
          <p:grpSpPr>
            <a:xfrm rot="5400000">
              <a:off x="3279236" y="2384045"/>
              <a:ext cx="1280160" cy="153024"/>
              <a:chOff x="2957364" y="3216785"/>
              <a:chExt cx="1280160" cy="153024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9DEB0B3C-9C0F-33D7-FD83-2D9A3F096A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0421D02E-6CE0-150E-A2D8-75EE4D89510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60FCECD6-C1DD-48A2-ADAE-C7EB0B7126C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99ADC701-222C-C289-52A1-AB27D6E6BC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5418BF6B-0821-DB3B-2FFC-AFFB4419707F}"/>
                    </a:ext>
                  </a:extLst>
                </p:cNvPr>
                <p:cNvSpPr txBox="1"/>
                <p:nvPr/>
              </p:nvSpPr>
              <p:spPr>
                <a:xfrm>
                  <a:off x="3942032" y="2397863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5418BF6B-0821-DB3B-2FFC-AFFB441970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2032" y="2397863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231" t="-2222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72DF42A8-544D-5438-0345-64A220159A5F}"/>
                </a:ext>
              </a:extLst>
            </p:cNvPr>
            <p:cNvGrpSpPr/>
            <p:nvPr/>
          </p:nvGrpSpPr>
          <p:grpSpPr>
            <a:xfrm>
              <a:off x="2897046" y="1731825"/>
              <a:ext cx="1005840" cy="153024"/>
              <a:chOff x="2957364" y="3216785"/>
              <a:chExt cx="1280160" cy="15302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6FD88ADC-CF51-1A1E-281C-636C35E924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2FC0476A-5164-C33F-E923-AD5BC1CA473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7491455B-CA2B-6D64-4EEB-2A8EAFA9719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1DCB1161-F66C-10CF-E332-368E256FDC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F57C1EE0-86AB-C931-8F72-8CA10909FF71}"/>
                </a:ext>
              </a:extLst>
            </p:cNvPr>
            <p:cNvGrpSpPr/>
            <p:nvPr/>
          </p:nvGrpSpPr>
          <p:grpSpPr>
            <a:xfrm rot="5400000">
              <a:off x="3272744" y="3652424"/>
              <a:ext cx="1280160" cy="153024"/>
              <a:chOff x="2957364" y="3216785"/>
              <a:chExt cx="1280160" cy="153024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46FAF64F-CD12-A692-F9C5-861B8A6677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4DD11B09-61FB-63B1-9D15-1A5126AC05D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92EA8509-3A9A-719F-52C2-5BAA8C43B4F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F2C9FF34-0289-7E76-380C-5342D28639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A77BDB3-113B-9BAD-839F-98AC68F87408}"/>
                </a:ext>
              </a:extLst>
            </p:cNvPr>
            <p:cNvGrpSpPr/>
            <p:nvPr/>
          </p:nvGrpSpPr>
          <p:grpSpPr>
            <a:xfrm rot="16200000" flipV="1">
              <a:off x="2261753" y="3675888"/>
              <a:ext cx="128016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1C5F089B-AB2B-D4D3-F5E7-A177B15C69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754D2A83-A467-A1BB-29E4-E3873765E97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36D0DE03-3206-5E67-354F-9919A143418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05B814C3-8BB4-A1EE-A2D1-3717ED2DB8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33012E0-0828-135B-518A-4919CAD4A794}"/>
                </a:ext>
              </a:extLst>
            </p:cNvPr>
            <p:cNvGrpSpPr/>
            <p:nvPr/>
          </p:nvGrpSpPr>
          <p:grpSpPr>
            <a:xfrm rot="16200000" flipV="1">
              <a:off x="2252486" y="2387609"/>
              <a:ext cx="1280160" cy="153024"/>
              <a:chOff x="2957364" y="3216785"/>
              <a:chExt cx="1280160" cy="153024"/>
            </a:xfrm>
          </p:grpSpPr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2CFDD16A-37C7-FFE8-7E7F-A8B07BF6B8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21A72F1-9265-D8F9-C5E1-DA4EAC1CECE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4AA96592-B16B-E36F-DBA8-BC5937FCFBF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4F41FF1C-BBEA-4711-1965-E56D39AA2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E077122D-7F20-A125-252C-9DB11EA1C819}"/>
                </a:ext>
              </a:extLst>
            </p:cNvPr>
            <p:cNvGrpSpPr/>
            <p:nvPr/>
          </p:nvGrpSpPr>
          <p:grpSpPr>
            <a:xfrm flipH="1">
              <a:off x="2893017" y="3006096"/>
              <a:ext cx="1005840" cy="153024"/>
              <a:chOff x="2957364" y="3216785"/>
              <a:chExt cx="1280160" cy="153024"/>
            </a:xfrm>
          </p:grpSpPr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828B1A50-EF77-ABBE-A8F2-AA99B5A435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CDE882E5-D398-5382-8623-631F7B17B73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53452E07-9D70-97D6-3FAE-7F4022456DD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7F5E11A9-DC4F-59B6-4976-AC3CEB4D55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327D3E2B-4A2B-53D1-5F4A-68B966F50429}"/>
                </a:ext>
              </a:extLst>
            </p:cNvPr>
            <p:cNvGrpSpPr/>
            <p:nvPr/>
          </p:nvGrpSpPr>
          <p:grpSpPr>
            <a:xfrm flipH="1">
              <a:off x="2906965" y="4307221"/>
              <a:ext cx="1005840" cy="153024"/>
              <a:chOff x="2957364" y="3216785"/>
              <a:chExt cx="1280160" cy="153024"/>
            </a:xfrm>
          </p:grpSpPr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423B0E70-2877-2BDB-067D-ED0F37E462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9577F33D-9434-B483-A659-7B4D3A5AF6B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87E41C21-E315-5285-7927-CFA34D0A108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7D565EEB-250B-0B1F-B75B-B1DE152DD3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84636564-44E7-15C8-2A80-B1986B3AF802}"/>
                    </a:ext>
                  </a:extLst>
                </p:cNvPr>
                <p:cNvSpPr txBox="1"/>
                <p:nvPr/>
              </p:nvSpPr>
              <p:spPr>
                <a:xfrm>
                  <a:off x="3948342" y="363333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84636564-44E7-15C8-2A80-B1986B3AF8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8342" y="3633331"/>
                  <a:ext cx="39914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561DE9C-D182-51FD-0853-12A41E8442FE}"/>
                </a:ext>
              </a:extLst>
            </p:cNvPr>
            <p:cNvSpPr txBox="1"/>
            <p:nvPr/>
          </p:nvSpPr>
          <p:spPr>
            <a:xfrm>
              <a:off x="3187949" y="2641193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B3AC8FB-7C31-E1B8-E72B-E297066173DE}"/>
                </a:ext>
              </a:extLst>
            </p:cNvPr>
            <p:cNvSpPr txBox="1"/>
            <p:nvPr/>
          </p:nvSpPr>
          <p:spPr>
            <a:xfrm>
              <a:off x="3136516" y="3913514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F561D9-7FE3-46AA-C91E-6FA90D3D9A5E}"/>
              </a:ext>
            </a:extLst>
          </p:cNvPr>
          <p:cNvGrpSpPr/>
          <p:nvPr/>
        </p:nvGrpSpPr>
        <p:grpSpPr>
          <a:xfrm>
            <a:off x="351190" y="2307888"/>
            <a:ext cx="5190517" cy="3106208"/>
            <a:chOff x="1384389" y="1354037"/>
            <a:chExt cx="5190517" cy="310620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D0CE36B-8867-27B3-8C01-9F09E57E692D}"/>
                </a:ext>
              </a:extLst>
            </p:cNvPr>
            <p:cNvGrpSpPr/>
            <p:nvPr/>
          </p:nvGrpSpPr>
          <p:grpSpPr>
            <a:xfrm>
              <a:off x="1874272" y="1737546"/>
              <a:ext cx="1005840" cy="153024"/>
              <a:chOff x="2957364" y="3216785"/>
              <a:chExt cx="1280160" cy="153024"/>
            </a:xfrm>
          </p:grpSpPr>
          <p:cxnSp>
            <p:nvCxnSpPr>
              <p:cNvPr id="193" name="Straight Arrow Connector 192">
                <a:extLst>
                  <a:ext uri="{FF2B5EF4-FFF2-40B4-BE49-F238E27FC236}">
                    <a16:creationId xmlns:a16="http://schemas.microsoft.com/office/drawing/2014/main" id="{0CFAEDFF-BFA3-F897-5FDC-0A3757C167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1A2070D9-43EC-1236-B205-FA8111BF01A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B4DA5430-30F5-057B-628E-9004FB99E5E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EECACCCB-966F-2C35-208E-99FB1A2C1D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553BEF1-8C7A-E117-80AD-0F95797B7EB8}"/>
                </a:ext>
              </a:extLst>
            </p:cNvPr>
            <p:cNvGrpSpPr/>
            <p:nvPr/>
          </p:nvGrpSpPr>
          <p:grpSpPr>
            <a:xfrm>
              <a:off x="4922697" y="1742981"/>
              <a:ext cx="1005840" cy="153024"/>
              <a:chOff x="2957364" y="3216785"/>
              <a:chExt cx="1280160" cy="153024"/>
            </a:xfrm>
          </p:grpSpPr>
          <p:cxnSp>
            <p:nvCxnSpPr>
              <p:cNvPr id="189" name="Straight Arrow Connector 188">
                <a:extLst>
                  <a:ext uri="{FF2B5EF4-FFF2-40B4-BE49-F238E27FC236}">
                    <a16:creationId xmlns:a16="http://schemas.microsoft.com/office/drawing/2014/main" id="{01793BE4-03A3-C3FD-B5C2-30FCCB0D18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17D7BCB2-7789-63E9-4367-53573ACDD84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C731F455-63B2-D107-1E80-E06F4532422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>
                  <a:extLst>
                    <a:ext uri="{FF2B5EF4-FFF2-40B4-BE49-F238E27FC236}">
                      <a16:creationId xmlns:a16="http://schemas.microsoft.com/office/drawing/2014/main" id="{984ACCCF-2FF8-8C85-0CF7-11F0EE3E36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B3B8032-8F09-B26E-AEFE-F712E2EAF490}"/>
                </a:ext>
              </a:extLst>
            </p:cNvPr>
            <p:cNvSpPr txBox="1"/>
            <p:nvPr/>
          </p:nvSpPr>
          <p:spPr>
            <a:xfrm>
              <a:off x="1384389" y="1360823"/>
              <a:ext cx="603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</a:rPr>
                <a:t>X[z]</a:t>
              </a:r>
              <a:endParaRPr lang="en-US" sz="2000" baseline="-250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514A6FD-B23C-020D-0A7D-CCDA571FD86A}"/>
                </a:ext>
              </a:extLst>
            </p:cNvPr>
            <p:cNvSpPr txBox="1"/>
            <p:nvPr/>
          </p:nvSpPr>
          <p:spPr>
            <a:xfrm>
              <a:off x="5971318" y="1414323"/>
              <a:ext cx="6035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</a:rPr>
                <a:t>Y[z]</a:t>
              </a:r>
              <a:endParaRPr lang="en-US" sz="2000" baseline="-250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E6AB919-D2E4-3DE0-0CB4-66F2FA53397E}"/>
                </a:ext>
              </a:extLst>
            </p:cNvPr>
            <p:cNvSpPr txBox="1"/>
            <p:nvPr/>
          </p:nvSpPr>
          <p:spPr>
            <a:xfrm>
              <a:off x="2128241" y="1354037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endParaRPr lang="en-US" sz="2000" baseline="-25000" dirty="0">
                <a:solidFill>
                  <a:srgbClr val="002060"/>
                </a:solidFill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E8C1550-7663-EA6F-AFF7-3601AFF04036}"/>
                </a:ext>
              </a:extLst>
            </p:cNvPr>
            <p:cNvGrpSpPr/>
            <p:nvPr/>
          </p:nvGrpSpPr>
          <p:grpSpPr>
            <a:xfrm rot="16200000" flipV="1">
              <a:off x="4312917" y="3670501"/>
              <a:ext cx="1280160" cy="153024"/>
              <a:chOff x="2957364" y="3216785"/>
              <a:chExt cx="1280160" cy="153024"/>
            </a:xfrm>
          </p:grpSpPr>
          <p:cxnSp>
            <p:nvCxnSpPr>
              <p:cNvPr id="185" name="Straight Arrow Connector 184">
                <a:extLst>
                  <a:ext uri="{FF2B5EF4-FFF2-40B4-BE49-F238E27FC236}">
                    <a16:creationId xmlns:a16="http://schemas.microsoft.com/office/drawing/2014/main" id="{AB17E7EE-45D8-7991-35BD-FDC27E48E9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39248FA3-5D6F-B1C9-C8B1-4C51514823E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B8C085E2-1542-2511-BC72-250A348EDF0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>
                  <a:extLst>
                    <a:ext uri="{FF2B5EF4-FFF2-40B4-BE49-F238E27FC236}">
                      <a16:creationId xmlns:a16="http://schemas.microsoft.com/office/drawing/2014/main" id="{11363205-7BBE-7EAB-401C-6E0C8D2A02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E47B049-218E-F9FE-96CF-5893C5164499}"/>
                </a:ext>
              </a:extLst>
            </p:cNvPr>
            <p:cNvGrpSpPr/>
            <p:nvPr/>
          </p:nvGrpSpPr>
          <p:grpSpPr>
            <a:xfrm>
              <a:off x="3895948" y="1731203"/>
              <a:ext cx="1005840" cy="153024"/>
              <a:chOff x="2957364" y="3216785"/>
              <a:chExt cx="1280160" cy="153024"/>
            </a:xfrm>
          </p:grpSpPr>
          <p:cxnSp>
            <p:nvCxnSpPr>
              <p:cNvPr id="181" name="Straight Arrow Connector 180">
                <a:extLst>
                  <a:ext uri="{FF2B5EF4-FFF2-40B4-BE49-F238E27FC236}">
                    <a16:creationId xmlns:a16="http://schemas.microsoft.com/office/drawing/2014/main" id="{11FF2630-2635-ED54-A5F3-243EBDE031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513C04AA-F2A9-99F2-5C90-D215877DA3B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7A3826AB-6453-EC94-428E-E60F7214762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8E45D11F-1A27-5B4E-1D47-05E8E6A9E3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3130EB8-0A3B-0B6D-1AEE-64CE35E0D766}"/>
                </a:ext>
              </a:extLst>
            </p:cNvPr>
            <p:cNvGrpSpPr/>
            <p:nvPr/>
          </p:nvGrpSpPr>
          <p:grpSpPr>
            <a:xfrm>
              <a:off x="3929971" y="3002738"/>
              <a:ext cx="1005840" cy="153024"/>
              <a:chOff x="2957364" y="3216785"/>
              <a:chExt cx="1280160" cy="153024"/>
            </a:xfrm>
          </p:grpSpPr>
          <p:cxnSp>
            <p:nvCxnSpPr>
              <p:cNvPr id="177" name="Straight Arrow Connector 176">
                <a:extLst>
                  <a:ext uri="{FF2B5EF4-FFF2-40B4-BE49-F238E27FC236}">
                    <a16:creationId xmlns:a16="http://schemas.microsoft.com/office/drawing/2014/main" id="{97A107BE-1275-C7B9-019F-D4544BAB8C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5AB9D43B-9306-2BFC-F7AE-AC4964ABCEF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C77E6EBE-1B64-9B91-3319-F948B57E2BD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218A208C-EF66-DCBC-DA88-60BA8C93F4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461B2AD-57A2-3D43-CFF9-F989B48C5928}"/>
                </a:ext>
              </a:extLst>
            </p:cNvPr>
            <p:cNvGrpSpPr/>
            <p:nvPr/>
          </p:nvGrpSpPr>
          <p:grpSpPr>
            <a:xfrm>
              <a:off x="3915957" y="4288387"/>
              <a:ext cx="1005840" cy="153024"/>
              <a:chOff x="2957364" y="3216785"/>
              <a:chExt cx="1280160" cy="153024"/>
            </a:xfrm>
          </p:grpSpPr>
          <p:cxnSp>
            <p:nvCxnSpPr>
              <p:cNvPr id="173" name="Straight Arrow Connector 172">
                <a:extLst>
                  <a:ext uri="{FF2B5EF4-FFF2-40B4-BE49-F238E27FC236}">
                    <a16:creationId xmlns:a16="http://schemas.microsoft.com/office/drawing/2014/main" id="{B494BC8E-AE3C-7830-7313-45B2959A22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1C5FDA01-2A8F-9701-AABE-63F4A665CB9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F6E39E43-B9C1-193A-942D-50DE4828F1C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35572B67-7294-F620-4814-436E6EE267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0B24AA34-A1BF-1F36-F0E9-550E1333858C}"/>
                </a:ext>
              </a:extLst>
            </p:cNvPr>
            <p:cNvGrpSpPr/>
            <p:nvPr/>
          </p:nvGrpSpPr>
          <p:grpSpPr>
            <a:xfrm rot="16200000" flipV="1">
              <a:off x="4295355" y="2379504"/>
              <a:ext cx="1280160" cy="153024"/>
              <a:chOff x="2957364" y="3216785"/>
              <a:chExt cx="1280160" cy="153024"/>
            </a:xfrm>
          </p:grpSpPr>
          <p:cxnSp>
            <p:nvCxnSpPr>
              <p:cNvPr id="169" name="Straight Arrow Connector 168">
                <a:extLst>
                  <a:ext uri="{FF2B5EF4-FFF2-40B4-BE49-F238E27FC236}">
                    <a16:creationId xmlns:a16="http://schemas.microsoft.com/office/drawing/2014/main" id="{C9113835-8A02-34FA-5F6F-5A7DA1FDA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446B787C-35DF-3ACD-B046-56E087AA09C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71C392E8-4D72-0274-B45C-FD6056F3BCF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5DFDAD59-EC81-0FB2-1A0B-C102BAC604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0E1756D-9288-85B8-E5BD-68369DD6FDD3}"/>
                </a:ext>
              </a:extLst>
            </p:cNvPr>
            <p:cNvSpPr txBox="1"/>
            <p:nvPr/>
          </p:nvSpPr>
          <p:spPr>
            <a:xfrm>
              <a:off x="4208208" y="259897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b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AA508FCE-FF48-8D98-AFE4-45256DF950E7}"/>
                </a:ext>
              </a:extLst>
            </p:cNvPr>
            <p:cNvSpPr txBox="1"/>
            <p:nvPr/>
          </p:nvSpPr>
          <p:spPr>
            <a:xfrm>
              <a:off x="4220269" y="3884618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b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2</a:t>
              </a:r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96552DF2-5C35-7D0E-65C4-DC392F5AA496}"/>
                </a:ext>
              </a:extLst>
            </p:cNvPr>
            <p:cNvGrpSpPr/>
            <p:nvPr/>
          </p:nvGrpSpPr>
          <p:grpSpPr>
            <a:xfrm rot="5400000">
              <a:off x="3279236" y="2384045"/>
              <a:ext cx="1280160" cy="153024"/>
              <a:chOff x="2957364" y="3216785"/>
              <a:chExt cx="1280160" cy="153024"/>
            </a:xfrm>
          </p:grpSpPr>
          <p:cxnSp>
            <p:nvCxnSpPr>
              <p:cNvPr id="165" name="Straight Arrow Connector 164">
                <a:extLst>
                  <a:ext uri="{FF2B5EF4-FFF2-40B4-BE49-F238E27FC236}">
                    <a16:creationId xmlns:a16="http://schemas.microsoft.com/office/drawing/2014/main" id="{01422DA8-50AC-F0F9-2A8D-2238F6A675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35A4684F-BCF3-88A4-4914-35120DEA6D8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A8EC5516-D983-5C9A-3A98-897B9B61A61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57D6D3FD-2D86-B271-CB26-21C2C5A550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DD2964A6-1DC5-F019-3E2E-A50539B7398C}"/>
                    </a:ext>
                  </a:extLst>
                </p:cNvPr>
                <p:cNvSpPr txBox="1"/>
                <p:nvPr/>
              </p:nvSpPr>
              <p:spPr>
                <a:xfrm>
                  <a:off x="3942032" y="2397863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DD2964A6-1DC5-F019-3E2E-A50539B7398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2032" y="2397863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68F58AB2-9ED5-2FED-495D-2F14577EDEAE}"/>
                </a:ext>
              </a:extLst>
            </p:cNvPr>
            <p:cNvGrpSpPr/>
            <p:nvPr/>
          </p:nvGrpSpPr>
          <p:grpSpPr>
            <a:xfrm>
              <a:off x="2897046" y="1731825"/>
              <a:ext cx="1005840" cy="153024"/>
              <a:chOff x="2957364" y="3216785"/>
              <a:chExt cx="1280160" cy="153024"/>
            </a:xfrm>
          </p:grpSpPr>
          <p:cxnSp>
            <p:nvCxnSpPr>
              <p:cNvPr id="161" name="Straight Arrow Connector 160">
                <a:extLst>
                  <a:ext uri="{FF2B5EF4-FFF2-40B4-BE49-F238E27FC236}">
                    <a16:creationId xmlns:a16="http://schemas.microsoft.com/office/drawing/2014/main" id="{CCE97ACF-046D-7271-1444-C7E906F7F9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0C40BA70-153F-4C13-2B17-E33FED97022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3" name="Straight Connector 162">
                  <a:extLst>
                    <a:ext uri="{FF2B5EF4-FFF2-40B4-BE49-F238E27FC236}">
                      <a16:creationId xmlns:a16="http://schemas.microsoft.com/office/drawing/2014/main" id="{BCAAE7B3-5B3D-B6E7-C992-9671C34BFE9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27910B45-BA82-5B07-21E6-2189BE9BA3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897261FE-C2AB-914F-180C-1E7DCBD876E4}"/>
                </a:ext>
              </a:extLst>
            </p:cNvPr>
            <p:cNvGrpSpPr/>
            <p:nvPr/>
          </p:nvGrpSpPr>
          <p:grpSpPr>
            <a:xfrm rot="5400000">
              <a:off x="3272744" y="3652424"/>
              <a:ext cx="1280160" cy="153024"/>
              <a:chOff x="2957364" y="3216785"/>
              <a:chExt cx="1280160" cy="153024"/>
            </a:xfrm>
          </p:grpSpPr>
          <p:cxnSp>
            <p:nvCxnSpPr>
              <p:cNvPr id="136" name="Straight Arrow Connector 135">
                <a:extLst>
                  <a:ext uri="{FF2B5EF4-FFF2-40B4-BE49-F238E27FC236}">
                    <a16:creationId xmlns:a16="http://schemas.microsoft.com/office/drawing/2014/main" id="{9E15322C-86D0-F90F-05EB-CF41A270D7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6896CB7E-9408-6D63-2C2D-E4F72E35A1E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09CADA52-7366-E735-36CA-95C2426119A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5B3692F0-FEC0-4272-C53E-0D8831360E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A9613680-C688-366D-4056-02A9F6F22E86}"/>
                </a:ext>
              </a:extLst>
            </p:cNvPr>
            <p:cNvGrpSpPr/>
            <p:nvPr/>
          </p:nvGrpSpPr>
          <p:grpSpPr>
            <a:xfrm rot="16200000" flipV="1">
              <a:off x="2261753" y="3675888"/>
              <a:ext cx="1280160" cy="153024"/>
              <a:chOff x="2957364" y="3216785"/>
              <a:chExt cx="1280160" cy="153024"/>
            </a:xfrm>
          </p:grpSpPr>
          <p:cxnSp>
            <p:nvCxnSpPr>
              <p:cNvPr id="127" name="Straight Arrow Connector 126">
                <a:extLst>
                  <a:ext uri="{FF2B5EF4-FFF2-40B4-BE49-F238E27FC236}">
                    <a16:creationId xmlns:a16="http://schemas.microsoft.com/office/drawing/2014/main" id="{4C43418D-993E-C80C-F61A-91328707C9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3" name="Group 132">
                <a:extLst>
                  <a:ext uri="{FF2B5EF4-FFF2-40B4-BE49-F238E27FC236}">
                    <a16:creationId xmlns:a16="http://schemas.microsoft.com/office/drawing/2014/main" id="{27F47C09-957C-FEB4-82F1-8F1C7CD4756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1222DAB9-B716-988C-2F7E-9C847FB40ED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3377B095-408E-1F08-C705-44C7B410D5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110468E0-30C9-6D46-EA5A-2B0961130328}"/>
                </a:ext>
              </a:extLst>
            </p:cNvPr>
            <p:cNvGrpSpPr/>
            <p:nvPr/>
          </p:nvGrpSpPr>
          <p:grpSpPr>
            <a:xfrm rot="16200000" flipV="1">
              <a:off x="2252486" y="2387609"/>
              <a:ext cx="1280160" cy="153024"/>
              <a:chOff x="2957364" y="3216785"/>
              <a:chExt cx="1280160" cy="153024"/>
            </a:xfrm>
          </p:grpSpPr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53EBC94D-45A8-D9A3-69F6-AC11F9A5B0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78C93071-02B1-9C9A-1D6C-FCAD56AF06D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45B0D35E-E9C9-195A-B173-89E9B5CFF19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54AA4C82-2A49-3B9E-A50E-D6AEEB57FE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96CD409A-10B5-C28D-932E-E9B23B745353}"/>
                </a:ext>
              </a:extLst>
            </p:cNvPr>
            <p:cNvGrpSpPr/>
            <p:nvPr/>
          </p:nvGrpSpPr>
          <p:grpSpPr>
            <a:xfrm flipH="1">
              <a:off x="2893017" y="3006096"/>
              <a:ext cx="1005840" cy="153024"/>
              <a:chOff x="2957364" y="3216785"/>
              <a:chExt cx="1280160" cy="153024"/>
            </a:xfrm>
          </p:grpSpPr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ACB27D43-3A63-4921-8837-C14F0F4AD3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6405779C-DD91-10B6-F412-8ABDD9982A0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868F4D61-5E3A-4A62-2A2B-E764D030853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E2D6C31B-7EDA-AC32-2053-0EF924975A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C4AC1B88-5023-A1DA-C3F0-755E070D11FC}"/>
                </a:ext>
              </a:extLst>
            </p:cNvPr>
            <p:cNvGrpSpPr/>
            <p:nvPr/>
          </p:nvGrpSpPr>
          <p:grpSpPr>
            <a:xfrm flipH="1">
              <a:off x="2906965" y="4307221"/>
              <a:ext cx="1005840" cy="153024"/>
              <a:chOff x="2957364" y="3216785"/>
              <a:chExt cx="1280160" cy="153024"/>
            </a:xfrm>
          </p:grpSpPr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B658EB7D-134C-6257-E7BF-082910F788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2FD80F10-4BB1-BE8E-6853-467A5A90D7B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5BE2CA69-9E56-DC94-5165-B87016F1699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AB3BAD12-1FCF-3D70-8615-E671B0889C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D805083F-E36C-1231-5937-2E8E1E79CF80}"/>
                    </a:ext>
                  </a:extLst>
                </p:cNvPr>
                <p:cNvSpPr txBox="1"/>
                <p:nvPr/>
              </p:nvSpPr>
              <p:spPr>
                <a:xfrm>
                  <a:off x="3948342" y="363333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D805083F-E36C-1231-5937-2E8E1E79CF8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8342" y="3633331"/>
                  <a:ext cx="39914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F09AB9A-63EF-E22F-D3AA-BE90FEF8B224}"/>
                </a:ext>
              </a:extLst>
            </p:cNvPr>
            <p:cNvSpPr txBox="1"/>
            <p:nvPr/>
          </p:nvSpPr>
          <p:spPr>
            <a:xfrm>
              <a:off x="3251027" y="2630603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EFD9234-B9D3-43AF-D526-7F92F576FAAE}"/>
                </a:ext>
              </a:extLst>
            </p:cNvPr>
            <p:cNvSpPr txBox="1"/>
            <p:nvPr/>
          </p:nvSpPr>
          <p:spPr>
            <a:xfrm>
              <a:off x="3151015" y="3915971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2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F94B3B9C-81C2-7639-3F3C-9241C068149C}"/>
                  </a:ext>
                </a:extLst>
              </p:cNvPr>
              <p:cNvSpPr txBox="1"/>
              <p:nvPr/>
            </p:nvSpPr>
            <p:spPr>
              <a:xfrm>
                <a:off x="954778" y="1272787"/>
                <a:ext cx="3737692" cy="765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chemeClr val="accent4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97" name="TextBox 196">
                <a:extLst>
                  <a:ext uri="{FF2B5EF4-FFF2-40B4-BE49-F238E27FC236}">
                    <a16:creationId xmlns:a16="http://schemas.microsoft.com/office/drawing/2014/main" id="{F94B3B9C-81C2-7639-3F3C-9241C06814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778" y="1272787"/>
                <a:ext cx="3737692" cy="76527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4723AEE8-49C2-26A5-7344-9403C633066C}"/>
                  </a:ext>
                </a:extLst>
              </p:cNvPr>
              <p:cNvSpPr txBox="1"/>
              <p:nvPr/>
            </p:nvSpPr>
            <p:spPr>
              <a:xfrm>
                <a:off x="7069817" y="1312387"/>
                <a:ext cx="3737692" cy="7652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 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8" name="TextBox 197">
                <a:extLst>
                  <a:ext uri="{FF2B5EF4-FFF2-40B4-BE49-F238E27FC236}">
                    <a16:creationId xmlns:a16="http://schemas.microsoft.com/office/drawing/2014/main" id="{4723AEE8-49C2-26A5-7344-9403C63306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9817" y="1312387"/>
                <a:ext cx="3737692" cy="76527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9" name="TextBox 198">
            <a:extLst>
              <a:ext uri="{FF2B5EF4-FFF2-40B4-BE49-F238E27FC236}">
                <a16:creationId xmlns:a16="http://schemas.microsoft.com/office/drawing/2014/main" id="{A3C8EEFA-552A-96EF-84E6-54BDEBD9FB78}"/>
              </a:ext>
            </a:extLst>
          </p:cNvPr>
          <p:cNvSpPr txBox="1"/>
          <p:nvPr/>
        </p:nvSpPr>
        <p:spPr>
          <a:xfrm>
            <a:off x="2416717" y="5838208"/>
            <a:ext cx="7608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Both of these use the canonical direct form 2 method</a:t>
            </a:r>
          </a:p>
        </p:txBody>
      </p:sp>
    </p:spTree>
    <p:extLst>
      <p:ext uri="{BB962C8B-B14F-4D97-AF65-F5344CB8AC3E}">
        <p14:creationId xmlns:p14="http://schemas.microsoft.com/office/powerpoint/2010/main" val="121820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/>
      <p:bldP spid="19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3F865-D86D-B88F-71BA-42151A878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6492BD9-4380-FB0D-EC2A-1C9DF9B5CAAA}"/>
              </a:ext>
            </a:extLst>
          </p:cNvPr>
          <p:cNvSpPr txBox="1"/>
          <p:nvPr/>
        </p:nvSpPr>
        <p:spPr>
          <a:xfrm>
            <a:off x="841073" y="315952"/>
            <a:ext cx="105308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Second order sections are often used even if there are not complex zeros or poles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4BB4157-5F37-A66A-8F0C-6BA5C7497CE8}"/>
              </a:ext>
            </a:extLst>
          </p:cNvPr>
          <p:cNvSpPr txBox="1"/>
          <p:nvPr/>
        </p:nvSpPr>
        <p:spPr>
          <a:xfrm>
            <a:off x="1764908" y="5078427"/>
            <a:ext cx="8414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Three second order sections used to make a sixth order filter</a:t>
            </a:r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73E944A3-6ED3-5D2B-4434-5DD3F800E14C}"/>
              </a:ext>
            </a:extLst>
          </p:cNvPr>
          <p:cNvGrpSpPr/>
          <p:nvPr/>
        </p:nvGrpSpPr>
        <p:grpSpPr>
          <a:xfrm>
            <a:off x="242332" y="1338540"/>
            <a:ext cx="11355225" cy="3130517"/>
            <a:chOff x="351190" y="2307888"/>
            <a:chExt cx="11355225" cy="3130517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DC464BA-9F4A-E316-E55B-F5490413BEDC}"/>
                </a:ext>
              </a:extLst>
            </p:cNvPr>
            <p:cNvGrpSpPr/>
            <p:nvPr/>
          </p:nvGrpSpPr>
          <p:grpSpPr>
            <a:xfrm>
              <a:off x="351190" y="2307888"/>
              <a:ext cx="4544148" cy="3106208"/>
              <a:chOff x="1384389" y="1354037"/>
              <a:chExt cx="4544148" cy="3106208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26BC1081-C7D6-FE45-AE7B-67A4C53F0D77}"/>
                  </a:ext>
                </a:extLst>
              </p:cNvPr>
              <p:cNvGrpSpPr/>
              <p:nvPr/>
            </p:nvGrpSpPr>
            <p:grpSpPr>
              <a:xfrm>
                <a:off x="1874272" y="173754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93" name="Straight Arrow Connector 192">
                  <a:extLst>
                    <a:ext uri="{FF2B5EF4-FFF2-40B4-BE49-F238E27FC236}">
                      <a16:creationId xmlns:a16="http://schemas.microsoft.com/office/drawing/2014/main" id="{428007CA-ED94-077B-10BE-30990ECF9C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DCC7D456-947D-EFE0-CC93-FF225037CE9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C68CA975-8F0D-D7DA-93DD-6D6A6C7CECA4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Straight Connector 195">
                    <a:extLst>
                      <a:ext uri="{FF2B5EF4-FFF2-40B4-BE49-F238E27FC236}">
                        <a16:creationId xmlns:a16="http://schemas.microsoft.com/office/drawing/2014/main" id="{1E161C9C-7A8D-B1EA-D848-66F6B9FBC79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09EDC8D-6842-E7D8-2A46-F5F997EAE141}"/>
                  </a:ext>
                </a:extLst>
              </p:cNvPr>
              <p:cNvGrpSpPr/>
              <p:nvPr/>
            </p:nvGrpSpPr>
            <p:grpSpPr>
              <a:xfrm>
                <a:off x="4922697" y="174298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89" name="Straight Arrow Connector 188">
                  <a:extLst>
                    <a:ext uri="{FF2B5EF4-FFF2-40B4-BE49-F238E27FC236}">
                      <a16:creationId xmlns:a16="http://schemas.microsoft.com/office/drawing/2014/main" id="{372E3899-F8B8-5B1E-D61E-65391A5C83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0" name="Group 189">
                  <a:extLst>
                    <a:ext uri="{FF2B5EF4-FFF2-40B4-BE49-F238E27FC236}">
                      <a16:creationId xmlns:a16="http://schemas.microsoft.com/office/drawing/2014/main" id="{D2602DE8-6E12-5354-0E25-B29EB6B81D1D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E550E027-E524-B4CA-230E-CB1E2503C4DD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6FC61285-26E9-0AF0-A892-14CFAD80B1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5F9A1DC-E164-D090-703F-777136B2395D}"/>
                  </a:ext>
                </a:extLst>
              </p:cNvPr>
              <p:cNvSpPr txBox="1"/>
              <p:nvPr/>
            </p:nvSpPr>
            <p:spPr>
              <a:xfrm>
                <a:off x="1384389" y="1360823"/>
                <a:ext cx="6035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accent4">
                        <a:lumMod val="75000"/>
                      </a:schemeClr>
                    </a:solidFill>
                  </a:rPr>
                  <a:t>X[z]</a:t>
                </a:r>
                <a:endParaRPr lang="en-US" sz="2000" baseline="-25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DDAD46-C979-D060-2953-3EB691A924DD}"/>
                  </a:ext>
                </a:extLst>
              </p:cNvPr>
              <p:cNvSpPr txBox="1"/>
              <p:nvPr/>
            </p:nvSpPr>
            <p:spPr>
              <a:xfrm>
                <a:off x="2128241" y="1354037"/>
                <a:ext cx="49790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endParaRPr lang="en-US" sz="2000" baseline="-25000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69EE96E5-8908-FADC-E38F-E548F9135DFC}"/>
                  </a:ext>
                </a:extLst>
              </p:cNvPr>
              <p:cNvGrpSpPr/>
              <p:nvPr/>
            </p:nvGrpSpPr>
            <p:grpSpPr>
              <a:xfrm rot="16200000" flipV="1">
                <a:off x="4312917" y="3670501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85" name="Straight Arrow Connector 184">
                  <a:extLst>
                    <a:ext uri="{FF2B5EF4-FFF2-40B4-BE49-F238E27FC236}">
                      <a16:creationId xmlns:a16="http://schemas.microsoft.com/office/drawing/2014/main" id="{8829D5DF-3A5E-B92C-D592-C1631C490A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F043F445-C043-80AD-888A-2E024224C125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74A5564A-DC0A-048D-6E3B-B5ADA257438D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DEF15CB1-B5DE-5F15-BD78-6921C46DA51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0A4880AE-6E58-1D40-C319-5C920E80DEBA}"/>
                  </a:ext>
                </a:extLst>
              </p:cNvPr>
              <p:cNvGrpSpPr/>
              <p:nvPr/>
            </p:nvGrpSpPr>
            <p:grpSpPr>
              <a:xfrm>
                <a:off x="3895948" y="1731203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81" name="Straight Arrow Connector 180">
                  <a:extLst>
                    <a:ext uri="{FF2B5EF4-FFF2-40B4-BE49-F238E27FC236}">
                      <a16:creationId xmlns:a16="http://schemas.microsoft.com/office/drawing/2014/main" id="{F5AA44C6-F65D-2501-AF63-F61964320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2" name="Group 181">
                  <a:extLst>
                    <a:ext uri="{FF2B5EF4-FFF2-40B4-BE49-F238E27FC236}">
                      <a16:creationId xmlns:a16="http://schemas.microsoft.com/office/drawing/2014/main" id="{313EEB8A-A92D-F2E9-8A11-6E4A0C1AF1B0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F7F6BD34-E949-6765-ED39-D2B7C1DF6D1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6A1D8399-4A38-3E43-96B1-5C30CDF192E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77A3DB7D-E9E2-EE3F-20ED-40A13E5FAF31}"/>
                  </a:ext>
                </a:extLst>
              </p:cNvPr>
              <p:cNvGrpSpPr/>
              <p:nvPr/>
            </p:nvGrpSpPr>
            <p:grpSpPr>
              <a:xfrm>
                <a:off x="3929971" y="3002738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77" name="Straight Arrow Connector 176">
                  <a:extLst>
                    <a:ext uri="{FF2B5EF4-FFF2-40B4-BE49-F238E27FC236}">
                      <a16:creationId xmlns:a16="http://schemas.microsoft.com/office/drawing/2014/main" id="{8EE0C995-820A-7E8D-1E98-EC28D58C84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Group 177">
                  <a:extLst>
                    <a:ext uri="{FF2B5EF4-FFF2-40B4-BE49-F238E27FC236}">
                      <a16:creationId xmlns:a16="http://schemas.microsoft.com/office/drawing/2014/main" id="{88B4E083-B0BE-EA95-4945-91C286A063DD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DC04F17E-E0D3-B5AC-0802-045C7F942E53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122CB0D7-290D-04FD-82A1-7AB0EE5A9D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066CCE6A-D512-2570-9756-CB478C6919F8}"/>
                  </a:ext>
                </a:extLst>
              </p:cNvPr>
              <p:cNvGrpSpPr/>
              <p:nvPr/>
            </p:nvGrpSpPr>
            <p:grpSpPr>
              <a:xfrm>
                <a:off x="3915957" y="4288387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73" name="Straight Arrow Connector 172">
                  <a:extLst>
                    <a:ext uri="{FF2B5EF4-FFF2-40B4-BE49-F238E27FC236}">
                      <a16:creationId xmlns:a16="http://schemas.microsoft.com/office/drawing/2014/main" id="{3B2B5B37-E23B-F187-C0D8-2B0A739459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8E64DC5B-1748-2A62-D00F-0EED64A0BDF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75" name="Straight Connector 174">
                    <a:extLst>
                      <a:ext uri="{FF2B5EF4-FFF2-40B4-BE49-F238E27FC236}">
                        <a16:creationId xmlns:a16="http://schemas.microsoft.com/office/drawing/2014/main" id="{3B5955A4-227F-BCAC-D22E-718ED95F53E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Straight Connector 175">
                    <a:extLst>
                      <a:ext uri="{FF2B5EF4-FFF2-40B4-BE49-F238E27FC236}">
                        <a16:creationId xmlns:a16="http://schemas.microsoft.com/office/drawing/2014/main" id="{14CDA186-A5A0-FB92-660C-240651A648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97C20653-6A8A-C13F-425D-97E28159CB04}"/>
                  </a:ext>
                </a:extLst>
              </p:cNvPr>
              <p:cNvGrpSpPr/>
              <p:nvPr/>
            </p:nvGrpSpPr>
            <p:grpSpPr>
              <a:xfrm rot="16200000" flipV="1">
                <a:off x="4295355" y="237950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69" name="Straight Arrow Connector 168">
                  <a:extLst>
                    <a:ext uri="{FF2B5EF4-FFF2-40B4-BE49-F238E27FC236}">
                      <a16:creationId xmlns:a16="http://schemas.microsoft.com/office/drawing/2014/main" id="{D5BC8C2E-C3B1-15F1-09C1-31085479CD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CC97F994-98CD-9EEB-97A1-010A2A4DE356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71" name="Straight Connector 170">
                    <a:extLst>
                      <a:ext uri="{FF2B5EF4-FFF2-40B4-BE49-F238E27FC236}">
                        <a16:creationId xmlns:a16="http://schemas.microsoft.com/office/drawing/2014/main" id="{02B1A80D-04CF-F1DD-ACD0-722A2FCC6FBF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F3ECFAEB-4CFF-F062-89F3-35C4716A04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09035A67-4534-951A-94A6-4717955ABD61}"/>
                  </a:ext>
                </a:extLst>
              </p:cNvPr>
              <p:cNvSpPr txBox="1"/>
              <p:nvPr/>
            </p:nvSpPr>
            <p:spPr>
              <a:xfrm>
                <a:off x="4208208" y="2598970"/>
                <a:ext cx="5099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11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EFB65D1A-F03B-1AC4-57A2-7A022491DAAA}"/>
                  </a:ext>
                </a:extLst>
              </p:cNvPr>
              <p:cNvSpPr txBox="1"/>
              <p:nvPr/>
            </p:nvSpPr>
            <p:spPr>
              <a:xfrm>
                <a:off x="4220269" y="3884618"/>
                <a:ext cx="6736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21</a:t>
                </a:r>
              </a:p>
            </p:txBody>
          </p: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3F9E753D-55CE-CEB9-2C30-7F8433D1E9C5}"/>
                  </a:ext>
                </a:extLst>
              </p:cNvPr>
              <p:cNvGrpSpPr/>
              <p:nvPr/>
            </p:nvGrpSpPr>
            <p:grpSpPr>
              <a:xfrm rot="5400000">
                <a:off x="3279236" y="2384045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65" name="Straight Arrow Connector 164">
                  <a:extLst>
                    <a:ext uri="{FF2B5EF4-FFF2-40B4-BE49-F238E27FC236}">
                      <a16:creationId xmlns:a16="http://schemas.microsoft.com/office/drawing/2014/main" id="{0A7FD9F1-1A6B-B931-4234-39320025D8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94018963-8121-3809-2780-ABD78B218854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67" name="Straight Connector 166">
                    <a:extLst>
                      <a:ext uri="{FF2B5EF4-FFF2-40B4-BE49-F238E27FC236}">
                        <a16:creationId xmlns:a16="http://schemas.microsoft.com/office/drawing/2014/main" id="{353D9875-6FB8-F04A-7F38-F97676A7AB2D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F44816D9-8294-0859-5D59-45ED87C89F8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A4FD6699-049A-35D4-F50F-298658319A48}"/>
                      </a:ext>
                    </a:extLst>
                  </p:cNvPr>
                  <p:cNvSpPr txBox="1"/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72" name="TextBox 71">
                    <a:extLst>
                      <a:ext uri="{FF2B5EF4-FFF2-40B4-BE49-F238E27FC236}">
                        <a16:creationId xmlns:a16="http://schemas.microsoft.com/office/drawing/2014/main" id="{A4FD6699-049A-35D4-F50F-298658319A4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9091" t="-2222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D3F4CC89-FF8F-9F36-2E18-53D2B43C5B48}"/>
                  </a:ext>
                </a:extLst>
              </p:cNvPr>
              <p:cNvGrpSpPr/>
              <p:nvPr/>
            </p:nvGrpSpPr>
            <p:grpSpPr>
              <a:xfrm>
                <a:off x="2897046" y="1731825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61" name="Straight Arrow Connector 160">
                  <a:extLst>
                    <a:ext uri="{FF2B5EF4-FFF2-40B4-BE49-F238E27FC236}">
                      <a16:creationId xmlns:a16="http://schemas.microsoft.com/office/drawing/2014/main" id="{6ED00C43-EE04-51FE-9068-AFA035301A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2" name="Group 161">
                  <a:extLst>
                    <a:ext uri="{FF2B5EF4-FFF2-40B4-BE49-F238E27FC236}">
                      <a16:creationId xmlns:a16="http://schemas.microsoft.com/office/drawing/2014/main" id="{0548E83C-9388-D761-98B6-A7D1E4A4D72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AF0A652F-5998-74FF-4ED6-3BD4DDE11907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4" name="Straight Connector 163">
                    <a:extLst>
                      <a:ext uri="{FF2B5EF4-FFF2-40B4-BE49-F238E27FC236}">
                        <a16:creationId xmlns:a16="http://schemas.microsoft.com/office/drawing/2014/main" id="{1D565001-6AC5-107C-0188-6C4B10094B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1EBFFE87-9065-2F66-CCBD-D2F5C6E9E207}"/>
                  </a:ext>
                </a:extLst>
              </p:cNvPr>
              <p:cNvGrpSpPr/>
              <p:nvPr/>
            </p:nvGrpSpPr>
            <p:grpSpPr>
              <a:xfrm rot="5400000">
                <a:off x="3272744" y="365242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36" name="Straight Arrow Connector 135">
                  <a:extLst>
                    <a:ext uri="{FF2B5EF4-FFF2-40B4-BE49-F238E27FC236}">
                      <a16:creationId xmlns:a16="http://schemas.microsoft.com/office/drawing/2014/main" id="{51A4C453-ECB1-DD55-FCD4-2687CF3B413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4544FCF2-D191-6562-9B2A-47FF8A6A7DA9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7AF4DAC0-A8D9-0E15-E579-76447EC00356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6189F4A8-722F-324B-EE55-D25B00C989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D65C41C7-C814-4D31-B45A-EDF6DC153E89}"/>
                  </a:ext>
                </a:extLst>
              </p:cNvPr>
              <p:cNvGrpSpPr/>
              <p:nvPr/>
            </p:nvGrpSpPr>
            <p:grpSpPr>
              <a:xfrm rot="16200000" flipV="1">
                <a:off x="2261753" y="3675888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27" name="Straight Arrow Connector 126">
                  <a:extLst>
                    <a:ext uri="{FF2B5EF4-FFF2-40B4-BE49-F238E27FC236}">
                      <a16:creationId xmlns:a16="http://schemas.microsoft.com/office/drawing/2014/main" id="{2E4A4919-6877-8350-E603-B17885E6A3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0F16F751-65E3-4D48-8480-9427FC21698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89192E6B-3D4E-4C26-0348-E5ED3129C5F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DD49F762-FBB0-A8A8-2A05-376840A96D0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97C09B30-D303-7BAE-4CE8-E90AC4532D97}"/>
                  </a:ext>
                </a:extLst>
              </p:cNvPr>
              <p:cNvGrpSpPr/>
              <p:nvPr/>
            </p:nvGrpSpPr>
            <p:grpSpPr>
              <a:xfrm rot="16200000" flipV="1">
                <a:off x="2252486" y="2387609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92" name="Straight Arrow Connector 91">
                  <a:extLst>
                    <a:ext uri="{FF2B5EF4-FFF2-40B4-BE49-F238E27FC236}">
                      <a16:creationId xmlns:a16="http://schemas.microsoft.com/office/drawing/2014/main" id="{B566E658-159C-7381-4CC1-8B9FFA2684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E0046DBC-F2EC-1219-C063-7D788B774BF2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A3D83466-10EB-831A-5FC8-740ED8B1FDD8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23D50DDC-C88F-A925-5FE7-F90F053AA0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3F939FCD-A362-E6D5-26B0-246D8B860185}"/>
                  </a:ext>
                </a:extLst>
              </p:cNvPr>
              <p:cNvGrpSpPr/>
              <p:nvPr/>
            </p:nvGrpSpPr>
            <p:grpSpPr>
              <a:xfrm flipH="1">
                <a:off x="2893017" y="300609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EF4BDB42-9DD4-91B5-0F99-ECCF9FC6C9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9" name="Group 88">
                  <a:extLst>
                    <a:ext uri="{FF2B5EF4-FFF2-40B4-BE49-F238E27FC236}">
                      <a16:creationId xmlns:a16="http://schemas.microsoft.com/office/drawing/2014/main" id="{989A83BD-0D59-257B-31C8-D2C941D425B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DE0D8E40-FE87-A987-BDDF-D015B2F2F79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1" name="Straight Connector 90">
                    <a:extLst>
                      <a:ext uri="{FF2B5EF4-FFF2-40B4-BE49-F238E27FC236}">
                        <a16:creationId xmlns:a16="http://schemas.microsoft.com/office/drawing/2014/main" id="{EA639986-EA33-0155-BB03-E3E334E17B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CF0E794C-91A9-73C5-B42A-040EB207E04D}"/>
                  </a:ext>
                </a:extLst>
              </p:cNvPr>
              <p:cNvGrpSpPr/>
              <p:nvPr/>
            </p:nvGrpSpPr>
            <p:grpSpPr>
              <a:xfrm flipH="1">
                <a:off x="2906965" y="430722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82" name="Straight Arrow Connector 81">
                  <a:extLst>
                    <a:ext uri="{FF2B5EF4-FFF2-40B4-BE49-F238E27FC236}">
                      <a16:creationId xmlns:a16="http://schemas.microsoft.com/office/drawing/2014/main" id="{C3055B68-493F-7C1B-26D4-661E2B73859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6495A1FE-A1B0-3DF2-9658-A1960391AFFC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244F2B5B-31B0-0D89-8D64-A17AE16D6A0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4E5D259B-9977-245F-85FD-805DD4A71E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9" name="TextBox 78">
                    <a:extLst>
                      <a:ext uri="{FF2B5EF4-FFF2-40B4-BE49-F238E27FC236}">
                        <a16:creationId xmlns:a16="http://schemas.microsoft.com/office/drawing/2014/main" id="{6819A2CD-ED24-B375-E682-819A5109281F}"/>
                      </a:ext>
                    </a:extLst>
                  </p:cNvPr>
                  <p:cNvSpPr txBox="1"/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79" name="TextBox 78">
                    <a:extLst>
                      <a:ext uri="{FF2B5EF4-FFF2-40B4-BE49-F238E27FC236}">
                        <a16:creationId xmlns:a16="http://schemas.microsoft.com/office/drawing/2014/main" id="{6819A2CD-ED24-B375-E682-819A5109281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9091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F09D0CB-1575-EB06-8C00-87E662457EAC}"/>
                  </a:ext>
                </a:extLst>
              </p:cNvPr>
              <p:cNvSpPr txBox="1"/>
              <p:nvPr/>
            </p:nvSpPr>
            <p:spPr>
              <a:xfrm>
                <a:off x="3251027" y="2630603"/>
                <a:ext cx="54571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11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4B974D24-B484-88C0-5221-6E7A26FFDF20}"/>
                  </a:ext>
                </a:extLst>
              </p:cNvPr>
              <p:cNvSpPr txBox="1"/>
              <p:nvPr/>
            </p:nvSpPr>
            <p:spPr>
              <a:xfrm>
                <a:off x="3151015" y="3915971"/>
                <a:ext cx="56977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21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8677429-115A-5F60-0372-7500047FBBF5}"/>
                </a:ext>
              </a:extLst>
            </p:cNvPr>
            <p:cNvGrpSpPr/>
            <p:nvPr/>
          </p:nvGrpSpPr>
          <p:grpSpPr>
            <a:xfrm>
              <a:off x="4826932" y="2697204"/>
              <a:ext cx="3112483" cy="2729042"/>
              <a:chOff x="2816054" y="1731203"/>
              <a:chExt cx="3112483" cy="2729042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C4B903F2-CEEF-443E-C779-336D5E8BCA83}"/>
                  </a:ext>
                </a:extLst>
              </p:cNvPr>
              <p:cNvGrpSpPr/>
              <p:nvPr/>
            </p:nvGrpSpPr>
            <p:grpSpPr>
              <a:xfrm>
                <a:off x="4922697" y="174298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38" name="Straight Arrow Connector 237">
                  <a:extLst>
                    <a:ext uri="{FF2B5EF4-FFF2-40B4-BE49-F238E27FC236}">
                      <a16:creationId xmlns:a16="http://schemas.microsoft.com/office/drawing/2014/main" id="{1311CCAF-2AF8-A2C0-3481-FBF44839F3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BC8C1914-346C-697C-1332-5B3B589516C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40" name="Straight Connector 239">
                    <a:extLst>
                      <a:ext uri="{FF2B5EF4-FFF2-40B4-BE49-F238E27FC236}">
                        <a16:creationId xmlns:a16="http://schemas.microsoft.com/office/drawing/2014/main" id="{FD54FD57-F319-B7AA-78D0-0828436902D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1" name="Straight Connector 240">
                    <a:extLst>
                      <a:ext uri="{FF2B5EF4-FFF2-40B4-BE49-F238E27FC236}">
                        <a16:creationId xmlns:a16="http://schemas.microsoft.com/office/drawing/2014/main" id="{A40C45C1-D902-8D84-D9FD-C55B84BE26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3437DA8F-9749-C7C1-0BE7-502AE029A246}"/>
                  </a:ext>
                </a:extLst>
              </p:cNvPr>
              <p:cNvGrpSpPr/>
              <p:nvPr/>
            </p:nvGrpSpPr>
            <p:grpSpPr>
              <a:xfrm rot="16200000" flipV="1">
                <a:off x="4312917" y="3670501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34" name="Straight Arrow Connector 233">
                  <a:extLst>
                    <a:ext uri="{FF2B5EF4-FFF2-40B4-BE49-F238E27FC236}">
                      <a16:creationId xmlns:a16="http://schemas.microsoft.com/office/drawing/2014/main" id="{6DB84D80-F276-E846-9050-A519EE4D81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5" name="Group 234">
                  <a:extLst>
                    <a:ext uri="{FF2B5EF4-FFF2-40B4-BE49-F238E27FC236}">
                      <a16:creationId xmlns:a16="http://schemas.microsoft.com/office/drawing/2014/main" id="{A1950D55-B22B-FCF9-AA60-BDF0C9583DD6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36" name="Straight Connector 235">
                    <a:extLst>
                      <a:ext uri="{FF2B5EF4-FFF2-40B4-BE49-F238E27FC236}">
                        <a16:creationId xmlns:a16="http://schemas.microsoft.com/office/drawing/2014/main" id="{25D94929-6CD6-AE53-DDA1-469929EC002A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7" name="Straight Connector 236">
                    <a:extLst>
                      <a:ext uri="{FF2B5EF4-FFF2-40B4-BE49-F238E27FC236}">
                        <a16:creationId xmlns:a16="http://schemas.microsoft.com/office/drawing/2014/main" id="{DB96744C-AEA6-32BD-73CF-2E6E765DE71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D26E3DD6-0C31-CBE9-CBED-A7E912ADC02B}"/>
                  </a:ext>
                </a:extLst>
              </p:cNvPr>
              <p:cNvGrpSpPr/>
              <p:nvPr/>
            </p:nvGrpSpPr>
            <p:grpSpPr>
              <a:xfrm>
                <a:off x="3895948" y="1731203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30" name="Straight Arrow Connector 229">
                  <a:extLst>
                    <a:ext uri="{FF2B5EF4-FFF2-40B4-BE49-F238E27FC236}">
                      <a16:creationId xmlns:a16="http://schemas.microsoft.com/office/drawing/2014/main" id="{C548191E-DA7D-34D5-A4DD-464579E47F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6431E8F7-9BDB-F1B3-5135-0102E5328D2C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32" name="Straight Connector 231">
                    <a:extLst>
                      <a:ext uri="{FF2B5EF4-FFF2-40B4-BE49-F238E27FC236}">
                        <a16:creationId xmlns:a16="http://schemas.microsoft.com/office/drawing/2014/main" id="{84428683-E044-D68A-A8D2-D1458BED3E8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2AE93109-BA76-5D18-568E-B7C88541AC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940A2F7A-4A96-5188-CBBF-519A0828B0D7}"/>
                  </a:ext>
                </a:extLst>
              </p:cNvPr>
              <p:cNvGrpSpPr/>
              <p:nvPr/>
            </p:nvGrpSpPr>
            <p:grpSpPr>
              <a:xfrm>
                <a:off x="3929971" y="3002738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26" name="Straight Arrow Connector 225">
                  <a:extLst>
                    <a:ext uri="{FF2B5EF4-FFF2-40B4-BE49-F238E27FC236}">
                      <a16:creationId xmlns:a16="http://schemas.microsoft.com/office/drawing/2014/main" id="{D66B89AC-140C-E26D-8219-9859735F76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id="{768B0662-66CF-40D1-9FFE-170D00408336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9C75EA2D-32FE-5F99-604A-45AE21093766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6546AFB1-34DF-C1EF-2996-7FE600DF5E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9" name="Group 128">
                <a:extLst>
                  <a:ext uri="{FF2B5EF4-FFF2-40B4-BE49-F238E27FC236}">
                    <a16:creationId xmlns:a16="http://schemas.microsoft.com/office/drawing/2014/main" id="{CFE802DE-32E3-F087-EC0C-5533D4449124}"/>
                  </a:ext>
                </a:extLst>
              </p:cNvPr>
              <p:cNvGrpSpPr/>
              <p:nvPr/>
            </p:nvGrpSpPr>
            <p:grpSpPr>
              <a:xfrm>
                <a:off x="3915957" y="4288387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22" name="Straight Arrow Connector 221">
                  <a:extLst>
                    <a:ext uri="{FF2B5EF4-FFF2-40B4-BE49-F238E27FC236}">
                      <a16:creationId xmlns:a16="http://schemas.microsoft.com/office/drawing/2014/main" id="{1DC03554-2F2E-BC27-AF47-8697D96671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3" name="Group 222">
                  <a:extLst>
                    <a:ext uri="{FF2B5EF4-FFF2-40B4-BE49-F238E27FC236}">
                      <a16:creationId xmlns:a16="http://schemas.microsoft.com/office/drawing/2014/main" id="{1D78566D-C841-85FE-5DE7-B6C338ACBBD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24" name="Straight Connector 223">
                    <a:extLst>
                      <a:ext uri="{FF2B5EF4-FFF2-40B4-BE49-F238E27FC236}">
                        <a16:creationId xmlns:a16="http://schemas.microsoft.com/office/drawing/2014/main" id="{14413BDA-EB35-DC26-9A04-8F90C27FF1DA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7644EC51-DDF9-52F0-7CB1-5669B16A363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E3CDB5B1-73CB-A891-3044-44CA59CB341D}"/>
                  </a:ext>
                </a:extLst>
              </p:cNvPr>
              <p:cNvGrpSpPr/>
              <p:nvPr/>
            </p:nvGrpSpPr>
            <p:grpSpPr>
              <a:xfrm rot="16200000" flipV="1">
                <a:off x="4295355" y="237950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18" name="Straight Arrow Connector 217">
                  <a:extLst>
                    <a:ext uri="{FF2B5EF4-FFF2-40B4-BE49-F238E27FC236}">
                      <a16:creationId xmlns:a16="http://schemas.microsoft.com/office/drawing/2014/main" id="{7445C32C-A467-6D44-FE98-AB95CE57AF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1F207939-F844-903F-3B3A-34F6992F2004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20" name="Straight Connector 219">
                    <a:extLst>
                      <a:ext uri="{FF2B5EF4-FFF2-40B4-BE49-F238E27FC236}">
                        <a16:creationId xmlns:a16="http://schemas.microsoft.com/office/drawing/2014/main" id="{95B3A638-2715-3C78-E0B0-1E2CAB5BACE2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>
                    <a:extLst>
                      <a:ext uri="{FF2B5EF4-FFF2-40B4-BE49-F238E27FC236}">
                        <a16:creationId xmlns:a16="http://schemas.microsoft.com/office/drawing/2014/main" id="{F40AC24F-ADFB-DAB9-837C-7ACDD8F9786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9DE3A6FB-6BE5-3D8F-64A0-CFA69FD7F043}"/>
                  </a:ext>
                </a:extLst>
              </p:cNvPr>
              <p:cNvSpPr txBox="1"/>
              <p:nvPr/>
            </p:nvSpPr>
            <p:spPr>
              <a:xfrm>
                <a:off x="4208208" y="2598970"/>
                <a:ext cx="6133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12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043A8F9C-6326-2532-D8E1-0B0711D900B5}"/>
                  </a:ext>
                </a:extLst>
              </p:cNvPr>
              <p:cNvSpPr txBox="1"/>
              <p:nvPr/>
            </p:nvSpPr>
            <p:spPr>
              <a:xfrm>
                <a:off x="4220269" y="3884618"/>
                <a:ext cx="53616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22</a:t>
                </a:r>
              </a:p>
            </p:txBody>
          </p: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D930D761-3A34-3A94-CCAF-132AFBE8EBDD}"/>
                  </a:ext>
                </a:extLst>
              </p:cNvPr>
              <p:cNvGrpSpPr/>
              <p:nvPr/>
            </p:nvGrpSpPr>
            <p:grpSpPr>
              <a:xfrm rot="5400000">
                <a:off x="3279236" y="2384045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14" name="Straight Arrow Connector 213">
                  <a:extLst>
                    <a:ext uri="{FF2B5EF4-FFF2-40B4-BE49-F238E27FC236}">
                      <a16:creationId xmlns:a16="http://schemas.microsoft.com/office/drawing/2014/main" id="{E334F89E-FD28-1A77-C914-90A8560455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5" name="Group 214">
                  <a:extLst>
                    <a:ext uri="{FF2B5EF4-FFF2-40B4-BE49-F238E27FC236}">
                      <a16:creationId xmlns:a16="http://schemas.microsoft.com/office/drawing/2014/main" id="{778ED2ED-B881-FB70-240F-8E025D09D4EE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AAB9DF0A-1A92-21D8-7880-69ACAA25ED94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Straight Connector 216">
                    <a:extLst>
                      <a:ext uri="{FF2B5EF4-FFF2-40B4-BE49-F238E27FC236}">
                        <a16:creationId xmlns:a16="http://schemas.microsoft.com/office/drawing/2014/main" id="{AC328988-CE4B-15B1-6D55-80ADCD0CAC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9" name="TextBox 138">
                    <a:extLst>
                      <a:ext uri="{FF2B5EF4-FFF2-40B4-BE49-F238E27FC236}">
                        <a16:creationId xmlns:a16="http://schemas.microsoft.com/office/drawing/2014/main" id="{90E04758-A66A-428F-8A73-EB62480F92E6}"/>
                      </a:ext>
                    </a:extLst>
                  </p:cNvPr>
                  <p:cNvSpPr txBox="1"/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39" name="TextBox 138">
                    <a:extLst>
                      <a:ext uri="{FF2B5EF4-FFF2-40B4-BE49-F238E27FC236}">
                        <a16:creationId xmlns:a16="http://schemas.microsoft.com/office/drawing/2014/main" id="{90E04758-A66A-428F-8A73-EB62480F92E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9231" t="-2222" r="-615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B7ECF512-6BD3-DC51-F8CB-9178E7F3C808}"/>
                  </a:ext>
                </a:extLst>
              </p:cNvPr>
              <p:cNvGrpSpPr/>
              <p:nvPr/>
            </p:nvGrpSpPr>
            <p:grpSpPr>
              <a:xfrm>
                <a:off x="2897046" y="1731825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10" name="Straight Arrow Connector 209">
                  <a:extLst>
                    <a:ext uri="{FF2B5EF4-FFF2-40B4-BE49-F238E27FC236}">
                      <a16:creationId xmlns:a16="http://schemas.microsoft.com/office/drawing/2014/main" id="{9CED56C8-4DC3-F0AF-6FC6-98FFB9C7DF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1" name="Group 210">
                  <a:extLst>
                    <a:ext uri="{FF2B5EF4-FFF2-40B4-BE49-F238E27FC236}">
                      <a16:creationId xmlns:a16="http://schemas.microsoft.com/office/drawing/2014/main" id="{DAF56036-8445-5DC5-AA26-C6103F9C8B8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7B5FA35E-855F-BCD7-D241-13E8B02D1BC2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32EB3082-087F-6AF0-56D2-C6A79A49CB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1" name="Group 140">
                <a:extLst>
                  <a:ext uri="{FF2B5EF4-FFF2-40B4-BE49-F238E27FC236}">
                    <a16:creationId xmlns:a16="http://schemas.microsoft.com/office/drawing/2014/main" id="{BD88BEAC-ACA8-2657-8C74-66BA717F553F}"/>
                  </a:ext>
                </a:extLst>
              </p:cNvPr>
              <p:cNvGrpSpPr/>
              <p:nvPr/>
            </p:nvGrpSpPr>
            <p:grpSpPr>
              <a:xfrm rot="5400000">
                <a:off x="3272744" y="365242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06" name="Straight Arrow Connector 205">
                  <a:extLst>
                    <a:ext uri="{FF2B5EF4-FFF2-40B4-BE49-F238E27FC236}">
                      <a16:creationId xmlns:a16="http://schemas.microsoft.com/office/drawing/2014/main" id="{F5C41B62-B747-0EC9-CBCF-FF36861985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7" name="Group 206">
                  <a:extLst>
                    <a:ext uri="{FF2B5EF4-FFF2-40B4-BE49-F238E27FC236}">
                      <a16:creationId xmlns:a16="http://schemas.microsoft.com/office/drawing/2014/main" id="{7853ED1B-834D-7ADD-8D9D-A086B95DD5F8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BCC135C0-4101-E582-5AAF-22683CFB4AE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F3119B90-309C-B34B-7D24-0830C1E6E6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B15DBB24-355A-3B16-A747-79A8F594F3C0}"/>
                  </a:ext>
                </a:extLst>
              </p:cNvPr>
              <p:cNvGrpSpPr/>
              <p:nvPr/>
            </p:nvGrpSpPr>
            <p:grpSpPr>
              <a:xfrm rot="16200000" flipV="1">
                <a:off x="2261753" y="3675888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02" name="Straight Arrow Connector 201">
                  <a:extLst>
                    <a:ext uri="{FF2B5EF4-FFF2-40B4-BE49-F238E27FC236}">
                      <a16:creationId xmlns:a16="http://schemas.microsoft.com/office/drawing/2014/main" id="{F1BDB9BD-02A8-5E0D-F483-08FA996EBD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032FEC57-4A89-4683-D255-BDB56080D584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04" name="Straight Connector 203">
                    <a:extLst>
                      <a:ext uri="{FF2B5EF4-FFF2-40B4-BE49-F238E27FC236}">
                        <a16:creationId xmlns:a16="http://schemas.microsoft.com/office/drawing/2014/main" id="{DD83B0CA-B3D4-FE45-4442-91CE6439FC92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>
                    <a:extLst>
                      <a:ext uri="{FF2B5EF4-FFF2-40B4-BE49-F238E27FC236}">
                        <a16:creationId xmlns:a16="http://schemas.microsoft.com/office/drawing/2014/main" id="{3385C1D1-25DB-EB17-E233-2455E0053B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9EDADF80-B744-8D1B-C8A4-62D7B14FE080}"/>
                  </a:ext>
                </a:extLst>
              </p:cNvPr>
              <p:cNvGrpSpPr/>
              <p:nvPr/>
            </p:nvGrpSpPr>
            <p:grpSpPr>
              <a:xfrm rot="16200000" flipV="1">
                <a:off x="2252486" y="2387609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59" name="Straight Arrow Connector 158">
                  <a:extLst>
                    <a:ext uri="{FF2B5EF4-FFF2-40B4-BE49-F238E27FC236}">
                      <a16:creationId xmlns:a16="http://schemas.microsoft.com/office/drawing/2014/main" id="{DD4AA7C3-6FBD-2055-B949-FCD6D396D9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0" name="Group 159">
                  <a:extLst>
                    <a:ext uri="{FF2B5EF4-FFF2-40B4-BE49-F238E27FC236}">
                      <a16:creationId xmlns:a16="http://schemas.microsoft.com/office/drawing/2014/main" id="{2E837B24-C178-BF25-BCAF-36EF6DA2211D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00" name="Straight Connector 199">
                    <a:extLst>
                      <a:ext uri="{FF2B5EF4-FFF2-40B4-BE49-F238E27FC236}">
                        <a16:creationId xmlns:a16="http://schemas.microsoft.com/office/drawing/2014/main" id="{D0E06325-D012-722F-3BB6-9B5550E15228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>
                    <a:extLst>
                      <a:ext uri="{FF2B5EF4-FFF2-40B4-BE49-F238E27FC236}">
                        <a16:creationId xmlns:a16="http://schemas.microsoft.com/office/drawing/2014/main" id="{80D8FF7A-C4FB-74BC-CEBC-3C43BA1459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6" name="Group 145">
                <a:extLst>
                  <a:ext uri="{FF2B5EF4-FFF2-40B4-BE49-F238E27FC236}">
                    <a16:creationId xmlns:a16="http://schemas.microsoft.com/office/drawing/2014/main" id="{0C809E03-EB60-3B16-38EB-CBB6CD8C9490}"/>
                  </a:ext>
                </a:extLst>
              </p:cNvPr>
              <p:cNvGrpSpPr/>
              <p:nvPr/>
            </p:nvGrpSpPr>
            <p:grpSpPr>
              <a:xfrm flipH="1">
                <a:off x="2893017" y="300609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55" name="Straight Arrow Connector 154">
                  <a:extLst>
                    <a:ext uri="{FF2B5EF4-FFF2-40B4-BE49-F238E27FC236}">
                      <a16:creationId xmlns:a16="http://schemas.microsoft.com/office/drawing/2014/main" id="{2549F75C-F5EF-BDDD-1486-A9F8ED8E90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6" name="Group 155">
                  <a:extLst>
                    <a:ext uri="{FF2B5EF4-FFF2-40B4-BE49-F238E27FC236}">
                      <a16:creationId xmlns:a16="http://schemas.microsoft.com/office/drawing/2014/main" id="{EA2B790D-7502-9F7D-747C-474065707446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7397115F-204E-ED7B-6CEC-2B86AC2B8A05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Straight Connector 157">
                    <a:extLst>
                      <a:ext uri="{FF2B5EF4-FFF2-40B4-BE49-F238E27FC236}">
                        <a16:creationId xmlns:a16="http://schemas.microsoft.com/office/drawing/2014/main" id="{AF2C5600-5F64-8D63-D48D-49B6A86C12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2F02F60-D623-3E38-9B2F-9E5344726957}"/>
                  </a:ext>
                </a:extLst>
              </p:cNvPr>
              <p:cNvGrpSpPr/>
              <p:nvPr/>
            </p:nvGrpSpPr>
            <p:grpSpPr>
              <a:xfrm flipH="1">
                <a:off x="2906965" y="430722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51" name="Straight Arrow Connector 150">
                  <a:extLst>
                    <a:ext uri="{FF2B5EF4-FFF2-40B4-BE49-F238E27FC236}">
                      <a16:creationId xmlns:a16="http://schemas.microsoft.com/office/drawing/2014/main" id="{02383232-A9E8-02A2-E75F-9F33A95AC4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83191BC1-F7AA-D609-4EED-26372D920B5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32416803-A718-5E6C-0E62-820200B7EEE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4" name="Straight Connector 153">
                    <a:extLst>
                      <a:ext uri="{FF2B5EF4-FFF2-40B4-BE49-F238E27FC236}">
                        <a16:creationId xmlns:a16="http://schemas.microsoft.com/office/drawing/2014/main" id="{7DFFCEF9-7354-B86E-4244-77525FF035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152AA3FE-2512-9E38-9133-21C7EE46590C}"/>
                      </a:ext>
                    </a:extLst>
                  </p:cNvPr>
                  <p:cNvSpPr txBox="1"/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152AA3FE-2512-9E38-9133-21C7EE46590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9231" r="-615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A1100EF3-B20F-6617-073E-DA308AD06A96}"/>
                  </a:ext>
                </a:extLst>
              </p:cNvPr>
              <p:cNvSpPr txBox="1"/>
              <p:nvPr/>
            </p:nvSpPr>
            <p:spPr>
              <a:xfrm>
                <a:off x="3251027" y="2630603"/>
                <a:ext cx="59144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12</a:t>
                </a: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11D6BD6D-C285-1EC6-C076-C794306BEE5A}"/>
                  </a:ext>
                </a:extLst>
              </p:cNvPr>
              <p:cNvSpPr txBox="1"/>
              <p:nvPr/>
            </p:nvSpPr>
            <p:spPr>
              <a:xfrm>
                <a:off x="3151015" y="3915971"/>
                <a:ext cx="5652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22</a:t>
                </a:r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A7DA4078-E0C9-9904-91A6-A3D020208D92}"/>
                </a:ext>
              </a:extLst>
            </p:cNvPr>
            <p:cNvGrpSpPr/>
            <p:nvPr/>
          </p:nvGrpSpPr>
          <p:grpSpPr>
            <a:xfrm>
              <a:off x="7866483" y="2586423"/>
              <a:ext cx="3839932" cy="2851982"/>
              <a:chOff x="2816054" y="1608263"/>
              <a:chExt cx="3839932" cy="2851982"/>
            </a:xfrm>
          </p:grpSpPr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698BEFE3-0941-7030-CA57-12F0F7A11D18}"/>
                  </a:ext>
                </a:extLst>
              </p:cNvPr>
              <p:cNvGrpSpPr/>
              <p:nvPr/>
            </p:nvGrpSpPr>
            <p:grpSpPr>
              <a:xfrm>
                <a:off x="4922697" y="174298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315" name="Straight Arrow Connector 314">
                  <a:extLst>
                    <a:ext uri="{FF2B5EF4-FFF2-40B4-BE49-F238E27FC236}">
                      <a16:creationId xmlns:a16="http://schemas.microsoft.com/office/drawing/2014/main" id="{71814125-45C2-F15F-4479-EBC7A7A77C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6" name="Group 315">
                  <a:extLst>
                    <a:ext uri="{FF2B5EF4-FFF2-40B4-BE49-F238E27FC236}">
                      <a16:creationId xmlns:a16="http://schemas.microsoft.com/office/drawing/2014/main" id="{84CE7AA3-1272-E05D-0143-94B061B1F96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317" name="Straight Connector 316">
                    <a:extLst>
                      <a:ext uri="{FF2B5EF4-FFF2-40B4-BE49-F238E27FC236}">
                        <a16:creationId xmlns:a16="http://schemas.microsoft.com/office/drawing/2014/main" id="{5EDF8C93-E6E4-7B6A-6D79-C62506CE812F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8" name="Straight Connector 317">
                    <a:extLst>
                      <a:ext uri="{FF2B5EF4-FFF2-40B4-BE49-F238E27FC236}">
                        <a16:creationId xmlns:a16="http://schemas.microsoft.com/office/drawing/2014/main" id="{BF135E24-9DB6-05DE-19CE-8701A6D8A1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48" name="TextBox 247">
                <a:extLst>
                  <a:ext uri="{FF2B5EF4-FFF2-40B4-BE49-F238E27FC236}">
                    <a16:creationId xmlns:a16="http://schemas.microsoft.com/office/drawing/2014/main" id="{D119AE6D-AD22-F938-A2ED-DC0DE09B252B}"/>
                  </a:ext>
                </a:extLst>
              </p:cNvPr>
              <p:cNvSpPr txBox="1"/>
              <p:nvPr/>
            </p:nvSpPr>
            <p:spPr>
              <a:xfrm>
                <a:off x="6052398" y="1608263"/>
                <a:ext cx="6035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accent4">
                        <a:lumMod val="75000"/>
                      </a:schemeClr>
                    </a:solidFill>
                  </a:rPr>
                  <a:t>Y[z]</a:t>
                </a:r>
                <a:endParaRPr lang="en-US" sz="2000" baseline="-25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249" name="Group 248">
                <a:extLst>
                  <a:ext uri="{FF2B5EF4-FFF2-40B4-BE49-F238E27FC236}">
                    <a16:creationId xmlns:a16="http://schemas.microsoft.com/office/drawing/2014/main" id="{FFD37094-F82B-C7D6-7C25-BBBA1F2E7FA2}"/>
                  </a:ext>
                </a:extLst>
              </p:cNvPr>
              <p:cNvGrpSpPr/>
              <p:nvPr/>
            </p:nvGrpSpPr>
            <p:grpSpPr>
              <a:xfrm rot="16200000" flipV="1">
                <a:off x="4312917" y="3670501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311" name="Straight Arrow Connector 310">
                  <a:extLst>
                    <a:ext uri="{FF2B5EF4-FFF2-40B4-BE49-F238E27FC236}">
                      <a16:creationId xmlns:a16="http://schemas.microsoft.com/office/drawing/2014/main" id="{809FFA61-FAE0-D2CC-07C5-0811347F56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id="{86C24C63-76DD-BD3F-FF0B-5B9F6115DCF6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313" name="Straight Connector 312">
                    <a:extLst>
                      <a:ext uri="{FF2B5EF4-FFF2-40B4-BE49-F238E27FC236}">
                        <a16:creationId xmlns:a16="http://schemas.microsoft.com/office/drawing/2014/main" id="{C54C499F-5EA7-DCC4-895A-23566E6FBC5D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4" name="Straight Connector 313">
                    <a:extLst>
                      <a:ext uri="{FF2B5EF4-FFF2-40B4-BE49-F238E27FC236}">
                        <a16:creationId xmlns:a16="http://schemas.microsoft.com/office/drawing/2014/main" id="{04B5500D-B1D0-009D-2ED6-375DB2ABFE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0" name="Group 249">
                <a:extLst>
                  <a:ext uri="{FF2B5EF4-FFF2-40B4-BE49-F238E27FC236}">
                    <a16:creationId xmlns:a16="http://schemas.microsoft.com/office/drawing/2014/main" id="{3A13361F-84C2-79C8-5DBF-B7D7BF9DF672}"/>
                  </a:ext>
                </a:extLst>
              </p:cNvPr>
              <p:cNvGrpSpPr/>
              <p:nvPr/>
            </p:nvGrpSpPr>
            <p:grpSpPr>
              <a:xfrm>
                <a:off x="3895948" y="1731203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307" name="Straight Arrow Connector 306">
                  <a:extLst>
                    <a:ext uri="{FF2B5EF4-FFF2-40B4-BE49-F238E27FC236}">
                      <a16:creationId xmlns:a16="http://schemas.microsoft.com/office/drawing/2014/main" id="{E7DE78C7-138F-E1D2-5164-DA6ABD00E8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8" name="Group 307">
                  <a:extLst>
                    <a:ext uri="{FF2B5EF4-FFF2-40B4-BE49-F238E27FC236}">
                      <a16:creationId xmlns:a16="http://schemas.microsoft.com/office/drawing/2014/main" id="{5F29A6AA-5211-7B73-9DE3-00BF44DCB7F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309" name="Straight Connector 308">
                    <a:extLst>
                      <a:ext uri="{FF2B5EF4-FFF2-40B4-BE49-F238E27FC236}">
                        <a16:creationId xmlns:a16="http://schemas.microsoft.com/office/drawing/2014/main" id="{046CD972-4996-803C-521C-31E787308DD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0" name="Straight Connector 309">
                    <a:extLst>
                      <a:ext uri="{FF2B5EF4-FFF2-40B4-BE49-F238E27FC236}">
                        <a16:creationId xmlns:a16="http://schemas.microsoft.com/office/drawing/2014/main" id="{2565F0BE-09A2-B95D-AF45-64CFE6B13F3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5FC45596-0C2E-5B7C-DD67-161B0C4ACDB0}"/>
                  </a:ext>
                </a:extLst>
              </p:cNvPr>
              <p:cNvGrpSpPr/>
              <p:nvPr/>
            </p:nvGrpSpPr>
            <p:grpSpPr>
              <a:xfrm>
                <a:off x="3929971" y="3002738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303" name="Straight Arrow Connector 302">
                  <a:extLst>
                    <a:ext uri="{FF2B5EF4-FFF2-40B4-BE49-F238E27FC236}">
                      <a16:creationId xmlns:a16="http://schemas.microsoft.com/office/drawing/2014/main" id="{6BBAFCFE-F54C-1A87-9F02-E3E15B5BE1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id="{702C0BB4-8F83-0D67-3B48-4D0E709C5FF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305" name="Straight Connector 304">
                    <a:extLst>
                      <a:ext uri="{FF2B5EF4-FFF2-40B4-BE49-F238E27FC236}">
                        <a16:creationId xmlns:a16="http://schemas.microsoft.com/office/drawing/2014/main" id="{7E85766F-B0DC-D21C-24FA-B2E59160535E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6" name="Straight Connector 305">
                    <a:extLst>
                      <a:ext uri="{FF2B5EF4-FFF2-40B4-BE49-F238E27FC236}">
                        <a16:creationId xmlns:a16="http://schemas.microsoft.com/office/drawing/2014/main" id="{99161A5A-D722-2AE2-C7B5-4B057A4C9D6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9C5ECD5E-3118-7D62-D914-BCB2DE79F004}"/>
                  </a:ext>
                </a:extLst>
              </p:cNvPr>
              <p:cNvGrpSpPr/>
              <p:nvPr/>
            </p:nvGrpSpPr>
            <p:grpSpPr>
              <a:xfrm>
                <a:off x="3915957" y="4288387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99" name="Straight Arrow Connector 298">
                  <a:extLst>
                    <a:ext uri="{FF2B5EF4-FFF2-40B4-BE49-F238E27FC236}">
                      <a16:creationId xmlns:a16="http://schemas.microsoft.com/office/drawing/2014/main" id="{D4B0F7D8-745E-E512-4A74-A4B50D2C9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0C142DED-5DA1-D99F-6E06-A32C0A8862D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301" name="Straight Connector 300">
                    <a:extLst>
                      <a:ext uri="{FF2B5EF4-FFF2-40B4-BE49-F238E27FC236}">
                        <a16:creationId xmlns:a16="http://schemas.microsoft.com/office/drawing/2014/main" id="{960EC470-7176-5E61-FD12-0428C2BC7976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2" name="Straight Connector 301">
                    <a:extLst>
                      <a:ext uri="{FF2B5EF4-FFF2-40B4-BE49-F238E27FC236}">
                        <a16:creationId xmlns:a16="http://schemas.microsoft.com/office/drawing/2014/main" id="{834C9B78-7E15-CC20-EDCC-16D5EA2F9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976233C0-E078-1B26-4ACC-0D12477F1993}"/>
                  </a:ext>
                </a:extLst>
              </p:cNvPr>
              <p:cNvGrpSpPr/>
              <p:nvPr/>
            </p:nvGrpSpPr>
            <p:grpSpPr>
              <a:xfrm rot="16200000" flipV="1">
                <a:off x="4295355" y="237950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95" name="Straight Arrow Connector 294">
                  <a:extLst>
                    <a:ext uri="{FF2B5EF4-FFF2-40B4-BE49-F238E27FC236}">
                      <a16:creationId xmlns:a16="http://schemas.microsoft.com/office/drawing/2014/main" id="{CD6F1C1C-899E-67BA-3994-52C34CA8D0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6" name="Group 295">
                  <a:extLst>
                    <a:ext uri="{FF2B5EF4-FFF2-40B4-BE49-F238E27FC236}">
                      <a16:creationId xmlns:a16="http://schemas.microsoft.com/office/drawing/2014/main" id="{DF5E3A59-0DFF-587D-1572-8017815AD5F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97" name="Straight Connector 296">
                    <a:extLst>
                      <a:ext uri="{FF2B5EF4-FFF2-40B4-BE49-F238E27FC236}">
                        <a16:creationId xmlns:a16="http://schemas.microsoft.com/office/drawing/2014/main" id="{25880FB3-E2E7-5634-18CB-2524444B9033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>
                    <a:extLst>
                      <a:ext uri="{FF2B5EF4-FFF2-40B4-BE49-F238E27FC236}">
                        <a16:creationId xmlns:a16="http://schemas.microsoft.com/office/drawing/2014/main" id="{8C115F39-A5C9-F2BC-F76E-DD3B22E5B4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B4889030-7622-1006-9966-244CCB6E8F8E}"/>
                  </a:ext>
                </a:extLst>
              </p:cNvPr>
              <p:cNvSpPr txBox="1"/>
              <p:nvPr/>
            </p:nvSpPr>
            <p:spPr>
              <a:xfrm>
                <a:off x="4208208" y="2598970"/>
                <a:ext cx="5808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13</a:t>
                </a:r>
              </a:p>
            </p:txBody>
          </p:sp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858B0A6B-5779-625C-11E2-C8A8778ED4B4}"/>
                  </a:ext>
                </a:extLst>
              </p:cNvPr>
              <p:cNvSpPr txBox="1"/>
              <p:nvPr/>
            </p:nvSpPr>
            <p:spPr>
              <a:xfrm>
                <a:off x="4220269" y="3884618"/>
                <a:ext cx="53615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23</a:t>
                </a:r>
              </a:p>
            </p:txBody>
          </p:sp>
          <p:grpSp>
            <p:nvGrpSpPr>
              <p:cNvPr id="256" name="Group 255">
                <a:extLst>
                  <a:ext uri="{FF2B5EF4-FFF2-40B4-BE49-F238E27FC236}">
                    <a16:creationId xmlns:a16="http://schemas.microsoft.com/office/drawing/2014/main" id="{F30CA419-9E98-2EE0-68B6-C33EE9EED5A8}"/>
                  </a:ext>
                </a:extLst>
              </p:cNvPr>
              <p:cNvGrpSpPr/>
              <p:nvPr/>
            </p:nvGrpSpPr>
            <p:grpSpPr>
              <a:xfrm rot="5400000">
                <a:off x="3279236" y="2384045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91" name="Straight Arrow Connector 290">
                  <a:extLst>
                    <a:ext uri="{FF2B5EF4-FFF2-40B4-BE49-F238E27FC236}">
                      <a16:creationId xmlns:a16="http://schemas.microsoft.com/office/drawing/2014/main" id="{8558D6C2-804C-184A-9BB6-0F5073B157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92" name="Group 291">
                  <a:extLst>
                    <a:ext uri="{FF2B5EF4-FFF2-40B4-BE49-F238E27FC236}">
                      <a16:creationId xmlns:a16="http://schemas.microsoft.com/office/drawing/2014/main" id="{D94A5B93-107E-E55B-B514-7580AE7CB9F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93" name="Straight Connector 292">
                    <a:extLst>
                      <a:ext uri="{FF2B5EF4-FFF2-40B4-BE49-F238E27FC236}">
                        <a16:creationId xmlns:a16="http://schemas.microsoft.com/office/drawing/2014/main" id="{5ED9FE83-5976-2FE4-9F3C-D7AA6B73C69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>
                    <a:extLst>
                      <a:ext uri="{FF2B5EF4-FFF2-40B4-BE49-F238E27FC236}">
                        <a16:creationId xmlns:a16="http://schemas.microsoft.com/office/drawing/2014/main" id="{0690FB69-5DBA-655D-0362-48838D106F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57" name="TextBox 256">
                    <a:extLst>
                      <a:ext uri="{FF2B5EF4-FFF2-40B4-BE49-F238E27FC236}">
                        <a16:creationId xmlns:a16="http://schemas.microsoft.com/office/drawing/2014/main" id="{42BE615D-3CF3-1C9B-DEF9-9FAB8FFDD8ED}"/>
                      </a:ext>
                    </a:extLst>
                  </p:cNvPr>
                  <p:cNvSpPr txBox="1"/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257" name="TextBox 256">
                    <a:extLst>
                      <a:ext uri="{FF2B5EF4-FFF2-40B4-BE49-F238E27FC236}">
                        <a16:creationId xmlns:a16="http://schemas.microsoft.com/office/drawing/2014/main" id="{42BE615D-3CF3-1C9B-DEF9-9FAB8FFDD8E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9091" t="-2222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F0FF3B83-1B57-F9DD-00D2-5C4E30156FDF}"/>
                  </a:ext>
                </a:extLst>
              </p:cNvPr>
              <p:cNvGrpSpPr/>
              <p:nvPr/>
            </p:nvGrpSpPr>
            <p:grpSpPr>
              <a:xfrm>
                <a:off x="2897046" y="1731825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87" name="Straight Arrow Connector 286">
                  <a:extLst>
                    <a:ext uri="{FF2B5EF4-FFF2-40B4-BE49-F238E27FC236}">
                      <a16:creationId xmlns:a16="http://schemas.microsoft.com/office/drawing/2014/main" id="{0AAB9C71-5CB9-94AA-DBA5-0A805998C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id="{35B9A559-D6EB-C691-C4AD-B043794ABAB4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89" name="Straight Connector 288">
                    <a:extLst>
                      <a:ext uri="{FF2B5EF4-FFF2-40B4-BE49-F238E27FC236}">
                        <a16:creationId xmlns:a16="http://schemas.microsoft.com/office/drawing/2014/main" id="{ABDF2C86-F168-51B3-BC73-5E92E4AAB20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Straight Connector 289">
                    <a:extLst>
                      <a:ext uri="{FF2B5EF4-FFF2-40B4-BE49-F238E27FC236}">
                        <a16:creationId xmlns:a16="http://schemas.microsoft.com/office/drawing/2014/main" id="{EE1A0E31-2F60-695B-D6D1-295559BDE5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9" name="Group 258">
                <a:extLst>
                  <a:ext uri="{FF2B5EF4-FFF2-40B4-BE49-F238E27FC236}">
                    <a16:creationId xmlns:a16="http://schemas.microsoft.com/office/drawing/2014/main" id="{A007EB07-CBAA-0753-AE55-387A18DF3C5D}"/>
                  </a:ext>
                </a:extLst>
              </p:cNvPr>
              <p:cNvGrpSpPr/>
              <p:nvPr/>
            </p:nvGrpSpPr>
            <p:grpSpPr>
              <a:xfrm rot="5400000">
                <a:off x="3272744" y="365242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83" name="Straight Arrow Connector 282">
                  <a:extLst>
                    <a:ext uri="{FF2B5EF4-FFF2-40B4-BE49-F238E27FC236}">
                      <a16:creationId xmlns:a16="http://schemas.microsoft.com/office/drawing/2014/main" id="{65F386F5-AFEF-34A4-8000-D74EB961B1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84" name="Group 283">
                  <a:extLst>
                    <a:ext uri="{FF2B5EF4-FFF2-40B4-BE49-F238E27FC236}">
                      <a16:creationId xmlns:a16="http://schemas.microsoft.com/office/drawing/2014/main" id="{7BD9E9DF-08D9-9E6C-3EE0-D5A1919E29B8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85" name="Straight Connector 284">
                    <a:extLst>
                      <a:ext uri="{FF2B5EF4-FFF2-40B4-BE49-F238E27FC236}">
                        <a16:creationId xmlns:a16="http://schemas.microsoft.com/office/drawing/2014/main" id="{6E077205-2480-4AFB-FC09-802737B236C8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" name="Straight Connector 285">
                    <a:extLst>
                      <a:ext uri="{FF2B5EF4-FFF2-40B4-BE49-F238E27FC236}">
                        <a16:creationId xmlns:a16="http://schemas.microsoft.com/office/drawing/2014/main" id="{816590A2-CC70-10B8-26DE-BF8E108F93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0" name="Group 259">
                <a:extLst>
                  <a:ext uri="{FF2B5EF4-FFF2-40B4-BE49-F238E27FC236}">
                    <a16:creationId xmlns:a16="http://schemas.microsoft.com/office/drawing/2014/main" id="{C3F6570D-0EF0-79BD-3BD7-9526E6C00AB2}"/>
                  </a:ext>
                </a:extLst>
              </p:cNvPr>
              <p:cNvGrpSpPr/>
              <p:nvPr/>
            </p:nvGrpSpPr>
            <p:grpSpPr>
              <a:xfrm rot="16200000" flipV="1">
                <a:off x="2261753" y="3675888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79" name="Straight Arrow Connector 278">
                  <a:extLst>
                    <a:ext uri="{FF2B5EF4-FFF2-40B4-BE49-F238E27FC236}">
                      <a16:creationId xmlns:a16="http://schemas.microsoft.com/office/drawing/2014/main" id="{8D7B05AE-CCDD-0B9E-6AC5-97435148EA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E923804E-F7FB-E140-F4E6-A1D80C371785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81" name="Straight Connector 280">
                    <a:extLst>
                      <a:ext uri="{FF2B5EF4-FFF2-40B4-BE49-F238E27FC236}">
                        <a16:creationId xmlns:a16="http://schemas.microsoft.com/office/drawing/2014/main" id="{DE2F6428-FDFE-FFB9-B15E-60E58E39C0A5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2" name="Straight Connector 281">
                    <a:extLst>
                      <a:ext uri="{FF2B5EF4-FFF2-40B4-BE49-F238E27FC236}">
                        <a16:creationId xmlns:a16="http://schemas.microsoft.com/office/drawing/2014/main" id="{97750ABD-036C-D4FC-33BD-0703FFE55B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1" name="Group 260">
                <a:extLst>
                  <a:ext uri="{FF2B5EF4-FFF2-40B4-BE49-F238E27FC236}">
                    <a16:creationId xmlns:a16="http://schemas.microsoft.com/office/drawing/2014/main" id="{BD35C051-5186-74A2-4CD1-1599BA28CD3E}"/>
                  </a:ext>
                </a:extLst>
              </p:cNvPr>
              <p:cNvGrpSpPr/>
              <p:nvPr/>
            </p:nvGrpSpPr>
            <p:grpSpPr>
              <a:xfrm rot="16200000" flipV="1">
                <a:off x="2252486" y="2387609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75" name="Straight Arrow Connector 274">
                  <a:extLst>
                    <a:ext uri="{FF2B5EF4-FFF2-40B4-BE49-F238E27FC236}">
                      <a16:creationId xmlns:a16="http://schemas.microsoft.com/office/drawing/2014/main" id="{5FCA172A-4501-C46A-80EA-DBF894D4CB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6" name="Group 275">
                  <a:extLst>
                    <a:ext uri="{FF2B5EF4-FFF2-40B4-BE49-F238E27FC236}">
                      <a16:creationId xmlns:a16="http://schemas.microsoft.com/office/drawing/2014/main" id="{D1FE58B3-E425-50E6-C90D-F4AC343214A0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77" name="Straight Connector 276">
                    <a:extLst>
                      <a:ext uri="{FF2B5EF4-FFF2-40B4-BE49-F238E27FC236}">
                        <a16:creationId xmlns:a16="http://schemas.microsoft.com/office/drawing/2014/main" id="{E02C0961-80EE-E601-49C8-AECC05E35B0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8" name="Straight Connector 277">
                    <a:extLst>
                      <a:ext uri="{FF2B5EF4-FFF2-40B4-BE49-F238E27FC236}">
                        <a16:creationId xmlns:a16="http://schemas.microsoft.com/office/drawing/2014/main" id="{93959E22-BC85-0B1F-4EF6-0998417CD2D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4C45CDB5-E955-BBC7-7DC4-305856770CA2}"/>
                  </a:ext>
                </a:extLst>
              </p:cNvPr>
              <p:cNvGrpSpPr/>
              <p:nvPr/>
            </p:nvGrpSpPr>
            <p:grpSpPr>
              <a:xfrm flipH="1">
                <a:off x="2893017" y="300609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71" name="Straight Arrow Connector 270">
                  <a:extLst>
                    <a:ext uri="{FF2B5EF4-FFF2-40B4-BE49-F238E27FC236}">
                      <a16:creationId xmlns:a16="http://schemas.microsoft.com/office/drawing/2014/main" id="{3434433D-C473-5039-BF61-D06D10215E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AE0ACEEE-D8D7-87DA-FE3A-AB88F6C28DC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73" name="Straight Connector 272">
                    <a:extLst>
                      <a:ext uri="{FF2B5EF4-FFF2-40B4-BE49-F238E27FC236}">
                        <a16:creationId xmlns:a16="http://schemas.microsoft.com/office/drawing/2014/main" id="{624B708D-E428-3C4E-73F8-CCFA238216F3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4" name="Straight Connector 273">
                    <a:extLst>
                      <a:ext uri="{FF2B5EF4-FFF2-40B4-BE49-F238E27FC236}">
                        <a16:creationId xmlns:a16="http://schemas.microsoft.com/office/drawing/2014/main" id="{978BB7D7-192C-3C46-D08C-72FF0BE254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63" name="Group 262">
                <a:extLst>
                  <a:ext uri="{FF2B5EF4-FFF2-40B4-BE49-F238E27FC236}">
                    <a16:creationId xmlns:a16="http://schemas.microsoft.com/office/drawing/2014/main" id="{EC124490-DB59-F174-691F-BDFB786103B8}"/>
                  </a:ext>
                </a:extLst>
              </p:cNvPr>
              <p:cNvGrpSpPr/>
              <p:nvPr/>
            </p:nvGrpSpPr>
            <p:grpSpPr>
              <a:xfrm flipH="1">
                <a:off x="2906965" y="430722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67" name="Straight Arrow Connector 266">
                  <a:extLst>
                    <a:ext uri="{FF2B5EF4-FFF2-40B4-BE49-F238E27FC236}">
                      <a16:creationId xmlns:a16="http://schemas.microsoft.com/office/drawing/2014/main" id="{04D89C72-CC65-3F81-C8AB-F7E7A55DDC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68" name="Group 267">
                  <a:extLst>
                    <a:ext uri="{FF2B5EF4-FFF2-40B4-BE49-F238E27FC236}">
                      <a16:creationId xmlns:a16="http://schemas.microsoft.com/office/drawing/2014/main" id="{703818B2-B57C-C63D-2219-F9A911EA223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69" name="Straight Connector 268">
                    <a:extLst>
                      <a:ext uri="{FF2B5EF4-FFF2-40B4-BE49-F238E27FC236}">
                        <a16:creationId xmlns:a16="http://schemas.microsoft.com/office/drawing/2014/main" id="{B7742C69-9197-6360-A1E6-D497FE8C5E8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0" name="Straight Connector 269">
                    <a:extLst>
                      <a:ext uri="{FF2B5EF4-FFF2-40B4-BE49-F238E27FC236}">
                        <a16:creationId xmlns:a16="http://schemas.microsoft.com/office/drawing/2014/main" id="{3A61D4F9-31A3-EDD6-28B4-F29356A9FF5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64" name="TextBox 263">
                    <a:extLst>
                      <a:ext uri="{FF2B5EF4-FFF2-40B4-BE49-F238E27FC236}">
                        <a16:creationId xmlns:a16="http://schemas.microsoft.com/office/drawing/2014/main" id="{3060CBCB-91B5-25D9-7A95-46E7298FCD38}"/>
                      </a:ext>
                    </a:extLst>
                  </p:cNvPr>
                  <p:cNvSpPr txBox="1"/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264" name="TextBox 263">
                    <a:extLst>
                      <a:ext uri="{FF2B5EF4-FFF2-40B4-BE49-F238E27FC236}">
                        <a16:creationId xmlns:a16="http://schemas.microsoft.com/office/drawing/2014/main" id="{3060CBCB-91B5-25D9-7A95-46E7298FCD3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9091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65" name="TextBox 264">
                <a:extLst>
                  <a:ext uri="{FF2B5EF4-FFF2-40B4-BE49-F238E27FC236}">
                    <a16:creationId xmlns:a16="http://schemas.microsoft.com/office/drawing/2014/main" id="{B7F6D0C2-66D7-3E98-76A5-849596C501A3}"/>
                  </a:ext>
                </a:extLst>
              </p:cNvPr>
              <p:cNvSpPr txBox="1"/>
              <p:nvPr/>
            </p:nvSpPr>
            <p:spPr>
              <a:xfrm>
                <a:off x="3251027" y="2630603"/>
                <a:ext cx="5914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13</a:t>
                </a:r>
              </a:p>
            </p:txBody>
          </p:sp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A31387A6-2024-9BB8-F053-6BBD3ED6FE4A}"/>
                  </a:ext>
                </a:extLst>
              </p:cNvPr>
              <p:cNvSpPr txBox="1"/>
              <p:nvPr/>
            </p:nvSpPr>
            <p:spPr>
              <a:xfrm>
                <a:off x="3151015" y="3915971"/>
                <a:ext cx="5652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23</a:t>
                </a:r>
              </a:p>
            </p:txBody>
          </p:sp>
        </p:grpSp>
      </p:grpSp>
      <p:sp>
        <p:nvSpPr>
          <p:cNvPr id="320" name="TextBox 319">
            <a:extLst>
              <a:ext uri="{FF2B5EF4-FFF2-40B4-BE49-F238E27FC236}">
                <a16:creationId xmlns:a16="http://schemas.microsoft.com/office/drawing/2014/main" id="{0DC0E1EE-DFFB-4F14-0632-9959D7C43AFF}"/>
              </a:ext>
            </a:extLst>
          </p:cNvPr>
          <p:cNvSpPr txBox="1"/>
          <p:nvPr/>
        </p:nvSpPr>
        <p:spPr>
          <a:xfrm>
            <a:off x="2082967" y="4506852"/>
            <a:ext cx="1824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section 1</a:t>
            </a: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D5FCAF68-274E-C4B0-0ACD-E5E255B5829C}"/>
              </a:ext>
            </a:extLst>
          </p:cNvPr>
          <p:cNvSpPr txBox="1"/>
          <p:nvPr/>
        </p:nvSpPr>
        <p:spPr>
          <a:xfrm>
            <a:off x="5193646" y="4540985"/>
            <a:ext cx="1824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section 2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C19A3A1E-EC78-9A5E-2B82-89D833525F88}"/>
              </a:ext>
            </a:extLst>
          </p:cNvPr>
          <p:cNvSpPr txBox="1"/>
          <p:nvPr/>
        </p:nvSpPr>
        <p:spPr>
          <a:xfrm>
            <a:off x="8005444" y="4571942"/>
            <a:ext cx="1824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section 3</a:t>
            </a: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2DC94019-6F22-A4B3-2BF3-291241CE1C93}"/>
              </a:ext>
            </a:extLst>
          </p:cNvPr>
          <p:cNvSpPr txBox="1"/>
          <p:nvPr/>
        </p:nvSpPr>
        <p:spPr>
          <a:xfrm>
            <a:off x="1150491" y="5624105"/>
            <a:ext cx="10185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If there were only five zeros, then one of the “a” coefficients would equal zero</a:t>
            </a:r>
          </a:p>
        </p:txBody>
      </p:sp>
    </p:spTree>
    <p:extLst>
      <p:ext uri="{BB962C8B-B14F-4D97-AF65-F5344CB8AC3E}">
        <p14:creationId xmlns:p14="http://schemas.microsoft.com/office/powerpoint/2010/main" val="329866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" grpId="0"/>
      <p:bldP spid="320" grpId="0"/>
      <p:bldP spid="321" grpId="0"/>
      <p:bldP spid="322" grpId="0"/>
      <p:bldP spid="3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13C9F-5E6F-B7AC-2BFD-A1E0C961E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A7FA99-AFD7-B6D8-604E-43BD05540704}"/>
              </a:ext>
            </a:extLst>
          </p:cNvPr>
          <p:cNvSpPr txBox="1"/>
          <p:nvPr/>
        </p:nvSpPr>
        <p:spPr>
          <a:xfrm>
            <a:off x="2328616" y="366078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Parallel forms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B566C07-DA0E-DDCB-F5A4-221BA19D289A}"/>
              </a:ext>
            </a:extLst>
          </p:cNvPr>
          <p:cNvSpPr txBox="1"/>
          <p:nvPr/>
        </p:nvSpPr>
        <p:spPr>
          <a:xfrm>
            <a:off x="1431660" y="2372871"/>
            <a:ext cx="7873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Once the polynomials have been factored, partial fraction expansion can be used to separate the transfer function into a series of fractions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4C3226E-0132-0A4D-55F8-11FAED3D55F0}"/>
              </a:ext>
            </a:extLst>
          </p:cNvPr>
          <p:cNvSpPr txBox="1"/>
          <p:nvPr/>
        </p:nvSpPr>
        <p:spPr>
          <a:xfrm>
            <a:off x="1431660" y="3138172"/>
            <a:ext cx="9571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If the order of the numerator is less than or equal to the order of the denominator, then this can take the form: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BDADCA-7A26-D653-B85C-761E7DF68688}"/>
                  </a:ext>
                </a:extLst>
              </p:cNvPr>
              <p:cNvSpPr txBox="1"/>
              <p:nvPr/>
            </p:nvSpPr>
            <p:spPr>
              <a:xfrm>
                <a:off x="1431660" y="1152652"/>
                <a:ext cx="3498770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BDADCA-7A26-D653-B85C-761E7DF686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660" y="1152652"/>
                <a:ext cx="3498770" cy="9446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A3BEE10A-955B-521A-604E-9F4243DB9C48}"/>
              </a:ext>
            </a:extLst>
          </p:cNvPr>
          <p:cNvSpPr txBox="1"/>
          <p:nvPr/>
        </p:nvSpPr>
        <p:spPr>
          <a:xfrm>
            <a:off x="7187587" y="723760"/>
            <a:ext cx="1515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zeros at </a:t>
            </a:r>
            <a:r>
              <a:rPr lang="en-US" sz="2000" dirty="0" err="1">
                <a:solidFill>
                  <a:srgbClr val="FF0000"/>
                </a:solidFill>
              </a:rPr>
              <a:t>g</a:t>
            </a:r>
            <a:r>
              <a:rPr lang="en-US" sz="2000" baseline="-25000" dirty="0" err="1">
                <a:solidFill>
                  <a:srgbClr val="FF0000"/>
                </a:solidFill>
              </a:rPr>
              <a:t>k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201395C-FC12-E071-7B72-EF758154460E}"/>
                  </a:ext>
                </a:extLst>
              </p:cNvPr>
              <p:cNvSpPr txBox="1"/>
              <p:nvPr/>
            </p:nvSpPr>
            <p:spPr>
              <a:xfrm>
                <a:off x="4855373" y="1226454"/>
                <a:ext cx="2819239" cy="797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∏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∏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201395C-FC12-E071-7B72-EF75815446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373" y="1226454"/>
                <a:ext cx="2819239" cy="7970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1459A6E6-10EA-3B3F-DCB5-031D33AC6916}"/>
              </a:ext>
            </a:extLst>
          </p:cNvPr>
          <p:cNvSpPr txBox="1"/>
          <p:nvPr/>
        </p:nvSpPr>
        <p:spPr>
          <a:xfrm>
            <a:off x="7491952" y="1982258"/>
            <a:ext cx="1472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poles at c</a:t>
            </a:r>
            <a:r>
              <a:rPr lang="en-US" sz="2000" baseline="-25000" dirty="0">
                <a:solidFill>
                  <a:srgbClr val="FF0000"/>
                </a:solidFill>
              </a:rPr>
              <a:t>k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F3AF966-EC61-7E52-3CDE-E9C1A036F824}"/>
              </a:ext>
            </a:extLst>
          </p:cNvPr>
          <p:cNvCxnSpPr>
            <a:cxnSpLocks/>
          </p:cNvCxnSpPr>
          <p:nvPr/>
        </p:nvCxnSpPr>
        <p:spPr>
          <a:xfrm flipH="1">
            <a:off x="6873918" y="1123870"/>
            <a:ext cx="464719" cy="26945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56E0DD4-73E9-ACBB-8771-8A27990AD45E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6955227" y="1997300"/>
            <a:ext cx="536725" cy="1850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861FB43-CE69-6F7E-0EC4-0AB2818D41AD}"/>
                  </a:ext>
                </a:extLst>
              </p:cNvPr>
              <p:cNvSpPr txBox="1"/>
              <p:nvPr/>
            </p:nvSpPr>
            <p:spPr>
              <a:xfrm>
                <a:off x="3993182" y="3485657"/>
                <a:ext cx="3498770" cy="9580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𝐻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861FB43-CE69-6F7E-0EC4-0AB2818D4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182" y="3485657"/>
                <a:ext cx="3498770" cy="9580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4E1C725-1515-A1AE-3D4F-91F6DB40433E}"/>
              </a:ext>
            </a:extLst>
          </p:cNvPr>
          <p:cNvSpPr txBox="1"/>
          <p:nvPr/>
        </p:nvSpPr>
        <p:spPr>
          <a:xfrm>
            <a:off x="1309536" y="4507501"/>
            <a:ext cx="6690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Again, this can lead to complex poles and complex math.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9D29CD-A6F5-1A86-A926-B4871BE40608}"/>
              </a:ext>
            </a:extLst>
          </p:cNvPr>
          <p:cNvSpPr txBox="1"/>
          <p:nvPr/>
        </p:nvSpPr>
        <p:spPr>
          <a:xfrm>
            <a:off x="1309536" y="4971372"/>
            <a:ext cx="9031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poles are usually combined in twos to make second order subsystems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8F03A5-0EF5-BF36-FAB2-278792A105A2}"/>
              </a:ext>
            </a:extLst>
          </p:cNvPr>
          <p:cNvSpPr txBox="1"/>
          <p:nvPr/>
        </p:nvSpPr>
        <p:spPr>
          <a:xfrm>
            <a:off x="1294552" y="5534075"/>
            <a:ext cx="9297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The second order subsystems operate in </a:t>
            </a:r>
            <a:r>
              <a:rPr lang="en-US" sz="2000" b="1" dirty="0">
                <a:solidFill>
                  <a:srgbClr val="FF0000"/>
                </a:solidFill>
              </a:rPr>
              <a:t>parallel</a:t>
            </a:r>
            <a:r>
              <a:rPr lang="en-US" sz="2000" dirty="0">
                <a:solidFill>
                  <a:srgbClr val="0070C0"/>
                </a:solidFill>
              </a:rPr>
              <a:t> with the outputs </a:t>
            </a:r>
            <a:r>
              <a:rPr lang="en-US" sz="2000" b="1" dirty="0">
                <a:solidFill>
                  <a:srgbClr val="FF0000"/>
                </a:solidFill>
              </a:rPr>
              <a:t>added</a:t>
            </a:r>
            <a:r>
              <a:rPr lang="en-US" sz="2000" dirty="0">
                <a:solidFill>
                  <a:srgbClr val="0070C0"/>
                </a:solidFill>
              </a:rPr>
              <a:t> together</a:t>
            </a:r>
          </a:p>
        </p:txBody>
      </p:sp>
    </p:spTree>
    <p:extLst>
      <p:ext uri="{BB962C8B-B14F-4D97-AF65-F5344CB8AC3E}">
        <p14:creationId xmlns:p14="http://schemas.microsoft.com/office/powerpoint/2010/main" val="391492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47" grpId="0"/>
      <p:bldP spid="11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F8241-ADBA-2B16-AC4D-F6F04D054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C0EF6F5-08BE-4D8A-E28C-7C6A59A2685A}"/>
              </a:ext>
            </a:extLst>
          </p:cNvPr>
          <p:cNvSpPr txBox="1"/>
          <p:nvPr/>
        </p:nvSpPr>
        <p:spPr>
          <a:xfrm>
            <a:off x="2328616" y="366078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Parallel forms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CEB11BA-CC7C-6A27-20ED-3730018DB6C6}"/>
                  </a:ext>
                </a:extLst>
              </p:cNvPr>
              <p:cNvSpPr txBox="1"/>
              <p:nvPr/>
            </p:nvSpPr>
            <p:spPr>
              <a:xfrm>
                <a:off x="1431660" y="1152652"/>
                <a:ext cx="3498770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CEB11BA-CC7C-6A27-20ED-3730018DB6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660" y="1152652"/>
                <a:ext cx="3498770" cy="9446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A8D8C6-8B63-D0BF-C526-CFEF8BDA7329}"/>
                  </a:ext>
                </a:extLst>
              </p:cNvPr>
              <p:cNvSpPr txBox="1"/>
              <p:nvPr/>
            </p:nvSpPr>
            <p:spPr>
              <a:xfrm>
                <a:off x="4855373" y="1226454"/>
                <a:ext cx="2819239" cy="797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∏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∏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CA8D8C6-8B63-D0BF-C526-CFEF8BDA73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373" y="1226454"/>
                <a:ext cx="2819239" cy="7970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E8FD035-35BC-AEFE-5A4F-BF30128EB4C4}"/>
                  </a:ext>
                </a:extLst>
              </p:cNvPr>
              <p:cNvSpPr txBox="1"/>
              <p:nvPr/>
            </p:nvSpPr>
            <p:spPr>
              <a:xfrm>
                <a:off x="7504218" y="1151827"/>
                <a:ext cx="3498770" cy="970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  <m:e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E8FD035-35BC-AEFE-5A4F-BF30128EB4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218" y="1151827"/>
                <a:ext cx="3498770" cy="9700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DB208EEA-ABB2-21A2-CEB1-E0E946510A10}"/>
              </a:ext>
            </a:extLst>
          </p:cNvPr>
          <p:cNvGrpSpPr/>
          <p:nvPr/>
        </p:nvGrpSpPr>
        <p:grpSpPr>
          <a:xfrm>
            <a:off x="340303" y="2677483"/>
            <a:ext cx="11355225" cy="3130517"/>
            <a:chOff x="351190" y="2307888"/>
            <a:chExt cx="11355225" cy="3130517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3CED6A46-5FD0-E69F-FB20-315F565D48AE}"/>
                </a:ext>
              </a:extLst>
            </p:cNvPr>
            <p:cNvGrpSpPr/>
            <p:nvPr/>
          </p:nvGrpSpPr>
          <p:grpSpPr>
            <a:xfrm>
              <a:off x="351190" y="2307888"/>
              <a:ext cx="4544148" cy="3106208"/>
              <a:chOff x="1384389" y="1354037"/>
              <a:chExt cx="4544148" cy="3106208"/>
            </a:xfrm>
          </p:grpSpPr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C7DD3742-058D-6AA6-297E-49B654EEF68B}"/>
                  </a:ext>
                </a:extLst>
              </p:cNvPr>
              <p:cNvGrpSpPr/>
              <p:nvPr/>
            </p:nvGrpSpPr>
            <p:grpSpPr>
              <a:xfrm>
                <a:off x="1874272" y="173754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36" name="Straight Arrow Connector 235">
                  <a:extLst>
                    <a:ext uri="{FF2B5EF4-FFF2-40B4-BE49-F238E27FC236}">
                      <a16:creationId xmlns:a16="http://schemas.microsoft.com/office/drawing/2014/main" id="{4A470DEF-8C0E-2DC4-D185-22CC4E9AF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39E95BA9-9F30-5177-4888-FB62FE338AF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38" name="Straight Connector 237">
                    <a:extLst>
                      <a:ext uri="{FF2B5EF4-FFF2-40B4-BE49-F238E27FC236}">
                        <a16:creationId xmlns:a16="http://schemas.microsoft.com/office/drawing/2014/main" id="{57A41DCB-3A6E-211D-1CC2-63ECB36D73D8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9" name="Straight Connector 238">
                    <a:extLst>
                      <a:ext uri="{FF2B5EF4-FFF2-40B4-BE49-F238E27FC236}">
                        <a16:creationId xmlns:a16="http://schemas.microsoft.com/office/drawing/2014/main" id="{319FAC13-5492-2C1E-D0D7-CC541976F5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AB11C3AD-FEED-D3AE-5247-B6BB75CB555C}"/>
                  </a:ext>
                </a:extLst>
              </p:cNvPr>
              <p:cNvGrpSpPr/>
              <p:nvPr/>
            </p:nvGrpSpPr>
            <p:grpSpPr>
              <a:xfrm>
                <a:off x="4922697" y="174298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32" name="Straight Arrow Connector 231">
                  <a:extLst>
                    <a:ext uri="{FF2B5EF4-FFF2-40B4-BE49-F238E27FC236}">
                      <a16:creationId xmlns:a16="http://schemas.microsoft.com/office/drawing/2014/main" id="{CB42A3E1-8431-6732-01A9-07213AC63A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33" name="Group 232">
                  <a:extLst>
                    <a:ext uri="{FF2B5EF4-FFF2-40B4-BE49-F238E27FC236}">
                      <a16:creationId xmlns:a16="http://schemas.microsoft.com/office/drawing/2014/main" id="{7790A6CD-88D9-CA31-45D7-FED3D44E587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C46353D6-104D-AD86-B661-465DB5562A73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D404FE20-2FB7-70EE-5943-D6464F75CDF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64" name="TextBox 163">
                <a:extLst>
                  <a:ext uri="{FF2B5EF4-FFF2-40B4-BE49-F238E27FC236}">
                    <a16:creationId xmlns:a16="http://schemas.microsoft.com/office/drawing/2014/main" id="{B1F5AE6D-84D6-9C8E-717C-505A26F0B451}"/>
                  </a:ext>
                </a:extLst>
              </p:cNvPr>
              <p:cNvSpPr txBox="1"/>
              <p:nvPr/>
            </p:nvSpPr>
            <p:spPr>
              <a:xfrm>
                <a:off x="1384389" y="1360823"/>
                <a:ext cx="6035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accent4">
                        <a:lumMod val="75000"/>
                      </a:schemeClr>
                    </a:solidFill>
                  </a:rPr>
                  <a:t>X[z]</a:t>
                </a:r>
                <a:endParaRPr lang="en-US" sz="2000" baseline="-25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5AAB865A-D177-0D41-D3F9-2064847617D5}"/>
                  </a:ext>
                </a:extLst>
              </p:cNvPr>
              <p:cNvSpPr txBox="1"/>
              <p:nvPr/>
            </p:nvSpPr>
            <p:spPr>
              <a:xfrm>
                <a:off x="2128241" y="1354037"/>
                <a:ext cx="49790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endParaRPr lang="en-US" sz="2000" baseline="-25000" dirty="0">
                  <a:solidFill>
                    <a:srgbClr val="002060"/>
                  </a:solidFill>
                </a:endParaRPr>
              </a:p>
            </p:txBody>
          </p: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E2FE8CB7-C5A9-A62D-95A1-3A5D6BDC1D32}"/>
                  </a:ext>
                </a:extLst>
              </p:cNvPr>
              <p:cNvGrpSpPr/>
              <p:nvPr/>
            </p:nvGrpSpPr>
            <p:grpSpPr>
              <a:xfrm rot="16200000" flipV="1">
                <a:off x="4312917" y="3670501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28" name="Straight Arrow Connector 227">
                  <a:extLst>
                    <a:ext uri="{FF2B5EF4-FFF2-40B4-BE49-F238E27FC236}">
                      <a16:creationId xmlns:a16="http://schemas.microsoft.com/office/drawing/2014/main" id="{6F4D7021-BE7B-7525-CA00-325B7F6517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9" name="Group 228">
                  <a:extLst>
                    <a:ext uri="{FF2B5EF4-FFF2-40B4-BE49-F238E27FC236}">
                      <a16:creationId xmlns:a16="http://schemas.microsoft.com/office/drawing/2014/main" id="{71E9E743-FF60-3425-E036-A004CF357585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200425EF-5271-778E-1349-5BFC5FEC0C1F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Straight Connector 230">
                    <a:extLst>
                      <a:ext uri="{FF2B5EF4-FFF2-40B4-BE49-F238E27FC236}">
                        <a16:creationId xmlns:a16="http://schemas.microsoft.com/office/drawing/2014/main" id="{D8F18C4F-0AF7-4C4F-2194-C0677ED992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7" name="Group 166">
                <a:extLst>
                  <a:ext uri="{FF2B5EF4-FFF2-40B4-BE49-F238E27FC236}">
                    <a16:creationId xmlns:a16="http://schemas.microsoft.com/office/drawing/2014/main" id="{ADCAD77F-58C9-2242-03FF-38617AA70B86}"/>
                  </a:ext>
                </a:extLst>
              </p:cNvPr>
              <p:cNvGrpSpPr/>
              <p:nvPr/>
            </p:nvGrpSpPr>
            <p:grpSpPr>
              <a:xfrm>
                <a:off x="3895948" y="1731203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24" name="Straight Arrow Connector 223">
                  <a:extLst>
                    <a:ext uri="{FF2B5EF4-FFF2-40B4-BE49-F238E27FC236}">
                      <a16:creationId xmlns:a16="http://schemas.microsoft.com/office/drawing/2014/main" id="{75140E8D-32C4-DDE3-ECAF-0881724B00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5" name="Group 224">
                  <a:extLst>
                    <a:ext uri="{FF2B5EF4-FFF2-40B4-BE49-F238E27FC236}">
                      <a16:creationId xmlns:a16="http://schemas.microsoft.com/office/drawing/2014/main" id="{F46C0C92-D736-38B5-4FCB-6E66BF96A981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5FE23558-CDF8-5074-1175-F606262B774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D4B30F4E-5DE7-4879-222B-E0444D81B99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BE7DD7FC-A5B0-1F40-1B12-87E26CDA85F7}"/>
                  </a:ext>
                </a:extLst>
              </p:cNvPr>
              <p:cNvGrpSpPr/>
              <p:nvPr/>
            </p:nvGrpSpPr>
            <p:grpSpPr>
              <a:xfrm>
                <a:off x="3929971" y="3002738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20" name="Straight Arrow Connector 219">
                  <a:extLst>
                    <a:ext uri="{FF2B5EF4-FFF2-40B4-BE49-F238E27FC236}">
                      <a16:creationId xmlns:a16="http://schemas.microsoft.com/office/drawing/2014/main" id="{9DFA4AAB-4F06-463E-68CC-B9FD7399FE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53E8FD77-D8EA-95EC-292A-A5160BA94616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22" name="Straight Connector 221">
                    <a:extLst>
                      <a:ext uri="{FF2B5EF4-FFF2-40B4-BE49-F238E27FC236}">
                        <a16:creationId xmlns:a16="http://schemas.microsoft.com/office/drawing/2014/main" id="{E0C53B7E-D41E-6421-4BA6-E2BE27D38A14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>
                    <a:extLst>
                      <a:ext uri="{FF2B5EF4-FFF2-40B4-BE49-F238E27FC236}">
                        <a16:creationId xmlns:a16="http://schemas.microsoft.com/office/drawing/2014/main" id="{AB919A77-F13C-5ADD-894F-DA9841B25B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CD56E35D-1C95-E743-A7CA-2C3769DFF143}"/>
                  </a:ext>
                </a:extLst>
              </p:cNvPr>
              <p:cNvGrpSpPr/>
              <p:nvPr/>
            </p:nvGrpSpPr>
            <p:grpSpPr>
              <a:xfrm>
                <a:off x="3915957" y="4288387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16" name="Straight Arrow Connector 215">
                  <a:extLst>
                    <a:ext uri="{FF2B5EF4-FFF2-40B4-BE49-F238E27FC236}">
                      <a16:creationId xmlns:a16="http://schemas.microsoft.com/office/drawing/2014/main" id="{03F6152A-EE5E-4396-F7E8-3E4E8DE680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3D4A5B5D-F831-BA9A-3111-F7D44C695B41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18" name="Straight Connector 217">
                    <a:extLst>
                      <a:ext uri="{FF2B5EF4-FFF2-40B4-BE49-F238E27FC236}">
                        <a16:creationId xmlns:a16="http://schemas.microsoft.com/office/drawing/2014/main" id="{3C83B23D-3C1F-D033-3535-0CDCD4399E3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Straight Connector 218">
                    <a:extLst>
                      <a:ext uri="{FF2B5EF4-FFF2-40B4-BE49-F238E27FC236}">
                        <a16:creationId xmlns:a16="http://schemas.microsoft.com/office/drawing/2014/main" id="{A8CC82B3-CDBA-EF7F-6A12-5DB99A0C8B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E7C50C82-DDC6-CC5E-8673-B759260B851E}"/>
                  </a:ext>
                </a:extLst>
              </p:cNvPr>
              <p:cNvGrpSpPr/>
              <p:nvPr/>
            </p:nvGrpSpPr>
            <p:grpSpPr>
              <a:xfrm rot="16200000" flipV="1">
                <a:off x="4295355" y="237950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12" name="Straight Arrow Connector 211">
                  <a:extLst>
                    <a:ext uri="{FF2B5EF4-FFF2-40B4-BE49-F238E27FC236}">
                      <a16:creationId xmlns:a16="http://schemas.microsoft.com/office/drawing/2014/main" id="{E7D9D0D3-F6E5-B216-F783-7D2102FA7B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13" name="Group 212">
                  <a:extLst>
                    <a:ext uri="{FF2B5EF4-FFF2-40B4-BE49-F238E27FC236}">
                      <a16:creationId xmlns:a16="http://schemas.microsoft.com/office/drawing/2014/main" id="{FF4166FA-9966-D3D6-B309-1B682D94C58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04F18C76-69D2-CFA7-5D39-81C4B24492C0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5" name="Straight Connector 214">
                    <a:extLst>
                      <a:ext uri="{FF2B5EF4-FFF2-40B4-BE49-F238E27FC236}">
                        <a16:creationId xmlns:a16="http://schemas.microsoft.com/office/drawing/2014/main" id="{5BCCB8C6-8089-BD21-FE67-29CC9E15D8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DA51640B-1AB7-8990-D530-58F8496A3BD0}"/>
                  </a:ext>
                </a:extLst>
              </p:cNvPr>
              <p:cNvSpPr txBox="1"/>
              <p:nvPr/>
            </p:nvSpPr>
            <p:spPr>
              <a:xfrm>
                <a:off x="4208208" y="2598970"/>
                <a:ext cx="50996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11</a:t>
                </a: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CCF912AD-60A5-278C-C478-AD29BAEF3694}"/>
                  </a:ext>
                </a:extLst>
              </p:cNvPr>
              <p:cNvSpPr txBox="1"/>
              <p:nvPr/>
            </p:nvSpPr>
            <p:spPr>
              <a:xfrm>
                <a:off x="4220269" y="3884618"/>
                <a:ext cx="67367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21</a:t>
                </a:r>
              </a:p>
            </p:txBody>
          </p: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4E2C10D5-2C27-1EC9-A593-7066FAAB5FF3}"/>
                  </a:ext>
                </a:extLst>
              </p:cNvPr>
              <p:cNvGrpSpPr/>
              <p:nvPr/>
            </p:nvGrpSpPr>
            <p:grpSpPr>
              <a:xfrm rot="5400000">
                <a:off x="3279236" y="2384045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08" name="Straight Arrow Connector 207">
                  <a:extLst>
                    <a:ext uri="{FF2B5EF4-FFF2-40B4-BE49-F238E27FC236}">
                      <a16:creationId xmlns:a16="http://schemas.microsoft.com/office/drawing/2014/main" id="{4D3A5E2F-BB3E-21E5-DC11-821A9411E0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7AF10838-6F74-EF16-A5AA-C22C4355C5A0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C5922DF0-3952-CFDA-E198-6DCEA7278B4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53A5C9A8-02C0-E94A-BD5A-4B6E98B7AA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74" name="TextBox 173">
                    <a:extLst>
                      <a:ext uri="{FF2B5EF4-FFF2-40B4-BE49-F238E27FC236}">
                        <a16:creationId xmlns:a16="http://schemas.microsoft.com/office/drawing/2014/main" id="{563E1E4D-7C7B-6E77-2B40-694B5500DECC}"/>
                      </a:ext>
                    </a:extLst>
                  </p:cNvPr>
                  <p:cNvSpPr txBox="1"/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74" name="TextBox 173">
                    <a:extLst>
                      <a:ext uri="{FF2B5EF4-FFF2-40B4-BE49-F238E27FC236}">
                        <a16:creationId xmlns:a16="http://schemas.microsoft.com/office/drawing/2014/main" id="{563E1E4D-7C7B-6E77-2B40-694B5500DEC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9091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DAAC98AE-7AD0-F612-064C-B6E4C411F579}"/>
                  </a:ext>
                </a:extLst>
              </p:cNvPr>
              <p:cNvGrpSpPr/>
              <p:nvPr/>
            </p:nvGrpSpPr>
            <p:grpSpPr>
              <a:xfrm>
                <a:off x="2897046" y="1731825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204" name="Straight Arrow Connector 203">
                  <a:extLst>
                    <a:ext uri="{FF2B5EF4-FFF2-40B4-BE49-F238E27FC236}">
                      <a16:creationId xmlns:a16="http://schemas.microsoft.com/office/drawing/2014/main" id="{A2C9A6B8-7579-0196-5B9A-91FFC5F845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A9782F5C-D6B5-496F-7697-7B3CE2823697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D244BAC8-5CFF-A225-CC95-1FEB46A3897C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5442A2AD-4DEF-15EE-C14F-A032ABCC60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73B2D6EF-7CD3-B9A1-2652-8926C321AFD6}"/>
                  </a:ext>
                </a:extLst>
              </p:cNvPr>
              <p:cNvGrpSpPr/>
              <p:nvPr/>
            </p:nvGrpSpPr>
            <p:grpSpPr>
              <a:xfrm rot="5400000">
                <a:off x="3272744" y="365242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200" name="Straight Arrow Connector 199">
                  <a:extLst>
                    <a:ext uri="{FF2B5EF4-FFF2-40B4-BE49-F238E27FC236}">
                      <a16:creationId xmlns:a16="http://schemas.microsoft.com/office/drawing/2014/main" id="{D6F22F59-6440-19CC-FC8F-20F666B344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1" name="Group 200">
                  <a:extLst>
                    <a:ext uri="{FF2B5EF4-FFF2-40B4-BE49-F238E27FC236}">
                      <a16:creationId xmlns:a16="http://schemas.microsoft.com/office/drawing/2014/main" id="{3A3DD77D-8C1B-0148-C60D-DD8549C0740E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202" name="Straight Connector 201">
                    <a:extLst>
                      <a:ext uri="{FF2B5EF4-FFF2-40B4-BE49-F238E27FC236}">
                        <a16:creationId xmlns:a16="http://schemas.microsoft.com/office/drawing/2014/main" id="{3D01200D-4E84-CEF6-35D6-1DFEE97A0C64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3" name="Straight Connector 202">
                    <a:extLst>
                      <a:ext uri="{FF2B5EF4-FFF2-40B4-BE49-F238E27FC236}">
                        <a16:creationId xmlns:a16="http://schemas.microsoft.com/office/drawing/2014/main" id="{3FA34207-65DC-8EF6-3539-C4A9EB21AE4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1094F68E-FA85-48DE-769C-A09C016DF44D}"/>
                  </a:ext>
                </a:extLst>
              </p:cNvPr>
              <p:cNvGrpSpPr/>
              <p:nvPr/>
            </p:nvGrpSpPr>
            <p:grpSpPr>
              <a:xfrm rot="16200000" flipV="1">
                <a:off x="2261753" y="3675888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96" name="Straight Arrow Connector 195">
                  <a:extLst>
                    <a:ext uri="{FF2B5EF4-FFF2-40B4-BE49-F238E27FC236}">
                      <a16:creationId xmlns:a16="http://schemas.microsoft.com/office/drawing/2014/main" id="{C303BF0A-A3F3-EF9F-4AD3-08EC635701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7" name="Group 196">
                  <a:extLst>
                    <a:ext uri="{FF2B5EF4-FFF2-40B4-BE49-F238E27FC236}">
                      <a16:creationId xmlns:a16="http://schemas.microsoft.com/office/drawing/2014/main" id="{F3CFFCE8-1DCD-2DD5-C162-B14243F5077E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98" name="Straight Connector 197">
                    <a:extLst>
                      <a:ext uri="{FF2B5EF4-FFF2-40B4-BE49-F238E27FC236}">
                        <a16:creationId xmlns:a16="http://schemas.microsoft.com/office/drawing/2014/main" id="{30BFEB40-5032-3355-E042-FE2AB84EECD9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>
                    <a:extLst>
                      <a:ext uri="{FF2B5EF4-FFF2-40B4-BE49-F238E27FC236}">
                        <a16:creationId xmlns:a16="http://schemas.microsoft.com/office/drawing/2014/main" id="{0A299EBE-F2B0-E3A7-1681-9C796A14E5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0F1515C5-FCAC-7C0D-F24D-C1240CB78F88}"/>
                  </a:ext>
                </a:extLst>
              </p:cNvPr>
              <p:cNvGrpSpPr/>
              <p:nvPr/>
            </p:nvGrpSpPr>
            <p:grpSpPr>
              <a:xfrm rot="16200000" flipV="1">
                <a:off x="2252486" y="2387609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92" name="Straight Arrow Connector 191">
                  <a:extLst>
                    <a:ext uri="{FF2B5EF4-FFF2-40B4-BE49-F238E27FC236}">
                      <a16:creationId xmlns:a16="http://schemas.microsoft.com/office/drawing/2014/main" id="{EE12A89C-B24E-27B1-ABFE-58EC512F9C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DC48C298-4919-525F-4B0A-6FC8EC30036C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94" name="Straight Connector 193">
                    <a:extLst>
                      <a:ext uri="{FF2B5EF4-FFF2-40B4-BE49-F238E27FC236}">
                        <a16:creationId xmlns:a16="http://schemas.microsoft.com/office/drawing/2014/main" id="{B8D596C4-E638-1578-1D56-D33F9826C978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BF1E2C3A-C2CF-C73C-7CB8-292FF94E1E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BA302551-32AD-241A-DCB6-62891792F4E0}"/>
                  </a:ext>
                </a:extLst>
              </p:cNvPr>
              <p:cNvGrpSpPr/>
              <p:nvPr/>
            </p:nvGrpSpPr>
            <p:grpSpPr>
              <a:xfrm flipH="1">
                <a:off x="2893017" y="300609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88" name="Straight Arrow Connector 187">
                  <a:extLst>
                    <a:ext uri="{FF2B5EF4-FFF2-40B4-BE49-F238E27FC236}">
                      <a16:creationId xmlns:a16="http://schemas.microsoft.com/office/drawing/2014/main" id="{DC16C4A6-CD4B-D699-8D99-B2E4E9B219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9" name="Group 188">
                  <a:extLst>
                    <a:ext uri="{FF2B5EF4-FFF2-40B4-BE49-F238E27FC236}">
                      <a16:creationId xmlns:a16="http://schemas.microsoft.com/office/drawing/2014/main" id="{D3D9FC05-C2F4-6F9C-3BE8-D0C2576BF2F3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B15BE4E9-6262-F80A-AC34-BFC05BA1ABB0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63B6448-0F2F-80C7-429B-043BC233BFF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402EAC60-5328-A1D0-5F4E-D4AAF18F9D8E}"/>
                  </a:ext>
                </a:extLst>
              </p:cNvPr>
              <p:cNvGrpSpPr/>
              <p:nvPr/>
            </p:nvGrpSpPr>
            <p:grpSpPr>
              <a:xfrm flipH="1">
                <a:off x="2906965" y="430722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84" name="Straight Arrow Connector 183">
                  <a:extLst>
                    <a:ext uri="{FF2B5EF4-FFF2-40B4-BE49-F238E27FC236}">
                      <a16:creationId xmlns:a16="http://schemas.microsoft.com/office/drawing/2014/main" id="{484E44B4-7CD3-A10C-9898-ABD8420B97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D437F61D-BA68-D608-D055-59138FE2DD13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E290BE94-C5FE-17C6-855F-235584426B27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>
                    <a:extLst>
                      <a:ext uri="{FF2B5EF4-FFF2-40B4-BE49-F238E27FC236}">
                        <a16:creationId xmlns:a16="http://schemas.microsoft.com/office/drawing/2014/main" id="{978D7C67-0526-12ED-5B1C-ED6C5578C2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1" name="TextBox 180">
                    <a:extLst>
                      <a:ext uri="{FF2B5EF4-FFF2-40B4-BE49-F238E27FC236}">
                        <a16:creationId xmlns:a16="http://schemas.microsoft.com/office/drawing/2014/main" id="{2B57D83F-7DD1-D6A5-2F7E-0842D548B35A}"/>
                      </a:ext>
                    </a:extLst>
                  </p:cNvPr>
                  <p:cNvSpPr txBox="1"/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81" name="TextBox 180">
                    <a:extLst>
                      <a:ext uri="{FF2B5EF4-FFF2-40B4-BE49-F238E27FC236}">
                        <a16:creationId xmlns:a16="http://schemas.microsoft.com/office/drawing/2014/main" id="{2B57D83F-7DD1-D6A5-2F7E-0842D548B3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9091" t="-2174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2" name="TextBox 181">
                <a:extLst>
                  <a:ext uri="{FF2B5EF4-FFF2-40B4-BE49-F238E27FC236}">
                    <a16:creationId xmlns:a16="http://schemas.microsoft.com/office/drawing/2014/main" id="{371C8FDD-7B1B-00EC-F96B-6D172B607A5A}"/>
                  </a:ext>
                </a:extLst>
              </p:cNvPr>
              <p:cNvSpPr txBox="1"/>
              <p:nvPr/>
            </p:nvSpPr>
            <p:spPr>
              <a:xfrm>
                <a:off x="3251027" y="2630603"/>
                <a:ext cx="54571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11</a:t>
                </a:r>
              </a:p>
            </p:txBody>
          </p:sp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052B680A-2212-2DA6-8749-86D77CEA8DD2}"/>
                  </a:ext>
                </a:extLst>
              </p:cNvPr>
              <p:cNvSpPr txBox="1"/>
              <p:nvPr/>
            </p:nvSpPr>
            <p:spPr>
              <a:xfrm>
                <a:off x="3151015" y="3915971"/>
                <a:ext cx="56977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21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CF69D27-8AC2-F342-CA49-2891712DE51A}"/>
                </a:ext>
              </a:extLst>
            </p:cNvPr>
            <p:cNvGrpSpPr/>
            <p:nvPr/>
          </p:nvGrpSpPr>
          <p:grpSpPr>
            <a:xfrm>
              <a:off x="4826932" y="2697204"/>
              <a:ext cx="3112483" cy="2729042"/>
              <a:chOff x="2816054" y="1731203"/>
              <a:chExt cx="3112483" cy="2729042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11FA3AA4-FA9E-82A6-66C9-AC14F8EC8BE7}"/>
                  </a:ext>
                </a:extLst>
              </p:cNvPr>
              <p:cNvGrpSpPr/>
              <p:nvPr/>
            </p:nvGrpSpPr>
            <p:grpSpPr>
              <a:xfrm>
                <a:off x="4922697" y="174298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58" name="Straight Arrow Connector 157">
                  <a:extLst>
                    <a:ext uri="{FF2B5EF4-FFF2-40B4-BE49-F238E27FC236}">
                      <a16:creationId xmlns:a16="http://schemas.microsoft.com/office/drawing/2014/main" id="{6B84874B-67C3-9349-EEF3-E73DA964E5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6971903A-F4AB-6933-6C8F-AAD1EEA705D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60" name="Straight Connector 159">
                    <a:extLst>
                      <a:ext uri="{FF2B5EF4-FFF2-40B4-BE49-F238E27FC236}">
                        <a16:creationId xmlns:a16="http://schemas.microsoft.com/office/drawing/2014/main" id="{167C119A-635C-47A7-7DA4-4BDA61CC33D8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>
                    <a:extLst>
                      <a:ext uri="{FF2B5EF4-FFF2-40B4-BE49-F238E27FC236}">
                        <a16:creationId xmlns:a16="http://schemas.microsoft.com/office/drawing/2014/main" id="{A84DA1E9-153B-7847-5310-6B233CF5F4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61A3265C-5B99-8BDA-70A9-AC8B783CDB88}"/>
                  </a:ext>
                </a:extLst>
              </p:cNvPr>
              <p:cNvGrpSpPr/>
              <p:nvPr/>
            </p:nvGrpSpPr>
            <p:grpSpPr>
              <a:xfrm rot="16200000" flipV="1">
                <a:off x="4312917" y="3670501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54" name="Straight Arrow Connector 153">
                  <a:extLst>
                    <a:ext uri="{FF2B5EF4-FFF2-40B4-BE49-F238E27FC236}">
                      <a16:creationId xmlns:a16="http://schemas.microsoft.com/office/drawing/2014/main" id="{0C7A476B-0C04-77C7-10CF-7077AE74FD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5" name="Group 154">
                  <a:extLst>
                    <a:ext uri="{FF2B5EF4-FFF2-40B4-BE49-F238E27FC236}">
                      <a16:creationId xmlns:a16="http://schemas.microsoft.com/office/drawing/2014/main" id="{DEAE0892-BF0A-A415-F1B0-9A5207A415F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11997C76-7154-CBE3-1452-BECFA47746E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Straight Connector 156">
                    <a:extLst>
                      <a:ext uri="{FF2B5EF4-FFF2-40B4-BE49-F238E27FC236}">
                        <a16:creationId xmlns:a16="http://schemas.microsoft.com/office/drawing/2014/main" id="{D51F4B0F-0A7C-F9C5-CF2F-3A2663F3AFB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53D73CBB-92B0-378D-2D02-C0952956F6A4}"/>
                  </a:ext>
                </a:extLst>
              </p:cNvPr>
              <p:cNvGrpSpPr/>
              <p:nvPr/>
            </p:nvGrpSpPr>
            <p:grpSpPr>
              <a:xfrm>
                <a:off x="3895948" y="1731203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50" name="Straight Arrow Connector 149">
                  <a:extLst>
                    <a:ext uri="{FF2B5EF4-FFF2-40B4-BE49-F238E27FC236}">
                      <a16:creationId xmlns:a16="http://schemas.microsoft.com/office/drawing/2014/main" id="{B49FF952-E5C7-47F8-DC5F-9872191B23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F3311BD8-5948-3655-7DA0-1ABB477C79D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52" name="Straight Connector 151">
                    <a:extLst>
                      <a:ext uri="{FF2B5EF4-FFF2-40B4-BE49-F238E27FC236}">
                        <a16:creationId xmlns:a16="http://schemas.microsoft.com/office/drawing/2014/main" id="{B0144034-8D51-CB3F-178B-87F9B2E445DE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3" name="Straight Connector 152">
                    <a:extLst>
                      <a:ext uri="{FF2B5EF4-FFF2-40B4-BE49-F238E27FC236}">
                        <a16:creationId xmlns:a16="http://schemas.microsoft.com/office/drawing/2014/main" id="{DAF045CE-01CF-4776-8285-47BAC17196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17BE9935-304E-D343-81B0-39671BA3D246}"/>
                  </a:ext>
                </a:extLst>
              </p:cNvPr>
              <p:cNvGrpSpPr/>
              <p:nvPr/>
            </p:nvGrpSpPr>
            <p:grpSpPr>
              <a:xfrm>
                <a:off x="3929971" y="3002738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46" name="Straight Arrow Connector 145">
                  <a:extLst>
                    <a:ext uri="{FF2B5EF4-FFF2-40B4-BE49-F238E27FC236}">
                      <a16:creationId xmlns:a16="http://schemas.microsoft.com/office/drawing/2014/main" id="{D6DFA196-DDDA-D6BB-4B36-A2D1FA79CCB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BC3C6DAA-D1E1-8111-1490-0501CC20476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48" name="Straight Connector 147">
                    <a:extLst>
                      <a:ext uri="{FF2B5EF4-FFF2-40B4-BE49-F238E27FC236}">
                        <a16:creationId xmlns:a16="http://schemas.microsoft.com/office/drawing/2014/main" id="{4E12CAE0-1B41-B2A1-ABBB-0F8D5FB93842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59B71CB1-66C7-D51A-1635-068940AB1E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D297F0F6-A9AC-338D-BAA1-4AF25ED84363}"/>
                  </a:ext>
                </a:extLst>
              </p:cNvPr>
              <p:cNvGrpSpPr/>
              <p:nvPr/>
            </p:nvGrpSpPr>
            <p:grpSpPr>
              <a:xfrm>
                <a:off x="3915957" y="4288387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42" name="Straight Arrow Connector 141">
                  <a:extLst>
                    <a:ext uri="{FF2B5EF4-FFF2-40B4-BE49-F238E27FC236}">
                      <a16:creationId xmlns:a16="http://schemas.microsoft.com/office/drawing/2014/main" id="{CE54A090-2175-ED96-0DD9-CF3EE81736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3" name="Group 142">
                  <a:extLst>
                    <a:ext uri="{FF2B5EF4-FFF2-40B4-BE49-F238E27FC236}">
                      <a16:creationId xmlns:a16="http://schemas.microsoft.com/office/drawing/2014/main" id="{6C1BBAE4-D4EE-97E1-8EF6-ECB5C67496B9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8BC28B6A-F539-F714-D13A-9D56E3DD7E74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9CC7F5D6-F84F-8C7D-EB23-36BCD02D96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9210DF9-40E0-7918-1057-5E7C146C241A}"/>
                  </a:ext>
                </a:extLst>
              </p:cNvPr>
              <p:cNvGrpSpPr/>
              <p:nvPr/>
            </p:nvGrpSpPr>
            <p:grpSpPr>
              <a:xfrm rot="16200000" flipV="1">
                <a:off x="4295355" y="237950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5CADE961-7270-A211-83B4-F01722B371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9" name="Group 138">
                  <a:extLst>
                    <a:ext uri="{FF2B5EF4-FFF2-40B4-BE49-F238E27FC236}">
                      <a16:creationId xmlns:a16="http://schemas.microsoft.com/office/drawing/2014/main" id="{4C80B55C-9991-DC10-3652-877EA18A8400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BC9766BC-9433-D956-B3CD-027E1C0C0A6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A252DFF4-5DD8-EEBA-3310-DC81616FE2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1FB5B73F-76DA-8734-D295-D47B81CAE55B}"/>
                  </a:ext>
                </a:extLst>
              </p:cNvPr>
              <p:cNvSpPr txBox="1"/>
              <p:nvPr/>
            </p:nvSpPr>
            <p:spPr>
              <a:xfrm>
                <a:off x="4208208" y="2598970"/>
                <a:ext cx="6133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12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3A9A65D-D69A-1836-82C8-F9E07F2C6D87}"/>
                  </a:ext>
                </a:extLst>
              </p:cNvPr>
              <p:cNvSpPr txBox="1"/>
              <p:nvPr/>
            </p:nvSpPr>
            <p:spPr>
              <a:xfrm>
                <a:off x="4220269" y="3884618"/>
                <a:ext cx="53616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22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E47EB5B4-B5C9-45CC-050F-E9BAF85D5318}"/>
                  </a:ext>
                </a:extLst>
              </p:cNvPr>
              <p:cNvGrpSpPr/>
              <p:nvPr/>
            </p:nvGrpSpPr>
            <p:grpSpPr>
              <a:xfrm rot="5400000">
                <a:off x="3279236" y="2384045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34" name="Straight Arrow Connector 133">
                  <a:extLst>
                    <a:ext uri="{FF2B5EF4-FFF2-40B4-BE49-F238E27FC236}">
                      <a16:creationId xmlns:a16="http://schemas.microsoft.com/office/drawing/2014/main" id="{2692669A-A72C-5C1C-D045-67A79A5007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A8F34429-8FF8-CDBB-58FD-7575E44047ED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62EE8F02-61A0-1C81-F214-84BE2018486A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254D146B-D8A2-483C-2578-65D556F8FFF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6977BD57-8AF2-FC40-35EF-13104FE6C958}"/>
                      </a:ext>
                    </a:extLst>
                  </p:cNvPr>
                  <p:cNvSpPr txBox="1"/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6977BD57-8AF2-FC40-35EF-13104FE6C95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9231" r="-615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B32C604C-654B-BA2A-2E16-2B473A54701B}"/>
                  </a:ext>
                </a:extLst>
              </p:cNvPr>
              <p:cNvGrpSpPr/>
              <p:nvPr/>
            </p:nvGrpSpPr>
            <p:grpSpPr>
              <a:xfrm>
                <a:off x="2897046" y="1731825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30" name="Straight Arrow Connector 129">
                  <a:extLst>
                    <a:ext uri="{FF2B5EF4-FFF2-40B4-BE49-F238E27FC236}">
                      <a16:creationId xmlns:a16="http://schemas.microsoft.com/office/drawing/2014/main" id="{D7F8FBB8-84AA-C9F4-2FEC-A1DBC652E4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19B8CB98-B9E9-90EA-ACDA-A9132CC208C8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A80746CB-B124-DE20-32B8-C61F3E3D1676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664A664A-89ED-4642-F626-9714024C7A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4C29D035-0BCC-FAB1-7C02-5D03D1C5526F}"/>
                  </a:ext>
                </a:extLst>
              </p:cNvPr>
              <p:cNvGrpSpPr/>
              <p:nvPr/>
            </p:nvGrpSpPr>
            <p:grpSpPr>
              <a:xfrm rot="5400000">
                <a:off x="3272744" y="365242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26" name="Straight Arrow Connector 125">
                  <a:extLst>
                    <a:ext uri="{FF2B5EF4-FFF2-40B4-BE49-F238E27FC236}">
                      <a16:creationId xmlns:a16="http://schemas.microsoft.com/office/drawing/2014/main" id="{F797709A-D748-3395-D5BB-385E75DF11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7884E08D-0256-552E-57CC-5E6FD843BD00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3EB6CF34-448A-4BED-31A9-B941A1C472A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BF29A65B-53FF-AAC3-625C-B4827E5F6F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19CA5640-1D04-657E-D2B2-B64205307FBD}"/>
                  </a:ext>
                </a:extLst>
              </p:cNvPr>
              <p:cNvGrpSpPr/>
              <p:nvPr/>
            </p:nvGrpSpPr>
            <p:grpSpPr>
              <a:xfrm rot="16200000" flipV="1">
                <a:off x="2261753" y="3675888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22" name="Straight Arrow Connector 121">
                  <a:extLst>
                    <a:ext uri="{FF2B5EF4-FFF2-40B4-BE49-F238E27FC236}">
                      <a16:creationId xmlns:a16="http://schemas.microsoft.com/office/drawing/2014/main" id="{33803A94-974C-CFD0-DC1F-2DF5D2E2B2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A286E02E-91BD-8571-6E40-CCA236DD142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95203ACD-ACCF-305D-9EFE-BD0D3F2E8A4C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16CED84B-AD16-2D6B-F486-81B2209308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5420C42F-9DDB-09DA-C8BA-3E1E2CA9C326}"/>
                  </a:ext>
                </a:extLst>
              </p:cNvPr>
              <p:cNvGrpSpPr/>
              <p:nvPr/>
            </p:nvGrpSpPr>
            <p:grpSpPr>
              <a:xfrm rot="16200000" flipV="1">
                <a:off x="2252486" y="2387609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118" name="Straight Arrow Connector 117">
                  <a:extLst>
                    <a:ext uri="{FF2B5EF4-FFF2-40B4-BE49-F238E27FC236}">
                      <a16:creationId xmlns:a16="http://schemas.microsoft.com/office/drawing/2014/main" id="{2C0A865F-7E1A-D038-8250-1AD94572E6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7A86D95B-2177-62AF-35A7-B129233EA3AB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A9A76A23-6136-F677-6F65-296C6D7E538C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F209BAC7-A1EF-3969-70C0-5E95B1FAC6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CF21A410-8585-AF88-A016-1842AB078398}"/>
                  </a:ext>
                </a:extLst>
              </p:cNvPr>
              <p:cNvGrpSpPr/>
              <p:nvPr/>
            </p:nvGrpSpPr>
            <p:grpSpPr>
              <a:xfrm flipH="1">
                <a:off x="2893017" y="300609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14" name="Straight Arrow Connector 113">
                  <a:extLst>
                    <a:ext uri="{FF2B5EF4-FFF2-40B4-BE49-F238E27FC236}">
                      <a16:creationId xmlns:a16="http://schemas.microsoft.com/office/drawing/2014/main" id="{8619FAF9-FBDF-AC73-B581-E1A01E94D9C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id="{31A665F9-7886-D0F8-EEFB-EC4EBE4F7CF3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A215CF79-380C-70A5-A9B8-0DAF47D94D37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110F90BF-EE46-EDE2-F5FE-3A60FE1DBA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30B239AB-BF97-F3F0-EDF6-16134D707736}"/>
                  </a:ext>
                </a:extLst>
              </p:cNvPr>
              <p:cNvGrpSpPr/>
              <p:nvPr/>
            </p:nvGrpSpPr>
            <p:grpSpPr>
              <a:xfrm flipH="1">
                <a:off x="2906965" y="430722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110" name="Straight Arrow Connector 109">
                  <a:extLst>
                    <a:ext uri="{FF2B5EF4-FFF2-40B4-BE49-F238E27FC236}">
                      <a16:creationId xmlns:a16="http://schemas.microsoft.com/office/drawing/2014/main" id="{884A4D18-3237-D880-86F5-684C051577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CA1CA085-AD0D-5C58-361E-946F758C6F8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570FA9DF-EE0E-3D2E-8F32-1AD85848AD7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F98ECA91-ABE8-E769-B51F-A0F10B22F1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7" name="TextBox 106">
                    <a:extLst>
                      <a:ext uri="{FF2B5EF4-FFF2-40B4-BE49-F238E27FC236}">
                        <a16:creationId xmlns:a16="http://schemas.microsoft.com/office/drawing/2014/main" id="{D0E8FD59-D410-5588-21BC-B75CBFE9D6AD}"/>
                      </a:ext>
                    </a:extLst>
                  </p:cNvPr>
                  <p:cNvSpPr txBox="1"/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7" name="TextBox 106">
                    <a:extLst>
                      <a:ext uri="{FF2B5EF4-FFF2-40B4-BE49-F238E27FC236}">
                        <a16:creationId xmlns:a16="http://schemas.microsoft.com/office/drawing/2014/main" id="{D0E8FD59-D410-5588-21BC-B75CBFE9D6AD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9231" t="-2174" r="-6154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F1BD1843-D799-19AA-A338-627E42D8CD8F}"/>
                  </a:ext>
                </a:extLst>
              </p:cNvPr>
              <p:cNvSpPr txBox="1"/>
              <p:nvPr/>
            </p:nvSpPr>
            <p:spPr>
              <a:xfrm>
                <a:off x="3251027" y="2630603"/>
                <a:ext cx="59144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12</a:t>
                </a:r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7D00DAB7-C27C-2508-9DB1-792DF5918B3F}"/>
                  </a:ext>
                </a:extLst>
              </p:cNvPr>
              <p:cNvSpPr txBox="1"/>
              <p:nvPr/>
            </p:nvSpPr>
            <p:spPr>
              <a:xfrm>
                <a:off x="3151015" y="3915971"/>
                <a:ext cx="56524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22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B01E1229-22DB-8F06-8038-D454100B0160}"/>
                </a:ext>
              </a:extLst>
            </p:cNvPr>
            <p:cNvGrpSpPr/>
            <p:nvPr/>
          </p:nvGrpSpPr>
          <p:grpSpPr>
            <a:xfrm>
              <a:off x="7866483" y="2586423"/>
              <a:ext cx="3839932" cy="2851982"/>
              <a:chOff x="2816054" y="1608263"/>
              <a:chExt cx="3839932" cy="2851982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51E71F07-829F-AC97-934E-BFCA7120BF2E}"/>
                  </a:ext>
                </a:extLst>
              </p:cNvPr>
              <p:cNvGrpSpPr/>
              <p:nvPr/>
            </p:nvGrpSpPr>
            <p:grpSpPr>
              <a:xfrm>
                <a:off x="4922697" y="174298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87" name="Straight Arrow Connector 86">
                  <a:extLst>
                    <a:ext uri="{FF2B5EF4-FFF2-40B4-BE49-F238E27FC236}">
                      <a16:creationId xmlns:a16="http://schemas.microsoft.com/office/drawing/2014/main" id="{19D763E7-AE8A-B2E6-651E-84294EA158A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8" name="Group 87">
                  <a:extLst>
                    <a:ext uri="{FF2B5EF4-FFF2-40B4-BE49-F238E27FC236}">
                      <a16:creationId xmlns:a16="http://schemas.microsoft.com/office/drawing/2014/main" id="{768B8B31-FB4F-357B-C039-D2B434251BE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89" name="Straight Connector 88">
                    <a:extLst>
                      <a:ext uri="{FF2B5EF4-FFF2-40B4-BE49-F238E27FC236}">
                        <a16:creationId xmlns:a16="http://schemas.microsoft.com/office/drawing/2014/main" id="{F1044D4A-7BC7-CB81-6F05-263C053752ED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0" name="Straight Connector 89">
                    <a:extLst>
                      <a:ext uri="{FF2B5EF4-FFF2-40B4-BE49-F238E27FC236}">
                        <a16:creationId xmlns:a16="http://schemas.microsoft.com/office/drawing/2014/main" id="{CBC12DE0-4318-AD54-7445-D7838FD042F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796CE0E-9959-6A86-BDA4-295D4B23FF48}"/>
                  </a:ext>
                </a:extLst>
              </p:cNvPr>
              <p:cNvSpPr txBox="1"/>
              <p:nvPr/>
            </p:nvSpPr>
            <p:spPr>
              <a:xfrm>
                <a:off x="6052398" y="1608263"/>
                <a:ext cx="6035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accent4">
                        <a:lumMod val="75000"/>
                      </a:schemeClr>
                    </a:solidFill>
                  </a:rPr>
                  <a:t>Y[z]</a:t>
                </a:r>
                <a:endParaRPr lang="en-US" sz="2000" baseline="-25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4CC0211D-436C-E04A-8578-50B89A4A1801}"/>
                  </a:ext>
                </a:extLst>
              </p:cNvPr>
              <p:cNvGrpSpPr/>
              <p:nvPr/>
            </p:nvGrpSpPr>
            <p:grpSpPr>
              <a:xfrm rot="16200000" flipV="1">
                <a:off x="4312917" y="3670501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83" name="Straight Arrow Connector 82">
                  <a:extLst>
                    <a:ext uri="{FF2B5EF4-FFF2-40B4-BE49-F238E27FC236}">
                      <a16:creationId xmlns:a16="http://schemas.microsoft.com/office/drawing/2014/main" id="{47FCA493-434C-A849-6D1A-A3C7899395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5E031690-C0E4-D792-7348-18028AF8E579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8CB7C038-E25D-9F6D-ABED-CA97E33AC7D6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6" name="Straight Connector 85">
                    <a:extLst>
                      <a:ext uri="{FF2B5EF4-FFF2-40B4-BE49-F238E27FC236}">
                        <a16:creationId xmlns:a16="http://schemas.microsoft.com/office/drawing/2014/main" id="{6096CC8B-D966-15C7-FB98-B51BA84999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EE83E91D-314A-BFAB-310C-B3BB460FBDB6}"/>
                  </a:ext>
                </a:extLst>
              </p:cNvPr>
              <p:cNvGrpSpPr/>
              <p:nvPr/>
            </p:nvGrpSpPr>
            <p:grpSpPr>
              <a:xfrm>
                <a:off x="3895948" y="1731203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79" name="Straight Arrow Connector 78">
                  <a:extLst>
                    <a:ext uri="{FF2B5EF4-FFF2-40B4-BE49-F238E27FC236}">
                      <a16:creationId xmlns:a16="http://schemas.microsoft.com/office/drawing/2014/main" id="{B473B30F-DDCA-B652-94C1-617C91AB15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0C3DA247-C1DA-BC2F-D170-8A975D95B48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6E61568E-2077-26A6-E8F3-CEAF8EA8AEAE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CBE43365-E092-E074-1B7D-099C6D9DD3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538F8FD5-E807-1FAC-8977-7D4EC2ED40D6}"/>
                  </a:ext>
                </a:extLst>
              </p:cNvPr>
              <p:cNvGrpSpPr/>
              <p:nvPr/>
            </p:nvGrpSpPr>
            <p:grpSpPr>
              <a:xfrm>
                <a:off x="3929971" y="3002738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74" name="Straight Arrow Connector 73">
                  <a:extLst>
                    <a:ext uri="{FF2B5EF4-FFF2-40B4-BE49-F238E27FC236}">
                      <a16:creationId xmlns:a16="http://schemas.microsoft.com/office/drawing/2014/main" id="{F7419514-29B1-05DA-2C8D-375548B4CD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F4650351-FEAA-2CC2-3D6D-6BC56ED392F1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7650056F-435F-644D-FB6D-C64AB5A1EA9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13358807-F7AD-585C-54DB-8894791491A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E02D18DF-65EE-9CD8-4724-1319E2AC99E3}"/>
                  </a:ext>
                </a:extLst>
              </p:cNvPr>
              <p:cNvGrpSpPr/>
              <p:nvPr/>
            </p:nvGrpSpPr>
            <p:grpSpPr>
              <a:xfrm>
                <a:off x="3915957" y="4288387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70" name="Straight Arrow Connector 69">
                  <a:extLst>
                    <a:ext uri="{FF2B5EF4-FFF2-40B4-BE49-F238E27FC236}">
                      <a16:creationId xmlns:a16="http://schemas.microsoft.com/office/drawing/2014/main" id="{E143D060-F46D-CEA7-824B-01E1856E04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1" name="Group 70">
                  <a:extLst>
                    <a:ext uri="{FF2B5EF4-FFF2-40B4-BE49-F238E27FC236}">
                      <a16:creationId xmlns:a16="http://schemas.microsoft.com/office/drawing/2014/main" id="{279DCD6C-F50B-5D72-8CBE-FFF2AA15AF44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584561BA-7678-4A6E-6E9A-584D87F67980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5266D671-CF4D-2577-2E46-EA2AD0BAE72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539A1E59-D8A4-9E0F-4705-C66CFD7ED7FC}"/>
                  </a:ext>
                </a:extLst>
              </p:cNvPr>
              <p:cNvGrpSpPr/>
              <p:nvPr/>
            </p:nvGrpSpPr>
            <p:grpSpPr>
              <a:xfrm rot="16200000" flipV="1">
                <a:off x="4295355" y="237950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FB66998F-B96F-1A24-8B8D-CDD000D784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81C54CDB-4AFF-BD50-A3FE-CDCB796AA0EA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9ED7888B-1ADA-1551-4E66-A8EEA14A78AD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EAB4DA26-45EA-EF7C-EA75-378EFEEB35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65AB68C-593F-71F6-532F-90783762715B}"/>
                  </a:ext>
                </a:extLst>
              </p:cNvPr>
              <p:cNvSpPr txBox="1"/>
              <p:nvPr/>
            </p:nvSpPr>
            <p:spPr>
              <a:xfrm>
                <a:off x="4208208" y="2598970"/>
                <a:ext cx="58089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13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AA0C8FC-0191-9DF8-C95B-90C706DE21BA}"/>
                  </a:ext>
                </a:extLst>
              </p:cNvPr>
              <p:cNvSpPr txBox="1"/>
              <p:nvPr/>
            </p:nvSpPr>
            <p:spPr>
              <a:xfrm>
                <a:off x="4220269" y="3884618"/>
                <a:ext cx="53615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b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23</a:t>
                </a: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E258103F-DA19-590E-E4ED-D9D363354102}"/>
                  </a:ext>
                </a:extLst>
              </p:cNvPr>
              <p:cNvGrpSpPr/>
              <p:nvPr/>
            </p:nvGrpSpPr>
            <p:grpSpPr>
              <a:xfrm rot="5400000">
                <a:off x="3279236" y="2384045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62" name="Straight Arrow Connector 61">
                  <a:extLst>
                    <a:ext uri="{FF2B5EF4-FFF2-40B4-BE49-F238E27FC236}">
                      <a16:creationId xmlns:a16="http://schemas.microsoft.com/office/drawing/2014/main" id="{302CEA44-6FDC-ADE3-193A-BEBFA8EE6D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EC556FF8-0257-CE91-CD07-A8D24A6A6828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A2E39765-018F-5A48-8C01-080105A5DF7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5B02C505-4B5A-8BF6-A697-761296C1C4A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64E2E130-D9A6-E19C-5188-2C0E06105946}"/>
                      </a:ext>
                    </a:extLst>
                  </p:cNvPr>
                  <p:cNvSpPr txBox="1"/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64E2E130-D9A6-E19C-5188-2C0E0610594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2032" y="2397863"/>
                    <a:ext cx="399148" cy="276999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9091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6BF7840E-39B3-889E-26AA-184740810C4A}"/>
                  </a:ext>
                </a:extLst>
              </p:cNvPr>
              <p:cNvGrpSpPr/>
              <p:nvPr/>
            </p:nvGrpSpPr>
            <p:grpSpPr>
              <a:xfrm>
                <a:off x="2897046" y="1731825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58" name="Straight Arrow Connector 57">
                  <a:extLst>
                    <a:ext uri="{FF2B5EF4-FFF2-40B4-BE49-F238E27FC236}">
                      <a16:creationId xmlns:a16="http://schemas.microsoft.com/office/drawing/2014/main" id="{EB797968-733E-E814-C876-B3EF3419BC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DC1D0995-7087-2CC7-991D-7B40157B126E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60" name="Straight Connector 59">
                    <a:extLst>
                      <a:ext uri="{FF2B5EF4-FFF2-40B4-BE49-F238E27FC236}">
                        <a16:creationId xmlns:a16="http://schemas.microsoft.com/office/drawing/2014/main" id="{B4ED426A-E787-191A-CBC3-B6B5CF657B12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>
                    <a:extLst>
                      <a:ext uri="{FF2B5EF4-FFF2-40B4-BE49-F238E27FC236}">
                        <a16:creationId xmlns:a16="http://schemas.microsoft.com/office/drawing/2014/main" id="{3CE073C5-60A6-5FE8-9762-A1ADB871E07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BF1642DD-32AE-6836-8F45-C4A85ECD174F}"/>
                  </a:ext>
                </a:extLst>
              </p:cNvPr>
              <p:cNvGrpSpPr/>
              <p:nvPr/>
            </p:nvGrpSpPr>
            <p:grpSpPr>
              <a:xfrm rot="5400000">
                <a:off x="3272744" y="3652424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54" name="Straight Arrow Connector 53">
                  <a:extLst>
                    <a:ext uri="{FF2B5EF4-FFF2-40B4-BE49-F238E27FC236}">
                      <a16:creationId xmlns:a16="http://schemas.microsoft.com/office/drawing/2014/main" id="{0E0FCF1F-F054-A0D8-F8F8-CED0F7101A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id="{04DE5C5E-24D1-2981-8C07-B53E4D9A642C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ACFA63F9-FABC-52E3-1780-08193690677B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2164C083-7D3A-1885-2B8A-DBC58C5C2DF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0A389977-7690-8F33-A20F-5676FBE25249}"/>
                  </a:ext>
                </a:extLst>
              </p:cNvPr>
              <p:cNvGrpSpPr/>
              <p:nvPr/>
            </p:nvGrpSpPr>
            <p:grpSpPr>
              <a:xfrm rot="16200000" flipV="1">
                <a:off x="2261753" y="3675888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50" name="Straight Arrow Connector 49">
                  <a:extLst>
                    <a:ext uri="{FF2B5EF4-FFF2-40B4-BE49-F238E27FC236}">
                      <a16:creationId xmlns:a16="http://schemas.microsoft.com/office/drawing/2014/main" id="{F96046FB-AA46-C6B7-2A13-7D80D5F308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5BBCC4FF-BF0A-8EFA-AE26-201C0886B2BF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D0554D42-5CA2-5567-D50E-C0F06F1CC08E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DCFFC1FE-E312-04D9-0091-F6E587DABE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EC61A19A-8E9E-7390-C9B0-9094D68A078F}"/>
                  </a:ext>
                </a:extLst>
              </p:cNvPr>
              <p:cNvGrpSpPr/>
              <p:nvPr/>
            </p:nvGrpSpPr>
            <p:grpSpPr>
              <a:xfrm rot="16200000" flipV="1">
                <a:off x="2252486" y="2387609"/>
                <a:ext cx="1280160" cy="153024"/>
                <a:chOff x="2957364" y="3216785"/>
                <a:chExt cx="1280160" cy="153024"/>
              </a:xfrm>
            </p:grpSpPr>
            <p:cxnSp>
              <p:nvCxnSpPr>
                <p:cNvPr id="45" name="Straight Arrow Connector 44">
                  <a:extLst>
                    <a:ext uri="{FF2B5EF4-FFF2-40B4-BE49-F238E27FC236}">
                      <a16:creationId xmlns:a16="http://schemas.microsoft.com/office/drawing/2014/main" id="{9C33EE35-DD7D-74D6-3E45-58BF9EB227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CC6049F4-F361-5477-27F7-F32E2224FB35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7FF1D99F-920D-4F08-DFCD-7E7F150EA5E6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4D0A4787-A35F-1FCB-ABB5-53D30CC05B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84AA78A3-B8DD-42B5-2B45-8F31A2149434}"/>
                  </a:ext>
                </a:extLst>
              </p:cNvPr>
              <p:cNvGrpSpPr/>
              <p:nvPr/>
            </p:nvGrpSpPr>
            <p:grpSpPr>
              <a:xfrm flipH="1">
                <a:off x="2893017" y="3006096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41" name="Straight Arrow Connector 40">
                  <a:extLst>
                    <a:ext uri="{FF2B5EF4-FFF2-40B4-BE49-F238E27FC236}">
                      <a16:creationId xmlns:a16="http://schemas.microsoft.com/office/drawing/2014/main" id="{2C6EBB67-B8A6-5019-F011-023E77DDD4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2" name="Group 41">
                  <a:extLst>
                    <a:ext uri="{FF2B5EF4-FFF2-40B4-BE49-F238E27FC236}">
                      <a16:creationId xmlns:a16="http://schemas.microsoft.com/office/drawing/2014/main" id="{E9D1CAED-78B3-3151-0043-9BC4B336E4D5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C65206B0-77E6-A82E-11A9-F855A762DB0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67C4FFC7-2D02-6E31-F673-6C2A78F583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A767216B-12AD-68C8-4633-41A3B33C03E8}"/>
                  </a:ext>
                </a:extLst>
              </p:cNvPr>
              <p:cNvGrpSpPr/>
              <p:nvPr/>
            </p:nvGrpSpPr>
            <p:grpSpPr>
              <a:xfrm flipH="1">
                <a:off x="2906965" y="4307221"/>
                <a:ext cx="1005840" cy="153024"/>
                <a:chOff x="2957364" y="3216785"/>
                <a:chExt cx="1280160" cy="153024"/>
              </a:xfrm>
            </p:grpSpPr>
            <p:cxnSp>
              <p:nvCxnSpPr>
                <p:cNvPr id="37" name="Straight Arrow Connector 36">
                  <a:extLst>
                    <a:ext uri="{FF2B5EF4-FFF2-40B4-BE49-F238E27FC236}">
                      <a16:creationId xmlns:a16="http://schemas.microsoft.com/office/drawing/2014/main" id="{8FEC0219-FD78-3C62-A054-699565E5B6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57364" y="3300569"/>
                  <a:ext cx="1280160" cy="0"/>
                </a:xfrm>
                <a:prstGeom prst="straightConnector1">
                  <a:avLst/>
                </a:prstGeom>
                <a:ln>
                  <a:headEnd type="oval" w="lg" len="lg"/>
                  <a:tailEnd type="oval" w="lg" len="lg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CBBFFFA9-3DBE-F387-92CB-16947DE96539}"/>
                    </a:ext>
                  </a:extLst>
                </p:cNvPr>
                <p:cNvGrpSpPr/>
                <p:nvPr/>
              </p:nvGrpSpPr>
              <p:grpSpPr>
                <a:xfrm>
                  <a:off x="3462770" y="3216785"/>
                  <a:ext cx="154534" cy="153024"/>
                  <a:chOff x="5235858" y="2028616"/>
                  <a:chExt cx="154534" cy="153024"/>
                </a:xfrm>
              </p:grpSpPr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171380CA-5DB8-D8DB-8A7D-481EB459C321}"/>
                      </a:ext>
                    </a:extLst>
                  </p:cNvPr>
                  <p:cNvCxnSpPr/>
                  <p:nvPr/>
                </p:nvCxnSpPr>
                <p:spPr>
                  <a:xfrm>
                    <a:off x="5235858" y="2028616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1BF2FC96-A7E4-13F3-C589-371FC41F52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44088" y="2108488"/>
                    <a:ext cx="146304" cy="73152"/>
                  </a:xfrm>
                  <a:prstGeom prst="line">
                    <a:avLst/>
                  </a:prstGeom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CA93A499-EFAF-EC31-1B38-E07F99E5D94A}"/>
                      </a:ext>
                    </a:extLst>
                  </p:cNvPr>
                  <p:cNvSpPr txBox="1"/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oMath>
                      </m:oMathPara>
                    </a14:m>
                    <a:endParaRPr lang="en-US" dirty="0">
                      <a:solidFill>
                        <a:srgbClr val="00206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34" name="TextBox 33">
                    <a:extLst>
                      <a:ext uri="{FF2B5EF4-FFF2-40B4-BE49-F238E27FC236}">
                        <a16:creationId xmlns:a16="http://schemas.microsoft.com/office/drawing/2014/main" id="{CA93A499-EFAF-EC31-1B38-E07F99E5D94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48342" y="3633331"/>
                    <a:ext cx="399148" cy="276999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l="-9091" t="-2174" r="-454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3C68FE2-13FA-1952-94B0-692CE0290456}"/>
                  </a:ext>
                </a:extLst>
              </p:cNvPr>
              <p:cNvSpPr txBox="1"/>
              <p:nvPr/>
            </p:nvSpPr>
            <p:spPr>
              <a:xfrm>
                <a:off x="3251027" y="2630603"/>
                <a:ext cx="5914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13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852D23AF-4FE7-1EFE-3301-B35A7D5BC611}"/>
                  </a:ext>
                </a:extLst>
              </p:cNvPr>
              <p:cNvSpPr txBox="1"/>
              <p:nvPr/>
            </p:nvSpPr>
            <p:spPr>
              <a:xfrm>
                <a:off x="3151015" y="3915971"/>
                <a:ext cx="56524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002060"/>
                    </a:solidFill>
                  </a:rPr>
                  <a:t>a</a:t>
                </a:r>
                <a:r>
                  <a:rPr lang="en-US" sz="2000" baseline="-25000" dirty="0">
                    <a:solidFill>
                      <a:srgbClr val="002060"/>
                    </a:solidFill>
                  </a:rPr>
                  <a:t>23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207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001709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46EE9-5F19-2B3B-2D06-24D5532E3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2C53B6-639E-B815-6B47-4ACAD3E69861}"/>
              </a:ext>
            </a:extLst>
          </p:cNvPr>
          <p:cNvSpPr txBox="1"/>
          <p:nvPr/>
        </p:nvSpPr>
        <p:spPr>
          <a:xfrm>
            <a:off x="394708" y="332587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Parallel forms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868B506-025F-28EF-3695-DFCEE1ECA783}"/>
                  </a:ext>
                </a:extLst>
              </p:cNvPr>
              <p:cNvSpPr txBox="1"/>
              <p:nvPr/>
            </p:nvSpPr>
            <p:spPr>
              <a:xfrm>
                <a:off x="3256793" y="390743"/>
                <a:ext cx="3498770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868B506-025F-28EF-3695-DFCEE1ECA7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793" y="390743"/>
                <a:ext cx="3498770" cy="9446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C7DEE1-D9FD-786D-571C-27A7D697585E}"/>
                  </a:ext>
                </a:extLst>
              </p:cNvPr>
              <p:cNvSpPr txBox="1"/>
              <p:nvPr/>
            </p:nvSpPr>
            <p:spPr>
              <a:xfrm>
                <a:off x="6379373" y="419117"/>
                <a:ext cx="2819239" cy="7970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∏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b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num>
                        <m:den>
                          <m:nary>
                            <m:naryPr>
                              <m:chr m:val="∏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C7DEE1-D9FD-786D-571C-27A7D6975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9373" y="419117"/>
                <a:ext cx="2819239" cy="7970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5DEB9F-F9E2-B8ED-B5AF-8B3257621CDF}"/>
                  </a:ext>
                </a:extLst>
              </p:cNvPr>
              <p:cNvSpPr txBox="1"/>
              <p:nvPr/>
            </p:nvSpPr>
            <p:spPr>
              <a:xfrm>
                <a:off x="8871856" y="332587"/>
                <a:ext cx="3320143" cy="970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  <m:e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5DEB9F-F9E2-B8ED-B5AF-8B3257621C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1856" y="332587"/>
                <a:ext cx="3320143" cy="9700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D213DA06-B9A3-23A7-9579-6CD4CE03CC0B}"/>
              </a:ext>
            </a:extLst>
          </p:cNvPr>
          <p:cNvGrpSpPr/>
          <p:nvPr/>
        </p:nvGrpSpPr>
        <p:grpSpPr>
          <a:xfrm>
            <a:off x="1547863" y="2838352"/>
            <a:ext cx="4054265" cy="1802641"/>
            <a:chOff x="830186" y="2716692"/>
            <a:chExt cx="4054265" cy="1802641"/>
          </a:xfrm>
        </p:grpSpPr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84D037EE-31D3-6600-8E10-6EEBBB5B6996}"/>
                </a:ext>
              </a:extLst>
            </p:cNvPr>
            <p:cNvGrpSpPr/>
            <p:nvPr/>
          </p:nvGrpSpPr>
          <p:grpSpPr>
            <a:xfrm>
              <a:off x="830186" y="3060992"/>
              <a:ext cx="1005840" cy="153024"/>
              <a:chOff x="2957364" y="3216785"/>
              <a:chExt cx="1280160" cy="153024"/>
            </a:xfrm>
          </p:grpSpPr>
          <p:cxnSp>
            <p:nvCxnSpPr>
              <p:cNvPr id="236" name="Straight Arrow Connector 235">
                <a:extLst>
                  <a:ext uri="{FF2B5EF4-FFF2-40B4-BE49-F238E27FC236}">
                    <a16:creationId xmlns:a16="http://schemas.microsoft.com/office/drawing/2014/main" id="{E0C4A6F0-91C7-EFBE-F37C-1DF2946F6A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42B28DA0-713C-3A23-A291-BC7C8C94147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910BAC23-82ED-7E90-020F-01E2F591A35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6183786B-2C3B-C9EE-5F1B-54895C862E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4D181B7A-EBFF-24AA-7031-5D2D1F9A4DE9}"/>
                </a:ext>
              </a:extLst>
            </p:cNvPr>
            <p:cNvGrpSpPr/>
            <p:nvPr/>
          </p:nvGrpSpPr>
          <p:grpSpPr>
            <a:xfrm>
              <a:off x="3878611" y="3066427"/>
              <a:ext cx="1005840" cy="153024"/>
              <a:chOff x="2957364" y="3216785"/>
              <a:chExt cx="1280160" cy="153024"/>
            </a:xfrm>
          </p:grpSpPr>
          <p:cxnSp>
            <p:nvCxnSpPr>
              <p:cNvPr id="232" name="Straight Arrow Connector 231">
                <a:extLst>
                  <a:ext uri="{FF2B5EF4-FFF2-40B4-BE49-F238E27FC236}">
                    <a16:creationId xmlns:a16="http://schemas.microsoft.com/office/drawing/2014/main" id="{825479CB-6436-9874-D89D-99A8C73290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4E4988F9-31C2-6001-691A-A9151BFCF17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44175C36-0E8D-18BB-7A1B-ADE807D813C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5271C98D-C06E-F138-FAC0-A66BE94A8F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7CBE11F3-9153-E792-3431-1C415E5F2694}"/>
                </a:ext>
              </a:extLst>
            </p:cNvPr>
            <p:cNvGrpSpPr/>
            <p:nvPr/>
          </p:nvGrpSpPr>
          <p:grpSpPr>
            <a:xfrm rot="16200000" flipV="1">
              <a:off x="1518614" y="4070268"/>
              <a:ext cx="640080" cy="153024"/>
              <a:chOff x="3196088" y="3216785"/>
              <a:chExt cx="640080" cy="153024"/>
            </a:xfrm>
          </p:grpSpPr>
          <p:cxnSp>
            <p:nvCxnSpPr>
              <p:cNvPr id="228" name="Straight Arrow Connector 227">
                <a:extLst>
                  <a:ext uri="{FF2B5EF4-FFF2-40B4-BE49-F238E27FC236}">
                    <a16:creationId xmlns:a16="http://schemas.microsoft.com/office/drawing/2014/main" id="{5DF2812D-6E37-5A40-A6AF-B5590C8999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96088" y="3305947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A22B8EF3-29CF-AA69-6C33-2C353381EC9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3F585A22-4A49-D13E-D540-DA7DD06E58B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2132C109-0BCD-02DA-4F49-6D7688A855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E8FE4056-A3FC-5A8C-0EE6-CDF609BEE7D4}"/>
                </a:ext>
              </a:extLst>
            </p:cNvPr>
            <p:cNvGrpSpPr/>
            <p:nvPr/>
          </p:nvGrpSpPr>
          <p:grpSpPr>
            <a:xfrm>
              <a:off x="2851862" y="3054649"/>
              <a:ext cx="1005840" cy="153024"/>
              <a:chOff x="2957364" y="3216785"/>
              <a:chExt cx="1280160" cy="153024"/>
            </a:xfrm>
          </p:grpSpPr>
          <p:cxnSp>
            <p:nvCxnSpPr>
              <p:cNvPr id="224" name="Straight Arrow Connector 223">
                <a:extLst>
                  <a:ext uri="{FF2B5EF4-FFF2-40B4-BE49-F238E27FC236}">
                    <a16:creationId xmlns:a16="http://schemas.microsoft.com/office/drawing/2014/main" id="{6A446CD2-EAC1-D3D3-C180-7273D22459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8A2BC7D6-264C-A2FF-69D9-29BC16188F2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26" name="Straight Connector 225">
                  <a:extLst>
                    <a:ext uri="{FF2B5EF4-FFF2-40B4-BE49-F238E27FC236}">
                      <a16:creationId xmlns:a16="http://schemas.microsoft.com/office/drawing/2014/main" id="{0B7F23DA-21F1-0D1F-4BD8-4C30F798008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7" name="Straight Connector 226">
                  <a:extLst>
                    <a:ext uri="{FF2B5EF4-FFF2-40B4-BE49-F238E27FC236}">
                      <a16:creationId xmlns:a16="http://schemas.microsoft.com/office/drawing/2014/main" id="{FC9918E5-BFE2-5411-83F9-3733B707DC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36EEADF7-C0D6-308E-FBE6-4DA876BBC8A7}"/>
                </a:ext>
              </a:extLst>
            </p:cNvPr>
            <p:cNvGrpSpPr/>
            <p:nvPr/>
          </p:nvGrpSpPr>
          <p:grpSpPr>
            <a:xfrm>
              <a:off x="2874982" y="3715941"/>
              <a:ext cx="1005840" cy="153024"/>
              <a:chOff x="2957364" y="3216785"/>
              <a:chExt cx="1280160" cy="153024"/>
            </a:xfrm>
          </p:grpSpPr>
          <p:cxnSp>
            <p:nvCxnSpPr>
              <p:cNvPr id="220" name="Straight Arrow Connector 219">
                <a:extLst>
                  <a:ext uri="{FF2B5EF4-FFF2-40B4-BE49-F238E27FC236}">
                    <a16:creationId xmlns:a16="http://schemas.microsoft.com/office/drawing/2014/main" id="{9D27853A-5E94-6E8E-8316-04724A3184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371F97B9-B83A-8130-D645-5974FC496B2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91302DD7-19F8-0B4C-BDA4-5BF7B0A5637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EED405FC-E112-2BF0-BDEE-A6A5E6A13D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2FEE774D-11DD-9B91-7074-2003E4AA510F}"/>
                </a:ext>
              </a:extLst>
            </p:cNvPr>
            <p:cNvGrpSpPr/>
            <p:nvPr/>
          </p:nvGrpSpPr>
          <p:grpSpPr>
            <a:xfrm rot="16200000" flipV="1">
              <a:off x="3560706" y="3391196"/>
              <a:ext cx="640080" cy="153024"/>
              <a:chOff x="2957364" y="3216785"/>
              <a:chExt cx="1280160" cy="153024"/>
            </a:xfrm>
          </p:grpSpPr>
          <p:cxnSp>
            <p:nvCxnSpPr>
              <p:cNvPr id="212" name="Straight Arrow Connector 211">
                <a:extLst>
                  <a:ext uri="{FF2B5EF4-FFF2-40B4-BE49-F238E27FC236}">
                    <a16:creationId xmlns:a16="http://schemas.microsoft.com/office/drawing/2014/main" id="{BCB4426C-68BF-1AD5-60A3-CB0FAE3FCF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3" name="Group 212">
                <a:extLst>
                  <a:ext uri="{FF2B5EF4-FFF2-40B4-BE49-F238E27FC236}">
                    <a16:creationId xmlns:a16="http://schemas.microsoft.com/office/drawing/2014/main" id="{062DAC72-93A0-BE1B-3626-964FA84AD5B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7C4F4E71-0F58-81AA-E17A-EC81F83D209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4C2000C9-5A37-B2EE-B648-89B0DD72DD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980ABCF2-8B7F-4597-AA6C-FFA2B61711DC}"/>
                </a:ext>
              </a:extLst>
            </p:cNvPr>
            <p:cNvSpPr txBox="1"/>
            <p:nvPr/>
          </p:nvSpPr>
          <p:spPr>
            <a:xfrm>
              <a:off x="3273929" y="3387638"/>
              <a:ext cx="5099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e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11</a:t>
              </a: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58E4F180-F23E-AF3F-9AAF-4A0C53A932EF}"/>
                </a:ext>
              </a:extLst>
            </p:cNvPr>
            <p:cNvSpPr txBox="1"/>
            <p:nvPr/>
          </p:nvSpPr>
          <p:spPr>
            <a:xfrm>
              <a:off x="3207152" y="2716692"/>
              <a:ext cx="673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e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01</a:t>
              </a:r>
            </a:p>
          </p:txBody>
        </p: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887C34E4-BB82-1CFA-7970-66CAEA8EED74}"/>
                </a:ext>
              </a:extLst>
            </p:cNvPr>
            <p:cNvGrpSpPr/>
            <p:nvPr/>
          </p:nvGrpSpPr>
          <p:grpSpPr>
            <a:xfrm rot="5400000">
              <a:off x="2558198" y="3397489"/>
              <a:ext cx="640080" cy="153024"/>
              <a:chOff x="3272862" y="3216785"/>
              <a:chExt cx="640080" cy="153024"/>
            </a:xfrm>
          </p:grpSpPr>
          <p:cxnSp>
            <p:nvCxnSpPr>
              <p:cNvPr id="208" name="Straight Arrow Connector 207">
                <a:extLst>
                  <a:ext uri="{FF2B5EF4-FFF2-40B4-BE49-F238E27FC236}">
                    <a16:creationId xmlns:a16="http://schemas.microsoft.com/office/drawing/2014/main" id="{2075B9A9-0667-6CD5-DD88-BC7C354500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2862" y="3299808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3E674B03-BF8C-2B75-FF7B-CA6945C56D2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2EF1574B-8C85-EB61-F638-D17450D8B02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98FB831A-125A-6CB7-B1E5-D5DDE4FAF6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14B419BC-B458-9322-9986-1C7220976031}"/>
                    </a:ext>
                  </a:extLst>
                </p:cNvPr>
                <p:cNvSpPr txBox="1"/>
                <p:nvPr/>
              </p:nvSpPr>
              <p:spPr>
                <a:xfrm>
                  <a:off x="2932877" y="3307488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14B419BC-B458-9322-9986-1C722097603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2877" y="3307488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231" t="-2222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AB9D1421-D25E-BA97-CBFF-23F71FD8E340}"/>
                </a:ext>
              </a:extLst>
            </p:cNvPr>
            <p:cNvGrpSpPr/>
            <p:nvPr/>
          </p:nvGrpSpPr>
          <p:grpSpPr>
            <a:xfrm>
              <a:off x="1852960" y="3055271"/>
              <a:ext cx="1005840" cy="153024"/>
              <a:chOff x="2957364" y="3216785"/>
              <a:chExt cx="1280160" cy="153024"/>
            </a:xfrm>
          </p:grpSpPr>
          <p:cxnSp>
            <p:nvCxnSpPr>
              <p:cNvPr id="204" name="Straight Arrow Connector 203">
                <a:extLst>
                  <a:ext uri="{FF2B5EF4-FFF2-40B4-BE49-F238E27FC236}">
                    <a16:creationId xmlns:a16="http://schemas.microsoft.com/office/drawing/2014/main" id="{E17E4670-33F1-82CE-8F5C-F5607FBAE0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BE73DD86-91FF-6EC1-3C94-C8D6586E91C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A4760765-21DD-577D-8658-61E808F9465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ADFA80B8-EEE1-0E13-5841-B903A59F49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783B0C10-6CF9-576E-AF03-7A16A885801D}"/>
                </a:ext>
              </a:extLst>
            </p:cNvPr>
            <p:cNvGrpSpPr/>
            <p:nvPr/>
          </p:nvGrpSpPr>
          <p:grpSpPr>
            <a:xfrm rot="5400000">
              <a:off x="2548863" y="4045959"/>
              <a:ext cx="640080" cy="153024"/>
              <a:chOff x="2957364" y="3216785"/>
              <a:chExt cx="1280160" cy="153024"/>
            </a:xfrm>
          </p:grpSpPr>
          <p:cxnSp>
            <p:nvCxnSpPr>
              <p:cNvPr id="200" name="Straight Arrow Connector 199">
                <a:extLst>
                  <a:ext uri="{FF2B5EF4-FFF2-40B4-BE49-F238E27FC236}">
                    <a16:creationId xmlns:a16="http://schemas.microsoft.com/office/drawing/2014/main" id="{660EE3A1-ADE0-AE98-2EE2-26C5DE7099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A9FD85D6-A613-4584-7635-22B17070901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D46228A9-E4E9-F68C-9BFB-4E77BB1204C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5145AE58-0244-C277-5568-5D2608A8AC7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D6C034F9-6E1E-8ACD-AB4D-57D555C3FF68}"/>
                </a:ext>
              </a:extLst>
            </p:cNvPr>
            <p:cNvGrpSpPr/>
            <p:nvPr/>
          </p:nvGrpSpPr>
          <p:grpSpPr>
            <a:xfrm rot="16200000" flipV="1">
              <a:off x="1528891" y="3414809"/>
              <a:ext cx="640080" cy="153024"/>
              <a:chOff x="3142555" y="3216785"/>
              <a:chExt cx="640080" cy="153024"/>
            </a:xfrm>
          </p:grpSpPr>
          <p:cxnSp>
            <p:nvCxnSpPr>
              <p:cNvPr id="192" name="Straight Arrow Connector 191">
                <a:extLst>
                  <a:ext uri="{FF2B5EF4-FFF2-40B4-BE49-F238E27FC236}">
                    <a16:creationId xmlns:a16="http://schemas.microsoft.com/office/drawing/2014/main" id="{C6F0F128-AB48-0160-9347-E75CB6C921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42555" y="3305751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625E1D6D-37EC-557F-CDC0-ABEA82AD558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57BB2C82-F060-3430-8175-A36FEE6153A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E3CF94BC-34EF-5DCB-7F0D-4161BE35D7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BFC938B4-F172-687E-C93F-FEF15EA22979}"/>
                </a:ext>
              </a:extLst>
            </p:cNvPr>
            <p:cNvGrpSpPr/>
            <p:nvPr/>
          </p:nvGrpSpPr>
          <p:grpSpPr>
            <a:xfrm flipH="1">
              <a:off x="1848931" y="3731093"/>
              <a:ext cx="1005840" cy="153024"/>
              <a:chOff x="2957364" y="3216785"/>
              <a:chExt cx="1280160" cy="153024"/>
            </a:xfrm>
          </p:grpSpPr>
          <p:cxnSp>
            <p:nvCxnSpPr>
              <p:cNvPr id="188" name="Straight Arrow Connector 187">
                <a:extLst>
                  <a:ext uri="{FF2B5EF4-FFF2-40B4-BE49-F238E27FC236}">
                    <a16:creationId xmlns:a16="http://schemas.microsoft.com/office/drawing/2014/main" id="{BA4F280E-526F-0E6E-543C-7C5C90F561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9" name="Group 188">
                <a:extLst>
                  <a:ext uri="{FF2B5EF4-FFF2-40B4-BE49-F238E27FC236}">
                    <a16:creationId xmlns:a16="http://schemas.microsoft.com/office/drawing/2014/main" id="{0AA97B2F-2E09-728D-FA87-13DDB125F19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90" name="Straight Connector 189">
                  <a:extLst>
                    <a:ext uri="{FF2B5EF4-FFF2-40B4-BE49-F238E27FC236}">
                      <a16:creationId xmlns:a16="http://schemas.microsoft.com/office/drawing/2014/main" id="{512837C2-ABCF-D1EE-28AD-77E425DAB35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Connector 190">
                  <a:extLst>
                    <a:ext uri="{FF2B5EF4-FFF2-40B4-BE49-F238E27FC236}">
                      <a16:creationId xmlns:a16="http://schemas.microsoft.com/office/drawing/2014/main" id="{2B10B375-F21D-07F5-8321-CF078EEADA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65BD72AC-5139-3EBF-C64E-628318B90200}"/>
                </a:ext>
              </a:extLst>
            </p:cNvPr>
            <p:cNvGrpSpPr/>
            <p:nvPr/>
          </p:nvGrpSpPr>
          <p:grpSpPr>
            <a:xfrm flipH="1">
              <a:off x="1852960" y="4366309"/>
              <a:ext cx="1005840" cy="153024"/>
              <a:chOff x="2957364" y="3216785"/>
              <a:chExt cx="1280160" cy="153024"/>
            </a:xfrm>
          </p:grpSpPr>
          <p:cxnSp>
            <p:nvCxnSpPr>
              <p:cNvPr id="184" name="Straight Arrow Connector 183">
                <a:extLst>
                  <a:ext uri="{FF2B5EF4-FFF2-40B4-BE49-F238E27FC236}">
                    <a16:creationId xmlns:a16="http://schemas.microsoft.com/office/drawing/2014/main" id="{6A8C91AA-A7FC-9FEF-2C14-0978A19A21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4B6B3740-76BF-8E48-24F8-FAA39CEECDA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86" name="Straight Connector 185">
                  <a:extLst>
                    <a:ext uri="{FF2B5EF4-FFF2-40B4-BE49-F238E27FC236}">
                      <a16:creationId xmlns:a16="http://schemas.microsoft.com/office/drawing/2014/main" id="{BA1D7FD5-1671-7A81-2C12-F630C44FA47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>
                  <a:extLst>
                    <a:ext uri="{FF2B5EF4-FFF2-40B4-BE49-F238E27FC236}">
                      <a16:creationId xmlns:a16="http://schemas.microsoft.com/office/drawing/2014/main" id="{06735381-E36F-44F1-CD33-D9E065C3A6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1A74EF63-E8BA-26E1-4860-27B844093FCD}"/>
                    </a:ext>
                  </a:extLst>
                </p:cNvPr>
                <p:cNvSpPr txBox="1"/>
                <p:nvPr/>
              </p:nvSpPr>
              <p:spPr>
                <a:xfrm>
                  <a:off x="2958940" y="3945673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1A74EF63-E8BA-26E1-4860-27B844093F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8940" y="3945673"/>
                  <a:ext cx="39914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9091" t="-2174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AC839149-C86A-15CE-651F-B2853AEE4052}"/>
                </a:ext>
              </a:extLst>
            </p:cNvPr>
            <p:cNvSpPr txBox="1"/>
            <p:nvPr/>
          </p:nvSpPr>
          <p:spPr>
            <a:xfrm>
              <a:off x="2177169" y="3387638"/>
              <a:ext cx="545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11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FB34A90A-5B0D-38F9-FA99-8E0BE2059CA7}"/>
                </a:ext>
              </a:extLst>
            </p:cNvPr>
            <p:cNvSpPr txBox="1"/>
            <p:nvPr/>
          </p:nvSpPr>
          <p:spPr>
            <a:xfrm>
              <a:off x="2278509" y="4022617"/>
              <a:ext cx="5697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21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2D9F650-8A7B-4391-9DC4-C17AEA0A284C}"/>
              </a:ext>
            </a:extLst>
          </p:cNvPr>
          <p:cNvSpPr txBox="1"/>
          <p:nvPr/>
        </p:nvSpPr>
        <p:spPr>
          <a:xfrm>
            <a:off x="9482653" y="2818896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Y[z]</a:t>
            </a:r>
            <a:endParaRPr lang="en-US" sz="2000" baseline="-25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42B60E-1B26-634A-CE07-F00A778AF105}"/>
              </a:ext>
            </a:extLst>
          </p:cNvPr>
          <p:cNvSpPr txBox="1"/>
          <p:nvPr/>
        </p:nvSpPr>
        <p:spPr>
          <a:xfrm>
            <a:off x="348625" y="2751319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X[z]</a:t>
            </a:r>
            <a:endParaRPr lang="en-US" sz="2000" baseline="-25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6FB71DC-B740-3447-D482-9195BD9ED288}"/>
              </a:ext>
            </a:extLst>
          </p:cNvPr>
          <p:cNvGrpSpPr/>
          <p:nvPr/>
        </p:nvGrpSpPr>
        <p:grpSpPr>
          <a:xfrm>
            <a:off x="1577803" y="4611245"/>
            <a:ext cx="4054265" cy="1802641"/>
            <a:chOff x="830186" y="2716692"/>
            <a:chExt cx="4054265" cy="180264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AB62FBD-BFB4-247D-2CD9-62A7ECC29920}"/>
                </a:ext>
              </a:extLst>
            </p:cNvPr>
            <p:cNvGrpSpPr/>
            <p:nvPr/>
          </p:nvGrpSpPr>
          <p:grpSpPr>
            <a:xfrm>
              <a:off x="830186" y="3060992"/>
              <a:ext cx="1005840" cy="153024"/>
              <a:chOff x="2957364" y="3216785"/>
              <a:chExt cx="1280160" cy="153024"/>
            </a:xfrm>
          </p:grpSpPr>
          <p:cxnSp>
            <p:nvCxnSpPr>
              <p:cNvPr id="297" name="Straight Arrow Connector 296">
                <a:extLst>
                  <a:ext uri="{FF2B5EF4-FFF2-40B4-BE49-F238E27FC236}">
                    <a16:creationId xmlns:a16="http://schemas.microsoft.com/office/drawing/2014/main" id="{1D2B754B-1023-7266-DDCB-70DE190346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8" name="Group 297">
                <a:extLst>
                  <a:ext uri="{FF2B5EF4-FFF2-40B4-BE49-F238E27FC236}">
                    <a16:creationId xmlns:a16="http://schemas.microsoft.com/office/drawing/2014/main" id="{8B257B46-EA3C-50A4-6E1D-A4A2E229C79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99" name="Straight Connector 298">
                  <a:extLst>
                    <a:ext uri="{FF2B5EF4-FFF2-40B4-BE49-F238E27FC236}">
                      <a16:creationId xmlns:a16="http://schemas.microsoft.com/office/drawing/2014/main" id="{8B7AE5DD-CCD3-C9BE-0344-EC6EC64D6CE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0" name="Straight Connector 299">
                  <a:extLst>
                    <a:ext uri="{FF2B5EF4-FFF2-40B4-BE49-F238E27FC236}">
                      <a16:creationId xmlns:a16="http://schemas.microsoft.com/office/drawing/2014/main" id="{46491CBE-919C-E0D4-7C5D-1C5A805A77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FBFE960-5299-E9EA-F7C4-A9664D044E66}"/>
                </a:ext>
              </a:extLst>
            </p:cNvPr>
            <p:cNvGrpSpPr/>
            <p:nvPr/>
          </p:nvGrpSpPr>
          <p:grpSpPr>
            <a:xfrm>
              <a:off x="3878611" y="3066427"/>
              <a:ext cx="1005840" cy="153024"/>
              <a:chOff x="2957364" y="3216785"/>
              <a:chExt cx="1280160" cy="153024"/>
            </a:xfrm>
          </p:grpSpPr>
          <p:cxnSp>
            <p:nvCxnSpPr>
              <p:cNvPr id="293" name="Straight Arrow Connector 292">
                <a:extLst>
                  <a:ext uri="{FF2B5EF4-FFF2-40B4-BE49-F238E27FC236}">
                    <a16:creationId xmlns:a16="http://schemas.microsoft.com/office/drawing/2014/main" id="{8B07D83D-089A-666E-F65A-EA933FC02B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4" name="Group 293">
                <a:extLst>
                  <a:ext uri="{FF2B5EF4-FFF2-40B4-BE49-F238E27FC236}">
                    <a16:creationId xmlns:a16="http://schemas.microsoft.com/office/drawing/2014/main" id="{E243D78B-E186-EAEE-DF1A-F4E60DBA74F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95" name="Straight Connector 294">
                  <a:extLst>
                    <a:ext uri="{FF2B5EF4-FFF2-40B4-BE49-F238E27FC236}">
                      <a16:creationId xmlns:a16="http://schemas.microsoft.com/office/drawing/2014/main" id="{07BCFE8A-385B-3E26-BCA3-2F0958B3FF2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>
                  <a:extLst>
                    <a:ext uri="{FF2B5EF4-FFF2-40B4-BE49-F238E27FC236}">
                      <a16:creationId xmlns:a16="http://schemas.microsoft.com/office/drawing/2014/main" id="{B9ECBA04-FD36-8015-2123-F644187E7C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E7A4793-D3F1-175C-BBC7-E00CF5CC4EE6}"/>
                </a:ext>
              </a:extLst>
            </p:cNvPr>
            <p:cNvGrpSpPr/>
            <p:nvPr/>
          </p:nvGrpSpPr>
          <p:grpSpPr>
            <a:xfrm rot="16200000" flipV="1">
              <a:off x="1518614" y="4070268"/>
              <a:ext cx="640080" cy="153024"/>
              <a:chOff x="3196088" y="3216785"/>
              <a:chExt cx="640080" cy="153024"/>
            </a:xfrm>
          </p:grpSpPr>
          <p:cxnSp>
            <p:nvCxnSpPr>
              <p:cNvPr id="289" name="Straight Arrow Connector 288">
                <a:extLst>
                  <a:ext uri="{FF2B5EF4-FFF2-40B4-BE49-F238E27FC236}">
                    <a16:creationId xmlns:a16="http://schemas.microsoft.com/office/drawing/2014/main" id="{816AC58E-4DD6-1D01-61DB-77A5C09647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96088" y="3305947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B62C7599-AAB4-8D86-FAE8-4250F70DC6F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91" name="Straight Connector 290">
                  <a:extLst>
                    <a:ext uri="{FF2B5EF4-FFF2-40B4-BE49-F238E27FC236}">
                      <a16:creationId xmlns:a16="http://schemas.microsoft.com/office/drawing/2014/main" id="{2F934597-35ED-37A9-8E33-4D7F2F38CD9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>
                  <a:extLst>
                    <a:ext uri="{FF2B5EF4-FFF2-40B4-BE49-F238E27FC236}">
                      <a16:creationId xmlns:a16="http://schemas.microsoft.com/office/drawing/2014/main" id="{5C4BB7E8-EB5F-E88F-145B-652232FF30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AA9283D-D468-79A1-C91B-7DFA0B6B324B}"/>
                </a:ext>
              </a:extLst>
            </p:cNvPr>
            <p:cNvGrpSpPr/>
            <p:nvPr/>
          </p:nvGrpSpPr>
          <p:grpSpPr>
            <a:xfrm>
              <a:off x="2851862" y="3054649"/>
              <a:ext cx="1005840" cy="153024"/>
              <a:chOff x="2957364" y="3216785"/>
              <a:chExt cx="1280160" cy="153024"/>
            </a:xfrm>
          </p:grpSpPr>
          <p:cxnSp>
            <p:nvCxnSpPr>
              <p:cNvPr id="285" name="Straight Arrow Connector 284">
                <a:extLst>
                  <a:ext uri="{FF2B5EF4-FFF2-40B4-BE49-F238E27FC236}">
                    <a16:creationId xmlns:a16="http://schemas.microsoft.com/office/drawing/2014/main" id="{F251D6E5-75D1-8DC1-5970-AC570CD9C7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1FF8E4EC-DABA-0D46-DE73-D11B5BE8320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87" name="Straight Connector 286">
                  <a:extLst>
                    <a:ext uri="{FF2B5EF4-FFF2-40B4-BE49-F238E27FC236}">
                      <a16:creationId xmlns:a16="http://schemas.microsoft.com/office/drawing/2014/main" id="{871BC7BB-3E05-2C20-B4D5-3054C2A686D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>
                  <a:extLst>
                    <a:ext uri="{FF2B5EF4-FFF2-40B4-BE49-F238E27FC236}">
                      <a16:creationId xmlns:a16="http://schemas.microsoft.com/office/drawing/2014/main" id="{6181B9B2-BCA0-2B69-2775-DE4F09AFEB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6A9941F4-B0B7-6AAD-AF4C-4BBAB86CBA85}"/>
                </a:ext>
              </a:extLst>
            </p:cNvPr>
            <p:cNvGrpSpPr/>
            <p:nvPr/>
          </p:nvGrpSpPr>
          <p:grpSpPr>
            <a:xfrm>
              <a:off x="2874982" y="3715941"/>
              <a:ext cx="1005840" cy="153024"/>
              <a:chOff x="2957364" y="3216785"/>
              <a:chExt cx="1280160" cy="153024"/>
            </a:xfrm>
          </p:grpSpPr>
          <p:cxnSp>
            <p:nvCxnSpPr>
              <p:cNvPr id="281" name="Straight Arrow Connector 280">
                <a:extLst>
                  <a:ext uri="{FF2B5EF4-FFF2-40B4-BE49-F238E27FC236}">
                    <a16:creationId xmlns:a16="http://schemas.microsoft.com/office/drawing/2014/main" id="{121A310F-B118-F0B3-5EFC-023EF6E54A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2" name="Group 281">
                <a:extLst>
                  <a:ext uri="{FF2B5EF4-FFF2-40B4-BE49-F238E27FC236}">
                    <a16:creationId xmlns:a16="http://schemas.microsoft.com/office/drawing/2014/main" id="{7CE474D6-665B-2996-9A12-F752C5B8388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83" name="Straight Connector 282">
                  <a:extLst>
                    <a:ext uri="{FF2B5EF4-FFF2-40B4-BE49-F238E27FC236}">
                      <a16:creationId xmlns:a16="http://schemas.microsoft.com/office/drawing/2014/main" id="{96BDEEB3-AF79-A919-0710-CD67056446B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Straight Connector 283">
                  <a:extLst>
                    <a:ext uri="{FF2B5EF4-FFF2-40B4-BE49-F238E27FC236}">
                      <a16:creationId xmlns:a16="http://schemas.microsoft.com/office/drawing/2014/main" id="{A7BC8E6C-DB86-AAE5-CC92-58127A70B7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0" name="Group 239">
              <a:extLst>
                <a:ext uri="{FF2B5EF4-FFF2-40B4-BE49-F238E27FC236}">
                  <a16:creationId xmlns:a16="http://schemas.microsoft.com/office/drawing/2014/main" id="{75701903-D9ED-DA8F-1F04-8CAB9860A92C}"/>
                </a:ext>
              </a:extLst>
            </p:cNvPr>
            <p:cNvGrpSpPr/>
            <p:nvPr/>
          </p:nvGrpSpPr>
          <p:grpSpPr>
            <a:xfrm rot="16200000" flipV="1">
              <a:off x="3560706" y="3391196"/>
              <a:ext cx="640080" cy="153024"/>
              <a:chOff x="2957364" y="3216785"/>
              <a:chExt cx="1280160" cy="153024"/>
            </a:xfrm>
          </p:grpSpPr>
          <p:cxnSp>
            <p:nvCxnSpPr>
              <p:cNvPr id="277" name="Straight Arrow Connector 276">
                <a:extLst>
                  <a:ext uri="{FF2B5EF4-FFF2-40B4-BE49-F238E27FC236}">
                    <a16:creationId xmlns:a16="http://schemas.microsoft.com/office/drawing/2014/main" id="{73A3BD85-BBB2-FA7F-27A9-2D0D2CE877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D0B64A36-F63B-A785-23AF-333C146B77B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6585B469-1573-AB77-3E88-F574F020FF2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Straight Connector 279">
                  <a:extLst>
                    <a:ext uri="{FF2B5EF4-FFF2-40B4-BE49-F238E27FC236}">
                      <a16:creationId xmlns:a16="http://schemas.microsoft.com/office/drawing/2014/main" id="{D49174F6-F023-C34E-CCA5-CBA4FC24A3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BF84557D-DAF7-814F-09CB-30695CA3DBDD}"/>
                </a:ext>
              </a:extLst>
            </p:cNvPr>
            <p:cNvSpPr txBox="1"/>
            <p:nvPr/>
          </p:nvSpPr>
          <p:spPr>
            <a:xfrm>
              <a:off x="3273929" y="3387638"/>
              <a:ext cx="5099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e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11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A063B88B-483A-60C8-554D-3140D9382F0D}"/>
                </a:ext>
              </a:extLst>
            </p:cNvPr>
            <p:cNvSpPr txBox="1"/>
            <p:nvPr/>
          </p:nvSpPr>
          <p:spPr>
            <a:xfrm>
              <a:off x="3207152" y="2716692"/>
              <a:ext cx="673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e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01</a:t>
              </a:r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94F3790C-1976-8FDE-99C8-6E004C9EB00F}"/>
                </a:ext>
              </a:extLst>
            </p:cNvPr>
            <p:cNvGrpSpPr/>
            <p:nvPr/>
          </p:nvGrpSpPr>
          <p:grpSpPr>
            <a:xfrm rot="5400000">
              <a:off x="2558198" y="3397489"/>
              <a:ext cx="640080" cy="153024"/>
              <a:chOff x="3272862" y="3216785"/>
              <a:chExt cx="640080" cy="153024"/>
            </a:xfrm>
          </p:grpSpPr>
          <p:cxnSp>
            <p:nvCxnSpPr>
              <p:cNvPr id="273" name="Straight Arrow Connector 272">
                <a:extLst>
                  <a:ext uri="{FF2B5EF4-FFF2-40B4-BE49-F238E27FC236}">
                    <a16:creationId xmlns:a16="http://schemas.microsoft.com/office/drawing/2014/main" id="{83263169-6B82-43D1-9A7D-2D78A774EA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2862" y="3299808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4" name="Group 273">
                <a:extLst>
                  <a:ext uri="{FF2B5EF4-FFF2-40B4-BE49-F238E27FC236}">
                    <a16:creationId xmlns:a16="http://schemas.microsoft.com/office/drawing/2014/main" id="{2A0E7F62-3DD0-5273-9B7F-91FA4211C66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5" name="Straight Connector 274">
                  <a:extLst>
                    <a:ext uri="{FF2B5EF4-FFF2-40B4-BE49-F238E27FC236}">
                      <a16:creationId xmlns:a16="http://schemas.microsoft.com/office/drawing/2014/main" id="{C3BCB202-1A5F-045C-7DD7-331609C948E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760EFD24-5F31-CD8E-9A20-4BEF7D71A3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5973EB99-F27F-650A-4A6D-559AF4B31B24}"/>
                    </a:ext>
                  </a:extLst>
                </p:cNvPr>
                <p:cNvSpPr txBox="1"/>
                <p:nvPr/>
              </p:nvSpPr>
              <p:spPr>
                <a:xfrm>
                  <a:off x="2932877" y="3307488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5973EB99-F27F-650A-4A6D-559AF4B31B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2877" y="3307488"/>
                  <a:ext cx="39914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261EB437-C5AE-79D1-FB0D-B1BC5350A64D}"/>
                </a:ext>
              </a:extLst>
            </p:cNvPr>
            <p:cNvGrpSpPr/>
            <p:nvPr/>
          </p:nvGrpSpPr>
          <p:grpSpPr>
            <a:xfrm>
              <a:off x="1852960" y="3055271"/>
              <a:ext cx="1005840" cy="153024"/>
              <a:chOff x="2957364" y="3216785"/>
              <a:chExt cx="1280160" cy="153024"/>
            </a:xfrm>
          </p:grpSpPr>
          <p:cxnSp>
            <p:nvCxnSpPr>
              <p:cNvPr id="269" name="Straight Arrow Connector 268">
                <a:extLst>
                  <a:ext uri="{FF2B5EF4-FFF2-40B4-BE49-F238E27FC236}">
                    <a16:creationId xmlns:a16="http://schemas.microsoft.com/office/drawing/2014/main" id="{6E9196AB-473C-DD26-F01A-9282F907DF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A0E2D0A9-2B9A-2E07-AB45-9951632F0DE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18120E4D-4B46-3CF5-EA14-6A9881067DD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2" name="Straight Connector 271">
                  <a:extLst>
                    <a:ext uri="{FF2B5EF4-FFF2-40B4-BE49-F238E27FC236}">
                      <a16:creationId xmlns:a16="http://schemas.microsoft.com/office/drawing/2014/main" id="{870ADBE4-68CD-606B-AD88-9A6051A0A8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0487FA3E-37ED-C6DF-C6CE-311B50B5EF2C}"/>
                </a:ext>
              </a:extLst>
            </p:cNvPr>
            <p:cNvGrpSpPr/>
            <p:nvPr/>
          </p:nvGrpSpPr>
          <p:grpSpPr>
            <a:xfrm rot="5400000">
              <a:off x="2548863" y="4045959"/>
              <a:ext cx="640080" cy="153024"/>
              <a:chOff x="2957364" y="3216785"/>
              <a:chExt cx="1280160" cy="153024"/>
            </a:xfrm>
          </p:grpSpPr>
          <p:cxnSp>
            <p:nvCxnSpPr>
              <p:cNvPr id="265" name="Straight Arrow Connector 264">
                <a:extLst>
                  <a:ext uri="{FF2B5EF4-FFF2-40B4-BE49-F238E27FC236}">
                    <a16:creationId xmlns:a16="http://schemas.microsoft.com/office/drawing/2014/main" id="{A5528455-9ACA-E8DE-BBFA-7705EA598E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9329ECC2-ABC1-1FFC-11D2-64DAFB68946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67" name="Straight Connector 266">
                  <a:extLst>
                    <a:ext uri="{FF2B5EF4-FFF2-40B4-BE49-F238E27FC236}">
                      <a16:creationId xmlns:a16="http://schemas.microsoft.com/office/drawing/2014/main" id="{535A0198-5626-1575-AD95-9F7EDA2C2AB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8" name="Straight Connector 267">
                  <a:extLst>
                    <a:ext uri="{FF2B5EF4-FFF2-40B4-BE49-F238E27FC236}">
                      <a16:creationId xmlns:a16="http://schemas.microsoft.com/office/drawing/2014/main" id="{9179DDA2-BAF9-CC49-3F34-53ED507166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65279C3E-394A-1E36-CE5B-96F9DEE28434}"/>
                </a:ext>
              </a:extLst>
            </p:cNvPr>
            <p:cNvGrpSpPr/>
            <p:nvPr/>
          </p:nvGrpSpPr>
          <p:grpSpPr>
            <a:xfrm rot="16200000" flipV="1">
              <a:off x="1528891" y="3414809"/>
              <a:ext cx="640080" cy="153024"/>
              <a:chOff x="3142555" y="3216785"/>
              <a:chExt cx="640080" cy="153024"/>
            </a:xfrm>
          </p:grpSpPr>
          <p:cxnSp>
            <p:nvCxnSpPr>
              <p:cNvPr id="261" name="Straight Arrow Connector 260">
                <a:extLst>
                  <a:ext uri="{FF2B5EF4-FFF2-40B4-BE49-F238E27FC236}">
                    <a16:creationId xmlns:a16="http://schemas.microsoft.com/office/drawing/2014/main" id="{218FEA70-8BBC-A1EF-094F-CCE1863B71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42555" y="3305751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2" name="Group 261">
                <a:extLst>
                  <a:ext uri="{FF2B5EF4-FFF2-40B4-BE49-F238E27FC236}">
                    <a16:creationId xmlns:a16="http://schemas.microsoft.com/office/drawing/2014/main" id="{34CCAA01-7792-8A59-C103-283D23508F5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16178183-2E65-7664-70E6-6F7DD4AC217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BB404A20-6BCB-9862-E311-94E3D17A1A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CE51BEEB-D5EB-0A2B-8C27-9D2E5D1C7710}"/>
                </a:ext>
              </a:extLst>
            </p:cNvPr>
            <p:cNvGrpSpPr/>
            <p:nvPr/>
          </p:nvGrpSpPr>
          <p:grpSpPr>
            <a:xfrm flipH="1">
              <a:off x="1848931" y="3731093"/>
              <a:ext cx="1005840" cy="153024"/>
              <a:chOff x="2957364" y="3216785"/>
              <a:chExt cx="1280160" cy="153024"/>
            </a:xfrm>
          </p:grpSpPr>
          <p:cxnSp>
            <p:nvCxnSpPr>
              <p:cNvPr id="257" name="Straight Arrow Connector 256">
                <a:extLst>
                  <a:ext uri="{FF2B5EF4-FFF2-40B4-BE49-F238E27FC236}">
                    <a16:creationId xmlns:a16="http://schemas.microsoft.com/office/drawing/2014/main" id="{E2C1E338-E3CD-013C-B1B2-772C9F10A4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D2472C51-0C23-44CF-9FA4-26284D9E9E2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A19AB4FB-7826-AA61-E864-5A53FF2E50F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>
                  <a:extLst>
                    <a:ext uri="{FF2B5EF4-FFF2-40B4-BE49-F238E27FC236}">
                      <a16:creationId xmlns:a16="http://schemas.microsoft.com/office/drawing/2014/main" id="{E5CE9FC8-741A-A3A3-4638-D53989436D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73C4DE7E-E857-344C-CD4B-C268D49192BE}"/>
                </a:ext>
              </a:extLst>
            </p:cNvPr>
            <p:cNvGrpSpPr/>
            <p:nvPr/>
          </p:nvGrpSpPr>
          <p:grpSpPr>
            <a:xfrm flipH="1">
              <a:off x="1852960" y="4366309"/>
              <a:ext cx="1005840" cy="153024"/>
              <a:chOff x="2957364" y="3216785"/>
              <a:chExt cx="1280160" cy="153024"/>
            </a:xfrm>
          </p:grpSpPr>
          <p:cxnSp>
            <p:nvCxnSpPr>
              <p:cNvPr id="253" name="Straight Arrow Connector 252">
                <a:extLst>
                  <a:ext uri="{FF2B5EF4-FFF2-40B4-BE49-F238E27FC236}">
                    <a16:creationId xmlns:a16="http://schemas.microsoft.com/office/drawing/2014/main" id="{2621A1F6-E0EB-9DBB-5BF0-5B073F2B77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2C7356A2-7B04-3641-8731-CE9B54DB80F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55" name="Straight Connector 254">
                  <a:extLst>
                    <a:ext uri="{FF2B5EF4-FFF2-40B4-BE49-F238E27FC236}">
                      <a16:creationId xmlns:a16="http://schemas.microsoft.com/office/drawing/2014/main" id="{70DEBC75-C4D1-DE1D-279E-8979E2A7A90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8FBDDD43-327F-7C23-A739-1588E3C2BC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0" name="TextBox 249">
                  <a:extLst>
                    <a:ext uri="{FF2B5EF4-FFF2-40B4-BE49-F238E27FC236}">
                      <a16:creationId xmlns:a16="http://schemas.microsoft.com/office/drawing/2014/main" id="{14285960-2D4B-913E-93F6-009361E65360}"/>
                    </a:ext>
                  </a:extLst>
                </p:cNvPr>
                <p:cNvSpPr txBox="1"/>
                <p:nvPr/>
              </p:nvSpPr>
              <p:spPr>
                <a:xfrm>
                  <a:off x="2958940" y="3945673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250" name="TextBox 249">
                  <a:extLst>
                    <a:ext uri="{FF2B5EF4-FFF2-40B4-BE49-F238E27FC236}">
                      <a16:creationId xmlns:a16="http://schemas.microsoft.com/office/drawing/2014/main" id="{14285960-2D4B-913E-93F6-009361E653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8940" y="3945673"/>
                  <a:ext cx="399148" cy="276999"/>
                </a:xfrm>
                <a:prstGeom prst="rect">
                  <a:avLst/>
                </a:prstGeom>
                <a:blipFill>
                  <a:blip r:embed="rId8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42089283-7AA8-1FD3-4EFE-34B92F87E3DE}"/>
                </a:ext>
              </a:extLst>
            </p:cNvPr>
            <p:cNvSpPr txBox="1"/>
            <p:nvPr/>
          </p:nvSpPr>
          <p:spPr>
            <a:xfrm>
              <a:off x="2177169" y="3387638"/>
              <a:ext cx="545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11</a:t>
              </a:r>
            </a:p>
          </p:txBody>
        </p:sp>
        <p:sp>
          <p:nvSpPr>
            <p:cNvPr id="252" name="TextBox 251">
              <a:extLst>
                <a:ext uri="{FF2B5EF4-FFF2-40B4-BE49-F238E27FC236}">
                  <a16:creationId xmlns:a16="http://schemas.microsoft.com/office/drawing/2014/main" id="{9097F946-FE9A-D643-C385-2446C85D3BEF}"/>
                </a:ext>
              </a:extLst>
            </p:cNvPr>
            <p:cNvSpPr txBox="1"/>
            <p:nvPr/>
          </p:nvSpPr>
          <p:spPr>
            <a:xfrm>
              <a:off x="2278509" y="4022617"/>
              <a:ext cx="5697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21</a:t>
              </a:r>
            </a:p>
          </p:txBody>
        </p:sp>
      </p:grpSp>
      <p:grpSp>
        <p:nvGrpSpPr>
          <p:cNvPr id="301" name="Group 300">
            <a:extLst>
              <a:ext uri="{FF2B5EF4-FFF2-40B4-BE49-F238E27FC236}">
                <a16:creationId xmlns:a16="http://schemas.microsoft.com/office/drawing/2014/main" id="{6CDE06B4-3C86-DC93-A2EF-B8A0F1933B6B}"/>
              </a:ext>
            </a:extLst>
          </p:cNvPr>
          <p:cNvGrpSpPr/>
          <p:nvPr/>
        </p:nvGrpSpPr>
        <p:grpSpPr>
          <a:xfrm>
            <a:off x="1563395" y="1169706"/>
            <a:ext cx="4054265" cy="1802641"/>
            <a:chOff x="830186" y="2716692"/>
            <a:chExt cx="4054265" cy="1802641"/>
          </a:xfrm>
        </p:grpSpPr>
        <p:grpSp>
          <p:nvGrpSpPr>
            <p:cNvPr id="302" name="Group 301">
              <a:extLst>
                <a:ext uri="{FF2B5EF4-FFF2-40B4-BE49-F238E27FC236}">
                  <a16:creationId xmlns:a16="http://schemas.microsoft.com/office/drawing/2014/main" id="{00222638-BBB1-7B18-DA37-A88434E44DF4}"/>
                </a:ext>
              </a:extLst>
            </p:cNvPr>
            <p:cNvGrpSpPr/>
            <p:nvPr/>
          </p:nvGrpSpPr>
          <p:grpSpPr>
            <a:xfrm>
              <a:off x="830186" y="3060992"/>
              <a:ext cx="1005840" cy="153024"/>
              <a:chOff x="2957364" y="3216785"/>
              <a:chExt cx="1280160" cy="153024"/>
            </a:xfrm>
          </p:grpSpPr>
          <p:cxnSp>
            <p:nvCxnSpPr>
              <p:cNvPr id="364" name="Straight Arrow Connector 363">
                <a:extLst>
                  <a:ext uri="{FF2B5EF4-FFF2-40B4-BE49-F238E27FC236}">
                    <a16:creationId xmlns:a16="http://schemas.microsoft.com/office/drawing/2014/main" id="{2B669805-E067-DF71-29C6-D7B60BE16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65" name="Group 364">
                <a:extLst>
                  <a:ext uri="{FF2B5EF4-FFF2-40B4-BE49-F238E27FC236}">
                    <a16:creationId xmlns:a16="http://schemas.microsoft.com/office/drawing/2014/main" id="{58C959E5-9F89-33AA-967F-6B3632E6F72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6" name="Straight Connector 365">
                  <a:extLst>
                    <a:ext uri="{FF2B5EF4-FFF2-40B4-BE49-F238E27FC236}">
                      <a16:creationId xmlns:a16="http://schemas.microsoft.com/office/drawing/2014/main" id="{241492DF-CB73-9946-9576-5AEA4FCFD0F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7" name="Straight Connector 366">
                  <a:extLst>
                    <a:ext uri="{FF2B5EF4-FFF2-40B4-BE49-F238E27FC236}">
                      <a16:creationId xmlns:a16="http://schemas.microsoft.com/office/drawing/2014/main" id="{C3AE1FCF-E0F7-3B75-B73F-77AED75C28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3" name="Group 302">
              <a:extLst>
                <a:ext uri="{FF2B5EF4-FFF2-40B4-BE49-F238E27FC236}">
                  <a16:creationId xmlns:a16="http://schemas.microsoft.com/office/drawing/2014/main" id="{22036978-8DAA-6EC6-361F-D0721E9ED3CC}"/>
                </a:ext>
              </a:extLst>
            </p:cNvPr>
            <p:cNvGrpSpPr/>
            <p:nvPr/>
          </p:nvGrpSpPr>
          <p:grpSpPr>
            <a:xfrm>
              <a:off x="3878611" y="3066427"/>
              <a:ext cx="1005840" cy="153024"/>
              <a:chOff x="2957364" y="3216785"/>
              <a:chExt cx="1280160" cy="153024"/>
            </a:xfrm>
          </p:grpSpPr>
          <p:cxnSp>
            <p:nvCxnSpPr>
              <p:cNvPr id="360" name="Straight Arrow Connector 359">
                <a:extLst>
                  <a:ext uri="{FF2B5EF4-FFF2-40B4-BE49-F238E27FC236}">
                    <a16:creationId xmlns:a16="http://schemas.microsoft.com/office/drawing/2014/main" id="{E1BC6DFD-2E1D-4DD2-D822-7B688C3BBA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61" name="Group 360">
                <a:extLst>
                  <a:ext uri="{FF2B5EF4-FFF2-40B4-BE49-F238E27FC236}">
                    <a16:creationId xmlns:a16="http://schemas.microsoft.com/office/drawing/2014/main" id="{08FABB37-14CB-2831-C489-CC5C3A52E5B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2" name="Straight Connector 361">
                  <a:extLst>
                    <a:ext uri="{FF2B5EF4-FFF2-40B4-BE49-F238E27FC236}">
                      <a16:creationId xmlns:a16="http://schemas.microsoft.com/office/drawing/2014/main" id="{6303C60D-83FA-D508-E973-9A2904CADEA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Straight Connector 362">
                  <a:extLst>
                    <a:ext uri="{FF2B5EF4-FFF2-40B4-BE49-F238E27FC236}">
                      <a16:creationId xmlns:a16="http://schemas.microsoft.com/office/drawing/2014/main" id="{3697322E-C29C-0331-3C75-3F5C18335F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4" name="Group 303">
              <a:extLst>
                <a:ext uri="{FF2B5EF4-FFF2-40B4-BE49-F238E27FC236}">
                  <a16:creationId xmlns:a16="http://schemas.microsoft.com/office/drawing/2014/main" id="{270F1D7E-5DBA-C554-E85B-BA1363065F8E}"/>
                </a:ext>
              </a:extLst>
            </p:cNvPr>
            <p:cNvGrpSpPr/>
            <p:nvPr/>
          </p:nvGrpSpPr>
          <p:grpSpPr>
            <a:xfrm rot="16200000" flipV="1">
              <a:off x="1518614" y="4070268"/>
              <a:ext cx="640080" cy="153024"/>
              <a:chOff x="3196088" y="3216785"/>
              <a:chExt cx="640080" cy="153024"/>
            </a:xfrm>
          </p:grpSpPr>
          <p:cxnSp>
            <p:nvCxnSpPr>
              <p:cNvPr id="356" name="Straight Arrow Connector 355">
                <a:extLst>
                  <a:ext uri="{FF2B5EF4-FFF2-40B4-BE49-F238E27FC236}">
                    <a16:creationId xmlns:a16="http://schemas.microsoft.com/office/drawing/2014/main" id="{2DEE9987-707F-F3CF-08DA-C187347293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96088" y="3305947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7" name="Group 356">
                <a:extLst>
                  <a:ext uri="{FF2B5EF4-FFF2-40B4-BE49-F238E27FC236}">
                    <a16:creationId xmlns:a16="http://schemas.microsoft.com/office/drawing/2014/main" id="{4B0F82CD-2AA6-B971-FADC-55541093406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58" name="Straight Connector 357">
                  <a:extLst>
                    <a:ext uri="{FF2B5EF4-FFF2-40B4-BE49-F238E27FC236}">
                      <a16:creationId xmlns:a16="http://schemas.microsoft.com/office/drawing/2014/main" id="{B577A609-28BC-FBBD-C2EE-F465C2757A0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9" name="Straight Connector 358">
                  <a:extLst>
                    <a:ext uri="{FF2B5EF4-FFF2-40B4-BE49-F238E27FC236}">
                      <a16:creationId xmlns:a16="http://schemas.microsoft.com/office/drawing/2014/main" id="{0C6DA5CF-02E8-1184-0464-4569F49D04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422994B5-0349-FC69-5191-56761A73C6D8}"/>
                </a:ext>
              </a:extLst>
            </p:cNvPr>
            <p:cNvGrpSpPr/>
            <p:nvPr/>
          </p:nvGrpSpPr>
          <p:grpSpPr>
            <a:xfrm>
              <a:off x="2851862" y="3054649"/>
              <a:ext cx="1005840" cy="153024"/>
              <a:chOff x="2957364" y="3216785"/>
              <a:chExt cx="1280160" cy="153024"/>
            </a:xfrm>
          </p:grpSpPr>
          <p:cxnSp>
            <p:nvCxnSpPr>
              <p:cNvPr id="352" name="Straight Arrow Connector 351">
                <a:extLst>
                  <a:ext uri="{FF2B5EF4-FFF2-40B4-BE49-F238E27FC236}">
                    <a16:creationId xmlns:a16="http://schemas.microsoft.com/office/drawing/2014/main" id="{E1153546-37B6-5AD8-07C1-B22899DCA7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3" name="Group 352">
                <a:extLst>
                  <a:ext uri="{FF2B5EF4-FFF2-40B4-BE49-F238E27FC236}">
                    <a16:creationId xmlns:a16="http://schemas.microsoft.com/office/drawing/2014/main" id="{541EE679-BF43-907E-489B-1394CD28AD5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54" name="Straight Connector 353">
                  <a:extLst>
                    <a:ext uri="{FF2B5EF4-FFF2-40B4-BE49-F238E27FC236}">
                      <a16:creationId xmlns:a16="http://schemas.microsoft.com/office/drawing/2014/main" id="{D5741407-7D2A-581D-BFC8-DE86222E1B4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Connector 354">
                  <a:extLst>
                    <a:ext uri="{FF2B5EF4-FFF2-40B4-BE49-F238E27FC236}">
                      <a16:creationId xmlns:a16="http://schemas.microsoft.com/office/drawing/2014/main" id="{133635A2-73C5-A0E2-6C5E-B69BACC2EA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6" name="Group 305">
              <a:extLst>
                <a:ext uri="{FF2B5EF4-FFF2-40B4-BE49-F238E27FC236}">
                  <a16:creationId xmlns:a16="http://schemas.microsoft.com/office/drawing/2014/main" id="{C5977584-CA4D-9307-B198-33DE7FA0FC52}"/>
                </a:ext>
              </a:extLst>
            </p:cNvPr>
            <p:cNvGrpSpPr/>
            <p:nvPr/>
          </p:nvGrpSpPr>
          <p:grpSpPr>
            <a:xfrm>
              <a:off x="2874982" y="3715941"/>
              <a:ext cx="1005840" cy="153024"/>
              <a:chOff x="2957364" y="3216785"/>
              <a:chExt cx="1280160" cy="153024"/>
            </a:xfrm>
          </p:grpSpPr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5DAA4836-3509-6800-5D4B-8CFCB32E91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63883143-52FD-EC0E-D41F-6C50775706C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50" name="Straight Connector 349">
                  <a:extLst>
                    <a:ext uri="{FF2B5EF4-FFF2-40B4-BE49-F238E27FC236}">
                      <a16:creationId xmlns:a16="http://schemas.microsoft.com/office/drawing/2014/main" id="{83E7F1D6-5BAC-A6CB-F815-315A955090D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1" name="Straight Connector 350">
                  <a:extLst>
                    <a:ext uri="{FF2B5EF4-FFF2-40B4-BE49-F238E27FC236}">
                      <a16:creationId xmlns:a16="http://schemas.microsoft.com/office/drawing/2014/main" id="{3DD51858-07C5-0AF8-131E-C061359D3F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07" name="Group 306">
              <a:extLst>
                <a:ext uri="{FF2B5EF4-FFF2-40B4-BE49-F238E27FC236}">
                  <a16:creationId xmlns:a16="http://schemas.microsoft.com/office/drawing/2014/main" id="{7760EE83-36CF-5EC9-59AF-8E0E0F1907D3}"/>
                </a:ext>
              </a:extLst>
            </p:cNvPr>
            <p:cNvGrpSpPr/>
            <p:nvPr/>
          </p:nvGrpSpPr>
          <p:grpSpPr>
            <a:xfrm rot="16200000" flipV="1">
              <a:off x="3560706" y="3391196"/>
              <a:ext cx="640080" cy="153024"/>
              <a:chOff x="2957364" y="3216785"/>
              <a:chExt cx="1280160" cy="153024"/>
            </a:xfrm>
          </p:grpSpPr>
          <p:cxnSp>
            <p:nvCxnSpPr>
              <p:cNvPr id="344" name="Straight Arrow Connector 343">
                <a:extLst>
                  <a:ext uri="{FF2B5EF4-FFF2-40B4-BE49-F238E27FC236}">
                    <a16:creationId xmlns:a16="http://schemas.microsoft.com/office/drawing/2014/main" id="{4191A846-7CCE-9F69-E149-CD677CDEC8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45" name="Group 344">
                <a:extLst>
                  <a:ext uri="{FF2B5EF4-FFF2-40B4-BE49-F238E27FC236}">
                    <a16:creationId xmlns:a16="http://schemas.microsoft.com/office/drawing/2014/main" id="{BD3A5DC3-0B9F-7DAE-C87C-86C4F98EBC6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46" name="Straight Connector 345">
                  <a:extLst>
                    <a:ext uri="{FF2B5EF4-FFF2-40B4-BE49-F238E27FC236}">
                      <a16:creationId xmlns:a16="http://schemas.microsoft.com/office/drawing/2014/main" id="{C71CEE62-DF8F-489C-1F17-7C38DB0EC33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Straight Connector 346">
                  <a:extLst>
                    <a:ext uri="{FF2B5EF4-FFF2-40B4-BE49-F238E27FC236}">
                      <a16:creationId xmlns:a16="http://schemas.microsoft.com/office/drawing/2014/main" id="{AD997E27-78E6-FD03-DE27-6BA50FE07D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4073E7B5-6516-3E8F-02D0-1BA98E87D090}"/>
                </a:ext>
              </a:extLst>
            </p:cNvPr>
            <p:cNvSpPr txBox="1"/>
            <p:nvPr/>
          </p:nvSpPr>
          <p:spPr>
            <a:xfrm>
              <a:off x="3273929" y="3387638"/>
              <a:ext cx="5099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e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11</a:t>
              </a:r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3241FE10-194A-1448-05BD-8C87E739D349}"/>
                </a:ext>
              </a:extLst>
            </p:cNvPr>
            <p:cNvSpPr txBox="1"/>
            <p:nvPr/>
          </p:nvSpPr>
          <p:spPr>
            <a:xfrm>
              <a:off x="3207152" y="2716692"/>
              <a:ext cx="673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e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01</a:t>
              </a:r>
            </a:p>
          </p:txBody>
        </p:sp>
        <p:grpSp>
          <p:nvGrpSpPr>
            <p:cNvPr id="310" name="Group 309">
              <a:extLst>
                <a:ext uri="{FF2B5EF4-FFF2-40B4-BE49-F238E27FC236}">
                  <a16:creationId xmlns:a16="http://schemas.microsoft.com/office/drawing/2014/main" id="{F69FBEB2-1EB6-46C6-F8D8-AFEFD0E437DC}"/>
                </a:ext>
              </a:extLst>
            </p:cNvPr>
            <p:cNvGrpSpPr/>
            <p:nvPr/>
          </p:nvGrpSpPr>
          <p:grpSpPr>
            <a:xfrm rot="5400000">
              <a:off x="2558198" y="3397489"/>
              <a:ext cx="640080" cy="153024"/>
              <a:chOff x="3272862" y="3216785"/>
              <a:chExt cx="640080" cy="153024"/>
            </a:xfrm>
          </p:grpSpPr>
          <p:cxnSp>
            <p:nvCxnSpPr>
              <p:cNvPr id="340" name="Straight Arrow Connector 339">
                <a:extLst>
                  <a:ext uri="{FF2B5EF4-FFF2-40B4-BE49-F238E27FC236}">
                    <a16:creationId xmlns:a16="http://schemas.microsoft.com/office/drawing/2014/main" id="{21FB40B5-BAC5-2C1B-149C-FE5F2A6D61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2862" y="3299808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41" name="Group 340">
                <a:extLst>
                  <a:ext uri="{FF2B5EF4-FFF2-40B4-BE49-F238E27FC236}">
                    <a16:creationId xmlns:a16="http://schemas.microsoft.com/office/drawing/2014/main" id="{61CEB20F-40D0-2420-E956-7C0C27FE7D3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42" name="Straight Connector 341">
                  <a:extLst>
                    <a:ext uri="{FF2B5EF4-FFF2-40B4-BE49-F238E27FC236}">
                      <a16:creationId xmlns:a16="http://schemas.microsoft.com/office/drawing/2014/main" id="{B7E03CDC-F8CB-7D34-95E1-B68ED130DF4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Straight Connector 342">
                  <a:extLst>
                    <a:ext uri="{FF2B5EF4-FFF2-40B4-BE49-F238E27FC236}">
                      <a16:creationId xmlns:a16="http://schemas.microsoft.com/office/drawing/2014/main" id="{6D413915-DD73-9B15-5BEF-2EC61AC9CC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1" name="TextBox 310">
                  <a:extLst>
                    <a:ext uri="{FF2B5EF4-FFF2-40B4-BE49-F238E27FC236}">
                      <a16:creationId xmlns:a16="http://schemas.microsoft.com/office/drawing/2014/main" id="{6F7A4C71-80A4-25E7-8403-A80C5DE2D6BF}"/>
                    </a:ext>
                  </a:extLst>
                </p:cNvPr>
                <p:cNvSpPr txBox="1"/>
                <p:nvPr/>
              </p:nvSpPr>
              <p:spPr>
                <a:xfrm>
                  <a:off x="2932877" y="3307488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311" name="TextBox 310">
                  <a:extLst>
                    <a:ext uri="{FF2B5EF4-FFF2-40B4-BE49-F238E27FC236}">
                      <a16:creationId xmlns:a16="http://schemas.microsoft.com/office/drawing/2014/main" id="{6F7A4C71-80A4-25E7-8403-A80C5DE2D6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2877" y="3307488"/>
                  <a:ext cx="399148" cy="276999"/>
                </a:xfrm>
                <a:prstGeom prst="rect">
                  <a:avLst/>
                </a:prstGeom>
                <a:blipFill>
                  <a:blip r:embed="rId9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283EAAF3-E8BC-EBEE-242C-FDBE370AE3F3}"/>
                </a:ext>
              </a:extLst>
            </p:cNvPr>
            <p:cNvGrpSpPr/>
            <p:nvPr/>
          </p:nvGrpSpPr>
          <p:grpSpPr>
            <a:xfrm>
              <a:off x="1852960" y="3055271"/>
              <a:ext cx="1005840" cy="153024"/>
              <a:chOff x="2957364" y="3216785"/>
              <a:chExt cx="1280160" cy="153024"/>
            </a:xfrm>
          </p:grpSpPr>
          <p:cxnSp>
            <p:nvCxnSpPr>
              <p:cNvPr id="336" name="Straight Arrow Connector 335">
                <a:extLst>
                  <a:ext uri="{FF2B5EF4-FFF2-40B4-BE49-F238E27FC236}">
                    <a16:creationId xmlns:a16="http://schemas.microsoft.com/office/drawing/2014/main" id="{06B10037-8092-CFAD-9EF9-59D150E9ED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7" name="Group 336">
                <a:extLst>
                  <a:ext uri="{FF2B5EF4-FFF2-40B4-BE49-F238E27FC236}">
                    <a16:creationId xmlns:a16="http://schemas.microsoft.com/office/drawing/2014/main" id="{8D37C944-CB10-C286-EBC2-E71196002EA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38" name="Straight Connector 337">
                  <a:extLst>
                    <a:ext uri="{FF2B5EF4-FFF2-40B4-BE49-F238E27FC236}">
                      <a16:creationId xmlns:a16="http://schemas.microsoft.com/office/drawing/2014/main" id="{180B98BB-DD5F-8E10-B9C1-6F228C0CEB1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>
                  <a:extLst>
                    <a:ext uri="{FF2B5EF4-FFF2-40B4-BE49-F238E27FC236}">
                      <a16:creationId xmlns:a16="http://schemas.microsoft.com/office/drawing/2014/main" id="{99B83399-0404-AFC4-766D-C65D6545BD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3" name="Group 312">
              <a:extLst>
                <a:ext uri="{FF2B5EF4-FFF2-40B4-BE49-F238E27FC236}">
                  <a16:creationId xmlns:a16="http://schemas.microsoft.com/office/drawing/2014/main" id="{58AEEFF0-9AB8-DBF6-D1C0-2A777E496FC6}"/>
                </a:ext>
              </a:extLst>
            </p:cNvPr>
            <p:cNvGrpSpPr/>
            <p:nvPr/>
          </p:nvGrpSpPr>
          <p:grpSpPr>
            <a:xfrm rot="5400000">
              <a:off x="2548863" y="4045959"/>
              <a:ext cx="640080" cy="153024"/>
              <a:chOff x="2957364" y="3216785"/>
              <a:chExt cx="1280160" cy="153024"/>
            </a:xfrm>
          </p:grpSpPr>
          <p:cxnSp>
            <p:nvCxnSpPr>
              <p:cNvPr id="332" name="Straight Arrow Connector 331">
                <a:extLst>
                  <a:ext uri="{FF2B5EF4-FFF2-40B4-BE49-F238E27FC236}">
                    <a16:creationId xmlns:a16="http://schemas.microsoft.com/office/drawing/2014/main" id="{9F448666-C128-46B4-8146-E71ADF9E10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3" name="Group 332">
                <a:extLst>
                  <a:ext uri="{FF2B5EF4-FFF2-40B4-BE49-F238E27FC236}">
                    <a16:creationId xmlns:a16="http://schemas.microsoft.com/office/drawing/2014/main" id="{FE5A986B-0646-99FA-07D1-1842EB207A9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34" name="Straight Connector 333">
                  <a:extLst>
                    <a:ext uri="{FF2B5EF4-FFF2-40B4-BE49-F238E27FC236}">
                      <a16:creationId xmlns:a16="http://schemas.microsoft.com/office/drawing/2014/main" id="{D4F507AC-BA4C-A8B3-E2FC-B81F7EDF167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" name="Straight Connector 334">
                  <a:extLst>
                    <a:ext uri="{FF2B5EF4-FFF2-40B4-BE49-F238E27FC236}">
                      <a16:creationId xmlns:a16="http://schemas.microsoft.com/office/drawing/2014/main" id="{4B933C06-B170-4FCE-A74E-EC933ED864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DBC8D0FA-5E0D-400C-D912-2EF8C4FCB86E}"/>
                </a:ext>
              </a:extLst>
            </p:cNvPr>
            <p:cNvGrpSpPr/>
            <p:nvPr/>
          </p:nvGrpSpPr>
          <p:grpSpPr>
            <a:xfrm rot="16200000" flipV="1">
              <a:off x="1528891" y="3414809"/>
              <a:ext cx="640080" cy="153024"/>
              <a:chOff x="3142555" y="3216785"/>
              <a:chExt cx="640080" cy="153024"/>
            </a:xfrm>
          </p:grpSpPr>
          <p:cxnSp>
            <p:nvCxnSpPr>
              <p:cNvPr id="328" name="Straight Arrow Connector 327">
                <a:extLst>
                  <a:ext uri="{FF2B5EF4-FFF2-40B4-BE49-F238E27FC236}">
                    <a16:creationId xmlns:a16="http://schemas.microsoft.com/office/drawing/2014/main" id="{1F2026A0-6057-FC3A-6BC1-E888A7E66F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42555" y="3305751"/>
                <a:ext cx="64008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9" name="Group 328">
                <a:extLst>
                  <a:ext uri="{FF2B5EF4-FFF2-40B4-BE49-F238E27FC236}">
                    <a16:creationId xmlns:a16="http://schemas.microsoft.com/office/drawing/2014/main" id="{F087B77F-00BE-EA10-A1D9-11B7632B608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30" name="Straight Connector 329">
                  <a:extLst>
                    <a:ext uri="{FF2B5EF4-FFF2-40B4-BE49-F238E27FC236}">
                      <a16:creationId xmlns:a16="http://schemas.microsoft.com/office/drawing/2014/main" id="{76FBC5B9-268A-DA91-143D-F1B2906B1FE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Straight Connector 330">
                  <a:extLst>
                    <a:ext uri="{FF2B5EF4-FFF2-40B4-BE49-F238E27FC236}">
                      <a16:creationId xmlns:a16="http://schemas.microsoft.com/office/drawing/2014/main" id="{96727300-E5FB-C17A-8403-44C2EDCC93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E78D430A-BF31-972A-C7CF-05AA8DA35C38}"/>
                </a:ext>
              </a:extLst>
            </p:cNvPr>
            <p:cNvGrpSpPr/>
            <p:nvPr/>
          </p:nvGrpSpPr>
          <p:grpSpPr>
            <a:xfrm flipH="1">
              <a:off x="1848931" y="3731093"/>
              <a:ext cx="1005840" cy="153024"/>
              <a:chOff x="2957364" y="3216785"/>
              <a:chExt cx="1280160" cy="153024"/>
            </a:xfrm>
          </p:grpSpPr>
          <p:cxnSp>
            <p:nvCxnSpPr>
              <p:cNvPr id="324" name="Straight Arrow Connector 323">
                <a:extLst>
                  <a:ext uri="{FF2B5EF4-FFF2-40B4-BE49-F238E27FC236}">
                    <a16:creationId xmlns:a16="http://schemas.microsoft.com/office/drawing/2014/main" id="{F48D5D56-56DB-C01E-94F8-AF88B1CCAF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5" name="Group 324">
                <a:extLst>
                  <a:ext uri="{FF2B5EF4-FFF2-40B4-BE49-F238E27FC236}">
                    <a16:creationId xmlns:a16="http://schemas.microsoft.com/office/drawing/2014/main" id="{3CAD6D6A-590C-2636-F101-D2F70714905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26" name="Straight Connector 325">
                  <a:extLst>
                    <a:ext uri="{FF2B5EF4-FFF2-40B4-BE49-F238E27FC236}">
                      <a16:creationId xmlns:a16="http://schemas.microsoft.com/office/drawing/2014/main" id="{E8E61943-BA67-705B-3FF1-E601B126882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7" name="Straight Connector 326">
                  <a:extLst>
                    <a:ext uri="{FF2B5EF4-FFF2-40B4-BE49-F238E27FC236}">
                      <a16:creationId xmlns:a16="http://schemas.microsoft.com/office/drawing/2014/main" id="{62FC32C0-DB1F-6913-745F-910AFB4DBD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9E7A0271-F790-836B-B969-879AD020455E}"/>
                </a:ext>
              </a:extLst>
            </p:cNvPr>
            <p:cNvGrpSpPr/>
            <p:nvPr/>
          </p:nvGrpSpPr>
          <p:grpSpPr>
            <a:xfrm flipH="1">
              <a:off x="1852960" y="4366309"/>
              <a:ext cx="1005840" cy="153024"/>
              <a:chOff x="2957364" y="3216785"/>
              <a:chExt cx="1280160" cy="153024"/>
            </a:xfrm>
          </p:grpSpPr>
          <p:cxnSp>
            <p:nvCxnSpPr>
              <p:cNvPr id="320" name="Straight Arrow Connector 319">
                <a:extLst>
                  <a:ext uri="{FF2B5EF4-FFF2-40B4-BE49-F238E27FC236}">
                    <a16:creationId xmlns:a16="http://schemas.microsoft.com/office/drawing/2014/main" id="{0960F178-2093-EF69-D557-5011B2DE3B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1" name="Group 320">
                <a:extLst>
                  <a:ext uri="{FF2B5EF4-FFF2-40B4-BE49-F238E27FC236}">
                    <a16:creationId xmlns:a16="http://schemas.microsoft.com/office/drawing/2014/main" id="{A1469BF7-19F5-7275-CE25-7788BD55884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22" name="Straight Connector 321">
                  <a:extLst>
                    <a:ext uri="{FF2B5EF4-FFF2-40B4-BE49-F238E27FC236}">
                      <a16:creationId xmlns:a16="http://schemas.microsoft.com/office/drawing/2014/main" id="{9D6FDC0E-0C69-A8F2-EF1C-A4910DD17F9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3" name="Straight Connector 322">
                  <a:extLst>
                    <a:ext uri="{FF2B5EF4-FFF2-40B4-BE49-F238E27FC236}">
                      <a16:creationId xmlns:a16="http://schemas.microsoft.com/office/drawing/2014/main" id="{0540590B-7FFD-EFC4-320A-FBE5FAD748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7" name="TextBox 316">
                  <a:extLst>
                    <a:ext uri="{FF2B5EF4-FFF2-40B4-BE49-F238E27FC236}">
                      <a16:creationId xmlns:a16="http://schemas.microsoft.com/office/drawing/2014/main" id="{2DDC1989-81F9-0BF7-C78B-DF1F37753763}"/>
                    </a:ext>
                  </a:extLst>
                </p:cNvPr>
                <p:cNvSpPr txBox="1"/>
                <p:nvPr/>
              </p:nvSpPr>
              <p:spPr>
                <a:xfrm>
                  <a:off x="2958940" y="3945673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2060"/>
                    </a:solidFill>
                  </a:endParaRPr>
                </a:p>
              </p:txBody>
            </p:sp>
          </mc:Choice>
          <mc:Fallback>
            <p:sp>
              <p:nvSpPr>
                <p:cNvPr id="317" name="TextBox 316">
                  <a:extLst>
                    <a:ext uri="{FF2B5EF4-FFF2-40B4-BE49-F238E27FC236}">
                      <a16:creationId xmlns:a16="http://schemas.microsoft.com/office/drawing/2014/main" id="{2DDC1989-81F9-0BF7-C78B-DF1F377537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8940" y="3945673"/>
                  <a:ext cx="399148" cy="276999"/>
                </a:xfrm>
                <a:prstGeom prst="rect">
                  <a:avLst/>
                </a:prstGeom>
                <a:blipFill>
                  <a:blip r:embed="rId10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5430A16B-4261-A6C6-8765-CD30FF0ED763}"/>
                </a:ext>
              </a:extLst>
            </p:cNvPr>
            <p:cNvSpPr txBox="1"/>
            <p:nvPr/>
          </p:nvSpPr>
          <p:spPr>
            <a:xfrm>
              <a:off x="2177169" y="3387638"/>
              <a:ext cx="545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11</a:t>
              </a: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A92777C3-EA75-C0FE-AA4B-2690DD7470D0}"/>
                </a:ext>
              </a:extLst>
            </p:cNvPr>
            <p:cNvSpPr txBox="1"/>
            <p:nvPr/>
          </p:nvSpPr>
          <p:spPr>
            <a:xfrm>
              <a:off x="2278509" y="4022617"/>
              <a:ext cx="5697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2060"/>
                  </a:solidFill>
                </a:rPr>
                <a:t>a</a:t>
              </a:r>
              <a:r>
                <a:rPr lang="en-US" sz="2000" baseline="-25000" dirty="0">
                  <a:solidFill>
                    <a:srgbClr val="002060"/>
                  </a:solidFill>
                </a:rPr>
                <a:t>21</a:t>
              </a:r>
            </a:p>
          </p:txBody>
        </p:sp>
      </p:grpSp>
      <p:grpSp>
        <p:nvGrpSpPr>
          <p:cNvPr id="371" name="Group 370">
            <a:extLst>
              <a:ext uri="{FF2B5EF4-FFF2-40B4-BE49-F238E27FC236}">
                <a16:creationId xmlns:a16="http://schemas.microsoft.com/office/drawing/2014/main" id="{585A9C1A-A89E-D5DD-F5DD-DD46BABF91A9}"/>
              </a:ext>
            </a:extLst>
          </p:cNvPr>
          <p:cNvGrpSpPr/>
          <p:nvPr/>
        </p:nvGrpSpPr>
        <p:grpSpPr>
          <a:xfrm>
            <a:off x="536887" y="3185544"/>
            <a:ext cx="1005840" cy="153024"/>
            <a:chOff x="536887" y="3185544"/>
            <a:chExt cx="1005840" cy="153024"/>
          </a:xfrm>
        </p:grpSpPr>
        <p:cxnSp>
          <p:nvCxnSpPr>
            <p:cNvPr id="368" name="Straight Arrow Connector 367">
              <a:extLst>
                <a:ext uri="{FF2B5EF4-FFF2-40B4-BE49-F238E27FC236}">
                  <a16:creationId xmlns:a16="http://schemas.microsoft.com/office/drawing/2014/main" id="{A497001D-62E9-927A-E773-75D69B9850BD}"/>
                </a:ext>
              </a:extLst>
            </p:cNvPr>
            <p:cNvCxnSpPr>
              <a:cxnSpLocks/>
            </p:cNvCxnSpPr>
            <p:nvPr/>
          </p:nvCxnSpPr>
          <p:spPr>
            <a:xfrm>
              <a:off x="536887" y="3269328"/>
              <a:ext cx="100584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EA6E444F-3E71-9C7E-CF2A-BABEBFE3E727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5634ACBE-19E5-31E5-F138-7CF66A3DCC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2F1375DF-C347-F437-D2A4-0F65A458B63A}"/>
              </a:ext>
            </a:extLst>
          </p:cNvPr>
          <p:cNvGrpSpPr/>
          <p:nvPr/>
        </p:nvGrpSpPr>
        <p:grpSpPr>
          <a:xfrm rot="16200000">
            <a:off x="728471" y="2350620"/>
            <a:ext cx="1663127" cy="153024"/>
            <a:chOff x="-120401" y="3185544"/>
            <a:chExt cx="1663127" cy="153024"/>
          </a:xfrm>
        </p:grpSpPr>
        <p:cxnSp>
          <p:nvCxnSpPr>
            <p:cNvPr id="373" name="Straight Arrow Connector 372">
              <a:extLst>
                <a:ext uri="{FF2B5EF4-FFF2-40B4-BE49-F238E27FC236}">
                  <a16:creationId xmlns:a16="http://schemas.microsoft.com/office/drawing/2014/main" id="{ACC743BC-1E16-4FC4-3165-0D97BF6EF8F6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699038" y="2425640"/>
              <a:ext cx="24250" cy="1663127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6D3CF2AA-E136-4A16-F386-43D37E04442E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5D1BECB5-E0B8-E780-A327-CB4F9C06E4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7" name="Group 376">
            <a:extLst>
              <a:ext uri="{FF2B5EF4-FFF2-40B4-BE49-F238E27FC236}">
                <a16:creationId xmlns:a16="http://schemas.microsoft.com/office/drawing/2014/main" id="{936E6DD9-1C3A-74A6-DB76-438F241A7655}"/>
              </a:ext>
            </a:extLst>
          </p:cNvPr>
          <p:cNvGrpSpPr/>
          <p:nvPr/>
        </p:nvGrpSpPr>
        <p:grpSpPr>
          <a:xfrm rot="5400000" flipV="1">
            <a:off x="681109" y="4070539"/>
            <a:ext cx="1750193" cy="153024"/>
            <a:chOff x="-120401" y="3185544"/>
            <a:chExt cx="1750193" cy="153024"/>
          </a:xfrm>
        </p:grpSpPr>
        <p:cxnSp>
          <p:nvCxnSpPr>
            <p:cNvPr id="378" name="Straight Arrow Connector 377">
              <a:extLst>
                <a:ext uri="{FF2B5EF4-FFF2-40B4-BE49-F238E27FC236}">
                  <a16:creationId xmlns:a16="http://schemas.microsoft.com/office/drawing/2014/main" id="{7E111EE5-D9D6-031A-8FE3-C8E80EB2E628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736613" y="2388065"/>
              <a:ext cx="36166" cy="1750193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E3537C84-8CE3-920C-6374-2930574913BD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A3C32DEB-09DE-C552-F76D-D561024AC3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E455201F-8461-E991-45FF-31B0E793AD4C}"/>
              </a:ext>
            </a:extLst>
          </p:cNvPr>
          <p:cNvGrpSpPr/>
          <p:nvPr/>
        </p:nvGrpSpPr>
        <p:grpSpPr>
          <a:xfrm>
            <a:off x="5613925" y="3195359"/>
            <a:ext cx="2951971" cy="153024"/>
            <a:chOff x="-25390" y="3185544"/>
            <a:chExt cx="2951971" cy="153024"/>
          </a:xfrm>
        </p:grpSpPr>
        <p:cxnSp>
          <p:nvCxnSpPr>
            <p:cNvPr id="383" name="Straight Arrow Connector 382">
              <a:extLst>
                <a:ext uri="{FF2B5EF4-FFF2-40B4-BE49-F238E27FC236}">
                  <a16:creationId xmlns:a16="http://schemas.microsoft.com/office/drawing/2014/main" id="{849AF00A-44D6-705C-96B4-E6878041208E}"/>
                </a:ext>
              </a:extLst>
            </p:cNvPr>
            <p:cNvCxnSpPr>
              <a:cxnSpLocks/>
            </p:cNvCxnSpPr>
            <p:nvPr/>
          </p:nvCxnSpPr>
          <p:spPr>
            <a:xfrm>
              <a:off x="-25390" y="3269328"/>
              <a:ext cx="2951971" cy="13797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>
              <a:extLst>
                <a:ext uri="{FF2B5EF4-FFF2-40B4-BE49-F238E27FC236}">
                  <a16:creationId xmlns:a16="http://schemas.microsoft.com/office/drawing/2014/main" id="{B09A0AD2-A694-9EE2-AE26-28A3D1232BEC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>
              <a:extLst>
                <a:ext uri="{FF2B5EF4-FFF2-40B4-BE49-F238E27FC236}">
                  <a16:creationId xmlns:a16="http://schemas.microsoft.com/office/drawing/2014/main" id="{02B3F510-9CD9-2254-BCE1-89C28E9379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7" name="Group 386">
            <a:extLst>
              <a:ext uri="{FF2B5EF4-FFF2-40B4-BE49-F238E27FC236}">
                <a16:creationId xmlns:a16="http://schemas.microsoft.com/office/drawing/2014/main" id="{98778427-A07C-A5C3-9547-E94FA3F4AE4E}"/>
              </a:ext>
            </a:extLst>
          </p:cNvPr>
          <p:cNvGrpSpPr/>
          <p:nvPr/>
        </p:nvGrpSpPr>
        <p:grpSpPr>
          <a:xfrm rot="1757253">
            <a:off x="5621136" y="1619956"/>
            <a:ext cx="2953086" cy="1662450"/>
            <a:chOff x="-346094" y="2443132"/>
            <a:chExt cx="2953086" cy="1662450"/>
          </a:xfrm>
        </p:grpSpPr>
        <p:cxnSp>
          <p:nvCxnSpPr>
            <p:cNvPr id="388" name="Straight Arrow Connector 387">
              <a:extLst>
                <a:ext uri="{FF2B5EF4-FFF2-40B4-BE49-F238E27FC236}">
                  <a16:creationId xmlns:a16="http://schemas.microsoft.com/office/drawing/2014/main" id="{133622F3-FD94-4EAA-0A97-DE06981CE11B}"/>
                </a:ext>
              </a:extLst>
            </p:cNvPr>
            <p:cNvCxnSpPr>
              <a:cxnSpLocks/>
            </p:cNvCxnSpPr>
            <p:nvPr/>
          </p:nvCxnSpPr>
          <p:spPr>
            <a:xfrm rot="19842747">
              <a:off x="-346094" y="2443132"/>
              <a:ext cx="2953086" cy="166245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>
              <a:extLst>
                <a:ext uri="{FF2B5EF4-FFF2-40B4-BE49-F238E27FC236}">
                  <a16:creationId xmlns:a16="http://schemas.microsoft.com/office/drawing/2014/main" id="{B131B7BD-8C45-932D-CA7C-E69FBEAFF627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>
              <a:extLst>
                <a:ext uri="{FF2B5EF4-FFF2-40B4-BE49-F238E27FC236}">
                  <a16:creationId xmlns:a16="http://schemas.microsoft.com/office/drawing/2014/main" id="{7FD96C55-6FEB-2163-4AE0-FC0FE713F3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3" name="Group 392">
            <a:extLst>
              <a:ext uri="{FF2B5EF4-FFF2-40B4-BE49-F238E27FC236}">
                <a16:creationId xmlns:a16="http://schemas.microsoft.com/office/drawing/2014/main" id="{E9E6591D-9AE5-0DEF-9198-D52E1A0F3410}"/>
              </a:ext>
            </a:extLst>
          </p:cNvPr>
          <p:cNvGrpSpPr/>
          <p:nvPr/>
        </p:nvGrpSpPr>
        <p:grpSpPr>
          <a:xfrm rot="19764333">
            <a:off x="5601905" y="3320390"/>
            <a:ext cx="2988136" cy="1662450"/>
            <a:chOff x="-346094" y="2443132"/>
            <a:chExt cx="2953086" cy="1662450"/>
          </a:xfrm>
        </p:grpSpPr>
        <p:cxnSp>
          <p:nvCxnSpPr>
            <p:cNvPr id="394" name="Straight Arrow Connector 393">
              <a:extLst>
                <a:ext uri="{FF2B5EF4-FFF2-40B4-BE49-F238E27FC236}">
                  <a16:creationId xmlns:a16="http://schemas.microsoft.com/office/drawing/2014/main" id="{305A3C3F-6B03-1DC2-3A93-F5F3BE60AC7F}"/>
                </a:ext>
              </a:extLst>
            </p:cNvPr>
            <p:cNvCxnSpPr>
              <a:cxnSpLocks/>
            </p:cNvCxnSpPr>
            <p:nvPr/>
          </p:nvCxnSpPr>
          <p:spPr>
            <a:xfrm rot="19842747">
              <a:off x="-346094" y="2443132"/>
              <a:ext cx="2953086" cy="166245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>
              <a:extLst>
                <a:ext uri="{FF2B5EF4-FFF2-40B4-BE49-F238E27FC236}">
                  <a16:creationId xmlns:a16="http://schemas.microsoft.com/office/drawing/2014/main" id="{76EF4D91-C149-91A5-DD12-6B5FE8AA23E9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C95B8663-0B0E-6844-9441-9555F156AE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7" name="Group 396">
            <a:extLst>
              <a:ext uri="{FF2B5EF4-FFF2-40B4-BE49-F238E27FC236}">
                <a16:creationId xmlns:a16="http://schemas.microsoft.com/office/drawing/2014/main" id="{F66D243A-29B1-130F-F5DE-F0948795D208}"/>
              </a:ext>
            </a:extLst>
          </p:cNvPr>
          <p:cNvGrpSpPr/>
          <p:nvPr/>
        </p:nvGrpSpPr>
        <p:grpSpPr>
          <a:xfrm>
            <a:off x="8582693" y="3219006"/>
            <a:ext cx="1005840" cy="153024"/>
            <a:chOff x="536887" y="3185544"/>
            <a:chExt cx="1005840" cy="153024"/>
          </a:xfrm>
        </p:grpSpPr>
        <p:cxnSp>
          <p:nvCxnSpPr>
            <p:cNvPr id="398" name="Straight Arrow Connector 397">
              <a:extLst>
                <a:ext uri="{FF2B5EF4-FFF2-40B4-BE49-F238E27FC236}">
                  <a16:creationId xmlns:a16="http://schemas.microsoft.com/office/drawing/2014/main" id="{27697E3F-C294-B780-A5C2-7B8310C8E6AE}"/>
                </a:ext>
              </a:extLst>
            </p:cNvPr>
            <p:cNvCxnSpPr>
              <a:cxnSpLocks/>
            </p:cNvCxnSpPr>
            <p:nvPr/>
          </p:nvCxnSpPr>
          <p:spPr>
            <a:xfrm>
              <a:off x="536887" y="3269328"/>
              <a:ext cx="100584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D8AA0079-3D7F-4DA0-231B-881905CB3834}"/>
                </a:ext>
              </a:extLst>
            </p:cNvPr>
            <p:cNvCxnSpPr/>
            <p:nvPr/>
          </p:nvCxnSpPr>
          <p:spPr>
            <a:xfrm>
              <a:off x="933992" y="3185544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FB8FFA59-6906-5F67-8A95-9F68E5E186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458" y="3265416"/>
              <a:ext cx="11495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3330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EAD83-C494-26D0-FBAB-41E58841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496EE-74D1-EE56-2693-D6D262DB5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42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EF68-DABA-DD80-C5B8-FFF79662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486E2-79EC-7B05-7B1F-A80F6FB08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271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DE62-2AC5-A1E1-E2DB-29F7AAE0D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B2C5D-66E0-F3DD-85B3-C8DF9E111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27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2F06B-CBC7-CBD1-FABC-A67C6CF41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D14AD77-A241-658D-BCAF-B3CD5FB005F7}"/>
              </a:ext>
            </a:extLst>
          </p:cNvPr>
          <p:cNvGrpSpPr/>
          <p:nvPr/>
        </p:nvGrpSpPr>
        <p:grpSpPr>
          <a:xfrm>
            <a:off x="546216" y="1585146"/>
            <a:ext cx="1280160" cy="153024"/>
            <a:chOff x="2957364" y="3216785"/>
            <a:chExt cx="1280160" cy="15302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DCEBC6C3-182D-E75D-8432-DC9E26CF8D4D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A04B4B4-EC29-CEA9-B2F6-8B674164776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65B86169-EABE-A105-6EEB-23C4BC6657BD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F17AB8C9-B874-AC25-710F-8DC45A3DF1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A612D64-A7E9-6726-1C53-53A62484772E}"/>
              </a:ext>
            </a:extLst>
          </p:cNvPr>
          <p:cNvGrpSpPr/>
          <p:nvPr/>
        </p:nvGrpSpPr>
        <p:grpSpPr>
          <a:xfrm>
            <a:off x="5682242" y="1587040"/>
            <a:ext cx="1280160" cy="153024"/>
            <a:chOff x="2957364" y="3216785"/>
            <a:chExt cx="1280160" cy="153024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15B353E-54AE-9625-713F-54B6B23C87F9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6280102-CEB4-EC5A-1DD2-5FB61D9E5F2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3F1EF809-A4D4-088C-F94D-5909ED6C6AF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1946ABB4-7AE6-2DF8-2D38-3C1A24EE128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7F05A6A-F146-DFF6-F2BF-D0EA00ED2F90}"/>
              </a:ext>
            </a:extLst>
          </p:cNvPr>
          <p:cNvGrpSpPr/>
          <p:nvPr/>
        </p:nvGrpSpPr>
        <p:grpSpPr>
          <a:xfrm>
            <a:off x="3112698" y="1594943"/>
            <a:ext cx="1280160" cy="153024"/>
            <a:chOff x="2957364" y="3216785"/>
            <a:chExt cx="1280160" cy="153024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A23C965A-1AE3-32A5-51DE-F1C04551D702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8D4C9D0C-4053-E739-9666-D32900D12E1A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1289C976-1399-4672-28A7-7ABAD5499A0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1155B4E4-2AE7-9E46-F129-29AC4BBB06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46B95CC7-2121-9B58-C263-41A8C03FEC6F}"/>
              </a:ext>
            </a:extLst>
          </p:cNvPr>
          <p:cNvSpPr txBox="1"/>
          <p:nvPr/>
        </p:nvSpPr>
        <p:spPr>
          <a:xfrm>
            <a:off x="5024068" y="1273646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baseline="-25000" dirty="0">
                <a:solidFill>
                  <a:srgbClr val="FF0000"/>
                </a:solidFill>
              </a:rPr>
              <a:t>0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B114B22-31AD-6A94-7338-017B324B6E24}"/>
              </a:ext>
            </a:extLst>
          </p:cNvPr>
          <p:cNvGrpSpPr/>
          <p:nvPr/>
        </p:nvGrpSpPr>
        <p:grpSpPr>
          <a:xfrm rot="16200000" flipV="1">
            <a:off x="5076536" y="3551977"/>
            <a:ext cx="1280160" cy="153024"/>
            <a:chOff x="2957364" y="3216785"/>
            <a:chExt cx="1280160" cy="153024"/>
          </a:xfrm>
        </p:grpSpPr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AC13F3C4-C714-2222-3E59-B305453C4C73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E05C92BB-B746-2415-F3DD-1E8CA015761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E7418BDC-A989-1E32-DC8D-90402EDCE61C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43DB54E2-3BF3-831C-1CA8-3C745CE75E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2B44B67-4277-3510-EC0E-EFCF529D7231}"/>
                  </a:ext>
                </a:extLst>
              </p:cNvPr>
              <p:cNvSpPr txBox="1"/>
              <p:nvPr/>
            </p:nvSpPr>
            <p:spPr>
              <a:xfrm>
                <a:off x="4498684" y="3431301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2B44B67-4277-3510-EC0E-EFCF529D72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684" y="3431301"/>
                <a:ext cx="399148" cy="276999"/>
              </a:xfrm>
              <a:prstGeom prst="rect">
                <a:avLst/>
              </a:prstGeom>
              <a:blipFill>
                <a:blip r:embed="rId2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>
            <a:extLst>
              <a:ext uri="{FF2B5EF4-FFF2-40B4-BE49-F238E27FC236}">
                <a16:creationId xmlns:a16="http://schemas.microsoft.com/office/drawing/2014/main" id="{F5EE93AB-6B35-51EF-BD77-39D0883ADF40}"/>
              </a:ext>
            </a:extLst>
          </p:cNvPr>
          <p:cNvGrpSpPr/>
          <p:nvPr/>
        </p:nvGrpSpPr>
        <p:grpSpPr>
          <a:xfrm>
            <a:off x="4409091" y="1579991"/>
            <a:ext cx="1280160" cy="153024"/>
            <a:chOff x="2957364" y="3216785"/>
            <a:chExt cx="1280160" cy="153024"/>
          </a:xfrm>
        </p:grpSpPr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37644725-43BB-1517-8673-5F36B07D723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8976135F-14F2-9766-2084-489116B14BE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FC102CC-6AC2-2229-0549-0B0BE7361D6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A1829BD4-6459-2C3A-0F32-450E252264F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406548A-D8EE-088A-ED5E-41EE62AA1DE0}"/>
              </a:ext>
            </a:extLst>
          </p:cNvPr>
          <p:cNvGrpSpPr/>
          <p:nvPr/>
        </p:nvGrpSpPr>
        <p:grpSpPr>
          <a:xfrm rot="5400000">
            <a:off x="3788352" y="2249271"/>
            <a:ext cx="1280160" cy="153024"/>
            <a:chOff x="2957364" y="3216785"/>
            <a:chExt cx="1280160" cy="153024"/>
          </a:xfrm>
        </p:grpSpPr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6C43457E-BCFE-09F3-F84A-CD23EE4ABDE2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440AD73-F1B2-F053-EF4B-22131145A0CC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6DF85F77-DBC0-2E8C-3A5A-D0944B2B1AA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5F1A38D-F4CC-1BA0-8F5A-FCA133CA6F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C6E571A-E809-1EBC-93C3-544E3D6CD249}"/>
              </a:ext>
            </a:extLst>
          </p:cNvPr>
          <p:cNvGrpSpPr/>
          <p:nvPr/>
        </p:nvGrpSpPr>
        <p:grpSpPr>
          <a:xfrm rot="5400000">
            <a:off x="3793840" y="3529431"/>
            <a:ext cx="1280160" cy="153024"/>
            <a:chOff x="2957364" y="3216785"/>
            <a:chExt cx="1280160" cy="153024"/>
          </a:xfrm>
        </p:grpSpPr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C60EB49D-D35F-8360-83E2-794885438A6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81E98D15-2F36-EDFA-596F-B70FD60904A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393105DB-3878-C207-4BC6-15EE0A4D788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12AF81E8-6799-C1AE-3623-657FA142A85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9DD4702-C401-DC0B-8092-5F612C7C4945}"/>
              </a:ext>
            </a:extLst>
          </p:cNvPr>
          <p:cNvGrpSpPr/>
          <p:nvPr/>
        </p:nvGrpSpPr>
        <p:grpSpPr>
          <a:xfrm>
            <a:off x="4421160" y="2883652"/>
            <a:ext cx="1280160" cy="153024"/>
            <a:chOff x="2957364" y="3216785"/>
            <a:chExt cx="1280160" cy="153024"/>
          </a:xfrm>
        </p:grpSpPr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CE6580ED-99E0-264A-3D87-8CD0C738EA0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04E8D7AD-9E8F-E41D-910F-C0E2C95339A5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6C602B64-E0CF-41D7-4247-A75455D86EC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8432A4A5-37E3-4475-E4D4-3971B509F3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20BBB49-4DEC-D29E-1D2F-F479779DE37B}"/>
              </a:ext>
            </a:extLst>
          </p:cNvPr>
          <p:cNvGrpSpPr/>
          <p:nvPr/>
        </p:nvGrpSpPr>
        <p:grpSpPr>
          <a:xfrm>
            <a:off x="4428951" y="4180024"/>
            <a:ext cx="1280160" cy="153024"/>
            <a:chOff x="2957364" y="3216785"/>
            <a:chExt cx="1280160" cy="153024"/>
          </a:xfrm>
        </p:grpSpPr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B3EFC79E-6944-237B-AE20-8F0BEF970E3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8074F380-45F9-F1CA-2FE1-F46D3F2FE6F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BCA49936-EEDB-9DFD-4B1A-9D74B719DA7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D97D7B3F-082C-B17B-D5C0-A5DD660C9A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8306704-8854-2043-6004-260E67E56067}"/>
                  </a:ext>
                </a:extLst>
              </p:cNvPr>
              <p:cNvSpPr txBox="1"/>
              <p:nvPr/>
            </p:nvSpPr>
            <p:spPr>
              <a:xfrm>
                <a:off x="4569735" y="2159631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8306704-8854-2043-6004-260E67E560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9735" y="2159631"/>
                <a:ext cx="399148" cy="276999"/>
              </a:xfrm>
              <a:prstGeom prst="rect">
                <a:avLst/>
              </a:prstGeom>
              <a:blipFill>
                <a:blip r:embed="rId3"/>
                <a:stretch>
                  <a:fillRect l="-9231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>
            <a:extLst>
              <a:ext uri="{FF2B5EF4-FFF2-40B4-BE49-F238E27FC236}">
                <a16:creationId xmlns:a16="http://schemas.microsoft.com/office/drawing/2014/main" id="{02426FB8-E633-1229-DF18-B413A83F64CE}"/>
              </a:ext>
            </a:extLst>
          </p:cNvPr>
          <p:cNvGrpSpPr/>
          <p:nvPr/>
        </p:nvGrpSpPr>
        <p:grpSpPr>
          <a:xfrm rot="16200000" flipV="1">
            <a:off x="5077737" y="2238800"/>
            <a:ext cx="1280160" cy="153024"/>
            <a:chOff x="2957364" y="3216785"/>
            <a:chExt cx="1280160" cy="153024"/>
          </a:xfrm>
        </p:grpSpPr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CC98F78-CF77-195D-0BAD-426F055338F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07AC47E8-FB28-74E1-EF3F-6EB6D590EE0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61966D3-DAA7-FD6F-7780-4BF6A5FF9F07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2E33A9EB-79AD-5B0A-0675-96E0236A6CC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3A8B6E8-08A8-5A31-2DAA-E3CFD73F7059}"/>
              </a:ext>
            </a:extLst>
          </p:cNvPr>
          <p:cNvGrpSpPr/>
          <p:nvPr/>
        </p:nvGrpSpPr>
        <p:grpSpPr>
          <a:xfrm rot="16200000" flipV="1">
            <a:off x="5077737" y="4825530"/>
            <a:ext cx="1280160" cy="153024"/>
            <a:chOff x="2957364" y="3216785"/>
            <a:chExt cx="1280160" cy="153024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62F4C3E3-2388-3D31-BCFC-6388A159702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C938CFB5-6192-63E5-9E7C-F0CAB519AB0F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E4B5141-83F3-B64B-CD2B-478C0A9D20F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D705B524-F9BA-F448-3985-3CB5D996A3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4C3D653-4E69-C431-3EAE-45E2F6A83A47}"/>
              </a:ext>
            </a:extLst>
          </p:cNvPr>
          <p:cNvGrpSpPr/>
          <p:nvPr/>
        </p:nvGrpSpPr>
        <p:grpSpPr>
          <a:xfrm rot="5400000">
            <a:off x="3795041" y="4802984"/>
            <a:ext cx="1280160" cy="153024"/>
            <a:chOff x="2957364" y="3216785"/>
            <a:chExt cx="1280160" cy="153024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39775A04-2472-BAA9-EC5D-A931D62589F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125A914-52A2-2DB4-E929-04E885CA394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09310A7E-23D8-555E-815B-42266184D81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8758AB71-89A6-0D25-F71F-7425922E52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3AFA305-6AC7-102C-3A97-2A9EA64FA726}"/>
              </a:ext>
            </a:extLst>
          </p:cNvPr>
          <p:cNvGrpSpPr/>
          <p:nvPr/>
        </p:nvGrpSpPr>
        <p:grpSpPr>
          <a:xfrm>
            <a:off x="4426280" y="5452066"/>
            <a:ext cx="1280160" cy="153024"/>
            <a:chOff x="2957364" y="3216785"/>
            <a:chExt cx="1280160" cy="153024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0108BBCD-EB4F-817E-BF02-0969C2CF4E6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CC639542-3E65-F555-4314-58C611BC318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81A03D1D-9803-A8AC-8DE6-430BE0B1ACF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123977F8-9C68-813C-E948-0B5525058A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B790D1D-EF0E-2277-30B1-5A378118FC44}"/>
                  </a:ext>
                </a:extLst>
              </p:cNvPr>
              <p:cNvSpPr txBox="1"/>
              <p:nvPr/>
            </p:nvSpPr>
            <p:spPr>
              <a:xfrm>
                <a:off x="4556793" y="4684327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B790D1D-EF0E-2277-30B1-5A378118F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6793" y="4684327"/>
                <a:ext cx="399148" cy="276999"/>
              </a:xfrm>
              <a:prstGeom prst="rect">
                <a:avLst/>
              </a:prstGeom>
              <a:blipFill>
                <a:blip r:embed="rId4"/>
                <a:stretch>
                  <a:fillRect l="-9231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EFCD90A8-2442-DBE3-AE16-CB4B94E9137E}"/>
              </a:ext>
            </a:extLst>
          </p:cNvPr>
          <p:cNvSpPr txBox="1"/>
          <p:nvPr/>
        </p:nvSpPr>
        <p:spPr>
          <a:xfrm>
            <a:off x="4946605" y="2556901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002C757-6600-E7BE-6C7A-A484290DFDF7}"/>
              </a:ext>
            </a:extLst>
          </p:cNvPr>
          <p:cNvSpPr txBox="1"/>
          <p:nvPr/>
        </p:nvSpPr>
        <p:spPr>
          <a:xfrm>
            <a:off x="4906629" y="3842946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D994DE9-F11E-4B38-A35B-C3316938E753}"/>
              </a:ext>
            </a:extLst>
          </p:cNvPr>
          <p:cNvSpPr txBox="1"/>
          <p:nvPr/>
        </p:nvSpPr>
        <p:spPr>
          <a:xfrm>
            <a:off x="4933503" y="5105845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b</a:t>
            </a:r>
            <a:r>
              <a:rPr lang="en-US" sz="2000" baseline="-25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69D4C425-9B36-EE29-29C0-CF2A7797DC8E}"/>
              </a:ext>
            </a:extLst>
          </p:cNvPr>
          <p:cNvGrpSpPr/>
          <p:nvPr/>
        </p:nvGrpSpPr>
        <p:grpSpPr>
          <a:xfrm rot="5400000">
            <a:off x="2495993" y="2232061"/>
            <a:ext cx="1280160" cy="153024"/>
            <a:chOff x="2957364" y="3216785"/>
            <a:chExt cx="1280160" cy="153024"/>
          </a:xfrm>
        </p:grpSpPr>
        <p:cxnSp>
          <p:nvCxnSpPr>
            <p:cNvPr id="141" name="Straight Arrow Connector 140">
              <a:extLst>
                <a:ext uri="{FF2B5EF4-FFF2-40B4-BE49-F238E27FC236}">
                  <a16:creationId xmlns:a16="http://schemas.microsoft.com/office/drawing/2014/main" id="{022C0CA8-5977-1AAF-F104-7CA70343322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09E93E9C-954E-0E70-DCF0-550C71B8222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DEBC75C8-A7FB-1940-DB48-04E0F63B233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011D9036-59BC-B40F-D539-A05374B8670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A433A9B7-C6FF-4919-EE65-B18E38E67DBC}"/>
                  </a:ext>
                </a:extLst>
              </p:cNvPr>
              <p:cNvSpPr txBox="1"/>
              <p:nvPr/>
            </p:nvSpPr>
            <p:spPr>
              <a:xfrm>
                <a:off x="3233083" y="2179132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A433A9B7-C6FF-4919-EE65-B18E38E67D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083" y="2179132"/>
                <a:ext cx="399148" cy="276999"/>
              </a:xfrm>
              <a:prstGeom prst="rect">
                <a:avLst/>
              </a:prstGeom>
              <a:blipFill>
                <a:blip r:embed="rId5"/>
                <a:stretch>
                  <a:fillRect l="-9091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1" name="Group 90">
            <a:extLst>
              <a:ext uri="{FF2B5EF4-FFF2-40B4-BE49-F238E27FC236}">
                <a16:creationId xmlns:a16="http://schemas.microsoft.com/office/drawing/2014/main" id="{A2CAFEC6-1C0D-ECB1-630D-4646B0601302}"/>
              </a:ext>
            </a:extLst>
          </p:cNvPr>
          <p:cNvGrpSpPr/>
          <p:nvPr/>
        </p:nvGrpSpPr>
        <p:grpSpPr>
          <a:xfrm>
            <a:off x="1829854" y="1579881"/>
            <a:ext cx="1280160" cy="153024"/>
            <a:chOff x="2957364" y="3216785"/>
            <a:chExt cx="1280160" cy="153024"/>
          </a:xfrm>
        </p:grpSpPr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3C46D54F-C863-335D-6B38-979CDFA6E703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F0FF06B-63AC-6037-7A69-A33822D97A1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84316101-6513-BE85-2128-5936B2E3C44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0BA41265-DD76-C2B7-FED8-7CBAAC0F9D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B6ACBD23-E317-E8C9-76A7-BC9331E6B604}"/>
              </a:ext>
            </a:extLst>
          </p:cNvPr>
          <p:cNvGrpSpPr/>
          <p:nvPr/>
        </p:nvGrpSpPr>
        <p:grpSpPr>
          <a:xfrm rot="5400000">
            <a:off x="7633441" y="2214675"/>
            <a:ext cx="1280160" cy="153024"/>
            <a:chOff x="2957364" y="3216785"/>
            <a:chExt cx="1280160" cy="153024"/>
          </a:xfrm>
        </p:grpSpPr>
        <p:cxnSp>
          <p:nvCxnSpPr>
            <p:cNvPr id="133" name="Straight Arrow Connector 132">
              <a:extLst>
                <a:ext uri="{FF2B5EF4-FFF2-40B4-BE49-F238E27FC236}">
                  <a16:creationId xmlns:a16="http://schemas.microsoft.com/office/drawing/2014/main" id="{EDA6759C-C647-8AAD-9D9C-CC3084AD6E7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668C13A0-B0DF-3343-4789-C77434E237E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341C12FD-3DEC-CADD-C4DA-B208308BF26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BCC1A98C-FB3B-66B2-AC97-0DBDAA669C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189C947-3B47-3350-D163-15CF0BE4F183}"/>
              </a:ext>
            </a:extLst>
          </p:cNvPr>
          <p:cNvGrpSpPr/>
          <p:nvPr/>
        </p:nvGrpSpPr>
        <p:grpSpPr>
          <a:xfrm rot="16200000" flipV="1">
            <a:off x="6339289" y="2230314"/>
            <a:ext cx="1280160" cy="153024"/>
            <a:chOff x="2957364" y="3216785"/>
            <a:chExt cx="1280160" cy="153024"/>
          </a:xfrm>
        </p:grpSpPr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FABCA519-76D5-3B8E-F870-25775849F839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A494FB75-C5EB-55DE-291B-66B3A52385A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98296614-D43F-38DE-2074-5414F9709957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5607937F-E463-93C2-AB38-70CB59483D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A9F9260-C7E9-8B08-46A4-D69261BEBB27}"/>
              </a:ext>
            </a:extLst>
          </p:cNvPr>
          <p:cNvGrpSpPr/>
          <p:nvPr/>
        </p:nvGrpSpPr>
        <p:grpSpPr>
          <a:xfrm rot="16200000" flipV="1">
            <a:off x="1206402" y="2234536"/>
            <a:ext cx="1280160" cy="153024"/>
            <a:chOff x="2957364" y="3216785"/>
            <a:chExt cx="1280160" cy="153024"/>
          </a:xfrm>
        </p:grpSpPr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71E52894-F357-A7A4-39A5-30F2DACEE99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731F244-8B75-CB95-F523-06987DAE94C5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7DB4A534-1919-D556-3F2D-7CB20C27FF3E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2904DA45-B448-9985-0E69-691FD95192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06BE03BE-4107-28EA-6D02-193F76B6E05A}"/>
              </a:ext>
            </a:extLst>
          </p:cNvPr>
          <p:cNvGrpSpPr/>
          <p:nvPr/>
        </p:nvGrpSpPr>
        <p:grpSpPr>
          <a:xfrm flipH="1">
            <a:off x="1838010" y="2875085"/>
            <a:ext cx="1280160" cy="153024"/>
            <a:chOff x="2957364" y="3216785"/>
            <a:chExt cx="1280160" cy="153024"/>
          </a:xfrm>
        </p:grpSpPr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BB07F779-B5F2-F9AF-E33C-2337FE96BFF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A4465A0C-3B67-5000-FF32-79F0C9C6738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F86F516-4816-D181-E795-94A81A1CADD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E794B573-C176-8E23-B32F-AF043DE0940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3D3AD20-AA05-6651-ED4C-02ED2847E911}"/>
              </a:ext>
            </a:extLst>
          </p:cNvPr>
          <p:cNvGrpSpPr/>
          <p:nvPr/>
        </p:nvGrpSpPr>
        <p:grpSpPr>
          <a:xfrm flipH="1">
            <a:off x="6977961" y="2849529"/>
            <a:ext cx="1280160" cy="153024"/>
            <a:chOff x="2957364" y="3216785"/>
            <a:chExt cx="1280160" cy="153024"/>
          </a:xfrm>
        </p:grpSpPr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882F9A3B-093F-8B58-D70E-E7FD62E6491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9BE86E5A-D0BA-DBE6-6D27-E33A8BC80DD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4E8F1144-84BA-3177-C53E-38A007476400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51386E45-45AB-06F9-7B66-863216390DE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F78727ED-F1F4-6350-DA98-4C73A938A8AF}"/>
                  </a:ext>
                </a:extLst>
              </p:cNvPr>
              <p:cNvSpPr txBox="1"/>
              <p:nvPr/>
            </p:nvSpPr>
            <p:spPr>
              <a:xfrm>
                <a:off x="3306235" y="3317454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F78727ED-F1F4-6350-DA98-4C73A938A8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235" y="3317454"/>
                <a:ext cx="399148" cy="276999"/>
              </a:xfrm>
              <a:prstGeom prst="rect">
                <a:avLst/>
              </a:prstGeom>
              <a:blipFill>
                <a:blip r:embed="rId6"/>
                <a:stretch>
                  <a:fillRect l="-9091" t="-2174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FCD81556-BEB1-C7B3-FBF0-1148105BA072}"/>
              </a:ext>
            </a:extLst>
          </p:cNvPr>
          <p:cNvGrpSpPr/>
          <p:nvPr/>
        </p:nvGrpSpPr>
        <p:grpSpPr>
          <a:xfrm rot="5400000">
            <a:off x="10203168" y="2237324"/>
            <a:ext cx="1280160" cy="153024"/>
            <a:chOff x="2957364" y="3216785"/>
            <a:chExt cx="1280160" cy="153024"/>
          </a:xfrm>
        </p:grpSpPr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7ED7D6F3-A56A-A56B-6AF9-F416C5B3434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4C30C865-90C4-549C-3B34-10FE302F54C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323843DB-C8FB-752D-35CC-E4E6CAEDA95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EFCD1C86-C925-D323-B9E4-F5232DB17E8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409465BF-D271-911B-8F11-865E0DFBC749}"/>
              </a:ext>
            </a:extLst>
          </p:cNvPr>
          <p:cNvGrpSpPr/>
          <p:nvPr/>
        </p:nvGrpSpPr>
        <p:grpSpPr>
          <a:xfrm rot="16200000" flipV="1">
            <a:off x="8909016" y="2252963"/>
            <a:ext cx="1280160" cy="153024"/>
            <a:chOff x="2957364" y="3216785"/>
            <a:chExt cx="1280160" cy="153024"/>
          </a:xfrm>
        </p:grpSpPr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A2BA462E-6345-ACC3-99B3-24FEDC107B7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572792F3-C8B3-D808-6B24-BC1B4CA55BA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F4D67B77-0466-137C-3EE0-5D468BFD629E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420B61B9-571B-2A73-1F10-6C7BEBD4A51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3486F179-542E-6104-8832-38BDF62C15B1}"/>
              </a:ext>
            </a:extLst>
          </p:cNvPr>
          <p:cNvGrpSpPr/>
          <p:nvPr/>
        </p:nvGrpSpPr>
        <p:grpSpPr>
          <a:xfrm flipH="1">
            <a:off x="9547688" y="2872178"/>
            <a:ext cx="1280160" cy="153024"/>
            <a:chOff x="2957364" y="3216785"/>
            <a:chExt cx="1280160" cy="153024"/>
          </a:xfrm>
        </p:grpSpPr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043B8E2-C042-76E0-B4CA-CA24B5F71EB9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41328C3F-34F3-AF2C-35CC-930E2EE9DA7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2BAF4881-52AC-3261-CFBA-8C37294E251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6BCF08AF-3472-1CD8-341B-F892A31F74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4FDBDF14-7D76-7E37-A93B-2E19C2F585BA}"/>
                  </a:ext>
                </a:extLst>
              </p:cNvPr>
              <p:cNvSpPr txBox="1"/>
              <p:nvPr/>
            </p:nvSpPr>
            <p:spPr>
              <a:xfrm>
                <a:off x="3302875" y="4590869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4FDBDF14-7D76-7E37-A93B-2E19C2F58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875" y="4590869"/>
                <a:ext cx="399148" cy="276999"/>
              </a:xfrm>
              <a:prstGeom prst="rect">
                <a:avLst/>
              </a:prstGeom>
              <a:blipFill>
                <a:blip r:embed="rId7"/>
                <a:stretch>
                  <a:fillRect l="-9231" t="-2174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TextBox 101">
            <a:extLst>
              <a:ext uri="{FF2B5EF4-FFF2-40B4-BE49-F238E27FC236}">
                <a16:creationId xmlns:a16="http://schemas.microsoft.com/office/drawing/2014/main" id="{4015FE1A-EECF-FBE4-0560-96105F8368F0}"/>
              </a:ext>
            </a:extLst>
          </p:cNvPr>
          <p:cNvSpPr txBox="1"/>
          <p:nvPr/>
        </p:nvSpPr>
        <p:spPr>
          <a:xfrm>
            <a:off x="2404187" y="2523378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6423E67-B4EF-DD72-4738-6348DC454B16}"/>
              </a:ext>
            </a:extLst>
          </p:cNvPr>
          <p:cNvSpPr txBox="1"/>
          <p:nvPr/>
        </p:nvSpPr>
        <p:spPr>
          <a:xfrm>
            <a:off x="2383630" y="3780811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5E89D72F-BA56-3182-E289-66F475E28D87}"/>
              </a:ext>
            </a:extLst>
          </p:cNvPr>
          <p:cNvSpPr txBox="1"/>
          <p:nvPr/>
        </p:nvSpPr>
        <p:spPr>
          <a:xfrm>
            <a:off x="2420490" y="5050302"/>
            <a:ext cx="49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</a:t>
            </a:r>
            <a:r>
              <a:rPr lang="en-US" sz="2000" baseline="-25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8C3439A-1040-2E6B-3D8F-92639CFF8DE8}"/>
              </a:ext>
            </a:extLst>
          </p:cNvPr>
          <p:cNvGrpSpPr/>
          <p:nvPr/>
        </p:nvGrpSpPr>
        <p:grpSpPr>
          <a:xfrm>
            <a:off x="6966234" y="1576166"/>
            <a:ext cx="1280160" cy="153024"/>
            <a:chOff x="2957364" y="3216785"/>
            <a:chExt cx="1280160" cy="153024"/>
          </a:xfrm>
        </p:grpSpPr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13CBED25-66D7-D8B9-B63E-17BE6D4155A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77E61BCE-93E5-6F78-C29E-A501D01C693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A2BD4AC0-B44F-5BCF-1FAD-A1F86FD2A50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B0A60696-3759-FE37-3A44-221D8659ACC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5AE11FEE-6096-F1FD-A30E-D20C89A087A5}"/>
              </a:ext>
            </a:extLst>
          </p:cNvPr>
          <p:cNvGrpSpPr/>
          <p:nvPr/>
        </p:nvGrpSpPr>
        <p:grpSpPr>
          <a:xfrm>
            <a:off x="8252386" y="1590234"/>
            <a:ext cx="1280160" cy="153024"/>
            <a:chOff x="2957364" y="3216785"/>
            <a:chExt cx="1280160" cy="153024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CF2817A0-0907-CA7B-DFBD-31BEB24677D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87EBB72B-8C34-9259-A4B1-0C80D84527CC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9E91FE8F-43F4-2512-DE30-382B9B1D50BE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91E1A158-AFC2-267B-16EE-395CC7A582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64551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003C5-1327-4FFB-AD84-CE0388D0E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71C03C-E06C-57D1-F7D6-5DC13904E7DA}"/>
              </a:ext>
            </a:extLst>
          </p:cNvPr>
          <p:cNvSpPr txBox="1"/>
          <p:nvPr/>
        </p:nvSpPr>
        <p:spPr>
          <a:xfrm>
            <a:off x="1310912" y="1501526"/>
            <a:ext cx="941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Make a signal flow graph for the system described by the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4EB1B0-1F87-F5DB-25CF-22667AFEE473}"/>
              </a:ext>
            </a:extLst>
          </p:cNvPr>
          <p:cNvSpPr txBox="1"/>
          <p:nvPr/>
        </p:nvSpPr>
        <p:spPr>
          <a:xfrm>
            <a:off x="2448232" y="2611735"/>
            <a:ext cx="7295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y[n] = 2 x[n] – 6 x[n-1] + 2 x[n-3]  – 4 y[ n – 2] + y[ n -3]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02A131-89EB-EB4E-AADA-A00AC4F054A4}"/>
              </a:ext>
            </a:extLst>
          </p:cNvPr>
          <p:cNvSpPr txBox="1"/>
          <p:nvPr/>
        </p:nvSpPr>
        <p:spPr>
          <a:xfrm>
            <a:off x="1162725" y="749043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Practice Problem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A10C6A-C37E-3E99-4014-BBE6683112DD}"/>
              </a:ext>
            </a:extLst>
          </p:cNvPr>
          <p:cNvSpPr txBox="1"/>
          <p:nvPr/>
        </p:nvSpPr>
        <p:spPr>
          <a:xfrm>
            <a:off x="1162725" y="3721944"/>
            <a:ext cx="941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Last session we learned how to make a ladder type arrangement to implement a linear constant coefficient difference equation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883B0E-8300-6C8B-84C5-8AD9E7C6C18A}"/>
              </a:ext>
            </a:extLst>
          </p:cNvPr>
          <p:cNvSpPr txBox="1"/>
          <p:nvPr/>
        </p:nvSpPr>
        <p:spPr>
          <a:xfrm>
            <a:off x="1162725" y="4785986"/>
            <a:ext cx="941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is called the direct form 1 method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AC4AC3-50C3-C3AE-A1DC-1EB77C669DC2}"/>
              </a:ext>
            </a:extLst>
          </p:cNvPr>
          <p:cNvSpPr txBox="1"/>
          <p:nvPr/>
        </p:nvSpPr>
        <p:spPr>
          <a:xfrm>
            <a:off x="1162725" y="5480696"/>
            <a:ext cx="941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will use that same method to solve this problem</a:t>
            </a:r>
          </a:p>
        </p:txBody>
      </p:sp>
    </p:spTree>
    <p:extLst>
      <p:ext uri="{BB962C8B-B14F-4D97-AF65-F5344CB8AC3E}">
        <p14:creationId xmlns:p14="http://schemas.microsoft.com/office/powerpoint/2010/main" val="3838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22EB8-1148-35C1-9A13-B9997F05E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F976EA9-A789-8634-C012-6501E66953C7}"/>
              </a:ext>
            </a:extLst>
          </p:cNvPr>
          <p:cNvSpPr txBox="1"/>
          <p:nvPr/>
        </p:nvSpPr>
        <p:spPr>
          <a:xfrm>
            <a:off x="1043159" y="238785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Signal Flow Graph Practice Problem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E122BC-3F29-3505-7F49-1FC80AAFC458}"/>
              </a:ext>
            </a:extLst>
          </p:cNvPr>
          <p:cNvSpPr txBox="1"/>
          <p:nvPr/>
        </p:nvSpPr>
        <p:spPr>
          <a:xfrm>
            <a:off x="6841606" y="2762944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DF1016-EC0A-6A12-D55F-7800543F30AC}"/>
              </a:ext>
            </a:extLst>
          </p:cNvPr>
          <p:cNvSpPr txBox="1"/>
          <p:nvPr/>
        </p:nvSpPr>
        <p:spPr>
          <a:xfrm>
            <a:off x="4138588" y="1436310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A7BC63-75C2-5820-4B3D-9C77A9C78972}"/>
              </a:ext>
            </a:extLst>
          </p:cNvPr>
          <p:cNvGrpSpPr/>
          <p:nvPr/>
        </p:nvGrpSpPr>
        <p:grpSpPr>
          <a:xfrm>
            <a:off x="2249358" y="1748643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38A3BCB-B34E-1DC7-36DE-A4D439580BF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DF0DC223-BAC4-5CAF-1B83-0238EC7D0D1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592CD67-15F5-29F4-595F-AA47CBBD688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46CD671E-C984-0E5D-77B9-03CECDD565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745B1B6-B884-AACF-1BC7-EB8308817B49}"/>
              </a:ext>
            </a:extLst>
          </p:cNvPr>
          <p:cNvGrpSpPr/>
          <p:nvPr/>
        </p:nvGrpSpPr>
        <p:grpSpPr>
          <a:xfrm>
            <a:off x="7385384" y="1750537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7D0EFB5D-C8DD-AFEB-662E-FFA5CA0404CF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8FCB66D3-1745-BF57-2C86-5A33F75110B5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3BF2BDAF-5668-3482-04E5-DAFD52D7E04D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71C5ABC-3ABA-A258-6BE4-0718F00A81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027E9AF4-E594-64C8-58B9-17CAA3501285}"/>
              </a:ext>
            </a:extLst>
          </p:cNvPr>
          <p:cNvGrpSpPr/>
          <p:nvPr/>
        </p:nvGrpSpPr>
        <p:grpSpPr>
          <a:xfrm rot="5400000">
            <a:off x="6754552" y="2415448"/>
            <a:ext cx="1280160" cy="153024"/>
            <a:chOff x="2957364" y="3216785"/>
            <a:chExt cx="1280160" cy="153024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27E79E68-9BF1-7273-01F8-89DF588B4A7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F560330-20AA-220E-0AA1-6D6CF7550B0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6CFC7DF9-332E-D8BE-DD27-0E622F6443F7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62C5FC88-0C4A-44E9-E56A-CEB9C8F569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627BDA2-3ECA-2555-A2CE-4A7BC794FA93}"/>
                  </a:ext>
                </a:extLst>
              </p:cNvPr>
              <p:cNvSpPr txBox="1"/>
              <p:nvPr/>
            </p:nvSpPr>
            <p:spPr>
              <a:xfrm>
                <a:off x="7491642" y="2362519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627BDA2-3ECA-2555-A2CE-4A7BC794F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1642" y="2362519"/>
                <a:ext cx="399148" cy="276999"/>
              </a:xfrm>
              <a:prstGeom prst="rect">
                <a:avLst/>
              </a:prstGeom>
              <a:blipFill>
                <a:blip r:embed="rId2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5D802FD0-380F-BF72-3D5E-8BC286281BC8}"/>
              </a:ext>
            </a:extLst>
          </p:cNvPr>
          <p:cNvSpPr txBox="1"/>
          <p:nvPr/>
        </p:nvSpPr>
        <p:spPr>
          <a:xfrm>
            <a:off x="1605171" y="153649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B556079-9208-C525-7A03-95FC08CEE0F4}"/>
              </a:ext>
            </a:extLst>
          </p:cNvPr>
          <p:cNvSpPr txBox="1"/>
          <p:nvPr/>
        </p:nvSpPr>
        <p:spPr>
          <a:xfrm>
            <a:off x="8820497" y="1654299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B8B6D455-CE60-F42A-A0BC-2367A6E0CCA6}"/>
              </a:ext>
            </a:extLst>
          </p:cNvPr>
          <p:cNvGrpSpPr/>
          <p:nvPr/>
        </p:nvGrpSpPr>
        <p:grpSpPr>
          <a:xfrm rot="16200000" flipV="1">
            <a:off x="4191056" y="3714641"/>
            <a:ext cx="1280160" cy="153024"/>
            <a:chOff x="2957364" y="3216785"/>
            <a:chExt cx="1280160" cy="153024"/>
          </a:xfrm>
        </p:grpSpPr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C33796BB-502C-B56C-2E46-BF8158E6637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C03CAD59-D784-AC3E-D3B4-9001059C728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2596AC35-F9F9-9570-1280-333FE440008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083901D-CE11-37B3-2567-42963C4FA5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F1728AF-8102-9670-8D24-056AB4895B84}"/>
                  </a:ext>
                </a:extLst>
              </p:cNvPr>
              <p:cNvSpPr txBox="1"/>
              <p:nvPr/>
            </p:nvSpPr>
            <p:spPr>
              <a:xfrm>
                <a:off x="3613204" y="3593965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F1728AF-8102-9670-8D24-056AB4895B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3204" y="3593965"/>
                <a:ext cx="399148" cy="276999"/>
              </a:xfrm>
              <a:prstGeom prst="rect">
                <a:avLst/>
              </a:prstGeom>
              <a:blipFill>
                <a:blip r:embed="rId3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>
            <a:extLst>
              <a:ext uri="{FF2B5EF4-FFF2-40B4-BE49-F238E27FC236}">
                <a16:creationId xmlns:a16="http://schemas.microsoft.com/office/drawing/2014/main" id="{7AC30B61-336F-F1D8-841A-53452F6AA44F}"/>
              </a:ext>
            </a:extLst>
          </p:cNvPr>
          <p:cNvSpPr txBox="1"/>
          <p:nvPr/>
        </p:nvSpPr>
        <p:spPr>
          <a:xfrm>
            <a:off x="6487772" y="4030077"/>
            <a:ext cx="529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-4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05FDC90-0887-A25C-F8E4-E5DDBD2A7597}"/>
              </a:ext>
            </a:extLst>
          </p:cNvPr>
          <p:cNvGrpSpPr/>
          <p:nvPr/>
        </p:nvGrpSpPr>
        <p:grpSpPr>
          <a:xfrm>
            <a:off x="3523611" y="1742655"/>
            <a:ext cx="1280160" cy="153024"/>
            <a:chOff x="2957364" y="3216785"/>
            <a:chExt cx="1280160" cy="153024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41A37B8D-50CA-2148-2AC7-FD30AFD589B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3458FDD-2A30-B98D-8837-0B2895D9060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64EA123-F144-484E-80FE-8EEFE8D1D7E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1DECFE2D-97FA-9AB9-A64B-5616E6D72B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37100B0-0E3E-C1AB-ADAE-AA10E306739F}"/>
              </a:ext>
            </a:extLst>
          </p:cNvPr>
          <p:cNvGrpSpPr/>
          <p:nvPr/>
        </p:nvGrpSpPr>
        <p:grpSpPr>
          <a:xfrm rot="5400000">
            <a:off x="2902872" y="2411935"/>
            <a:ext cx="1280160" cy="153024"/>
            <a:chOff x="2957364" y="3216785"/>
            <a:chExt cx="1280160" cy="15302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7C93EE5-1EC3-C1C9-CDBE-E249351161E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833869C-3B1B-FF98-6FFB-7AC782A9322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33398BB-7A50-B2AC-9F0A-890FA2CD883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BA7AACF-F9A7-931F-4EC6-845D730DA0E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CE3E86-CFF8-1ADD-2263-057C3CEC1F89}"/>
              </a:ext>
            </a:extLst>
          </p:cNvPr>
          <p:cNvGrpSpPr/>
          <p:nvPr/>
        </p:nvGrpSpPr>
        <p:grpSpPr>
          <a:xfrm rot="5400000">
            <a:off x="2908360" y="3692095"/>
            <a:ext cx="1280160" cy="153024"/>
            <a:chOff x="2957364" y="3216785"/>
            <a:chExt cx="1280160" cy="153024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BEBA36AA-6FCE-14A4-D1AA-0D4647EB153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C53AF93-E9C7-97E0-050C-465D187DDC7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16D3C347-EC9C-BE66-A724-4DB5972EF82C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07C2BA0-ECFE-93F6-7C70-77EDE722F6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538D023-7572-B3E1-2E7F-89D1D6204A4F}"/>
              </a:ext>
            </a:extLst>
          </p:cNvPr>
          <p:cNvGrpSpPr/>
          <p:nvPr/>
        </p:nvGrpSpPr>
        <p:grpSpPr>
          <a:xfrm>
            <a:off x="3535680" y="3046316"/>
            <a:ext cx="1280160" cy="153024"/>
            <a:chOff x="2957364" y="3216785"/>
            <a:chExt cx="1280160" cy="15302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B7161DA-6D96-3505-91EF-BC6FAB6A25C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BCD35F8-78D7-1E37-2386-F46BC01C85D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18CADBF6-7CBB-8481-2FBB-E2884C57A84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3E2EDAD0-0CBE-0833-0704-E60FB87C70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CCF887F-E327-1245-EC5C-1151D6F5FA9F}"/>
              </a:ext>
            </a:extLst>
          </p:cNvPr>
          <p:cNvGrpSpPr/>
          <p:nvPr/>
        </p:nvGrpSpPr>
        <p:grpSpPr>
          <a:xfrm>
            <a:off x="3543471" y="4342688"/>
            <a:ext cx="1280160" cy="153024"/>
            <a:chOff x="2957364" y="3216785"/>
            <a:chExt cx="1280160" cy="153024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7EFDFA4-4955-8EF8-CA46-75C5755409D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CE23493-09E5-4AD2-4AC3-AA9C1274392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FB8AB1B-84CE-AB2C-1B06-CF830B12A36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9AE2195-F757-62C1-C6FF-1E814E822E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1C1B427-5B2E-ABCF-FA2E-CFE10EDF50CD}"/>
                  </a:ext>
                </a:extLst>
              </p:cNvPr>
              <p:cNvSpPr txBox="1"/>
              <p:nvPr/>
            </p:nvSpPr>
            <p:spPr>
              <a:xfrm>
                <a:off x="3684255" y="2322295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1C1B427-5B2E-ABCF-FA2E-CFE10EDF50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255" y="2322295"/>
                <a:ext cx="399148" cy="276999"/>
              </a:xfrm>
              <a:prstGeom prst="rect">
                <a:avLst/>
              </a:prstGeom>
              <a:blipFill>
                <a:blip r:embed="rId4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F1F1E017-0A41-892A-0672-415C3ADD906E}"/>
              </a:ext>
            </a:extLst>
          </p:cNvPr>
          <p:cNvGrpSpPr/>
          <p:nvPr/>
        </p:nvGrpSpPr>
        <p:grpSpPr>
          <a:xfrm rot="16200000" flipV="1">
            <a:off x="4192257" y="2401464"/>
            <a:ext cx="1280160" cy="153024"/>
            <a:chOff x="2957364" y="3216785"/>
            <a:chExt cx="1280160" cy="153024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CF7295A1-967E-5006-5335-865BFE774E3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ECE0B21-BEB6-1D18-FCF7-DF1E9A38EC0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C8A5AFA-839A-5CAB-100B-4004C61C089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85DDF613-36BC-4C21-E182-4BE2731DF4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76C30779-DBBE-DBFD-5857-34A58CEC9CD8}"/>
              </a:ext>
            </a:extLst>
          </p:cNvPr>
          <p:cNvGrpSpPr/>
          <p:nvPr/>
        </p:nvGrpSpPr>
        <p:grpSpPr>
          <a:xfrm>
            <a:off x="4815840" y="1758440"/>
            <a:ext cx="1280160" cy="153024"/>
            <a:chOff x="2957364" y="3216785"/>
            <a:chExt cx="1280160" cy="153024"/>
          </a:xfrm>
        </p:grpSpPr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53BD8FB6-2776-2646-FA9D-597705571C9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6235ECD-8436-A03D-CC4F-4C8167D4F57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A9CA1615-4FAA-33EE-2F72-FB410E8625E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3E6C1CC4-03B8-F56E-42DF-EF6DE6F16E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96675FB-1C44-9969-D9A9-A01A968BA0D3}"/>
              </a:ext>
            </a:extLst>
          </p:cNvPr>
          <p:cNvGrpSpPr/>
          <p:nvPr/>
        </p:nvGrpSpPr>
        <p:grpSpPr>
          <a:xfrm>
            <a:off x="6088413" y="1763268"/>
            <a:ext cx="1280160" cy="153024"/>
            <a:chOff x="2957364" y="3216785"/>
            <a:chExt cx="1280160" cy="153024"/>
          </a:xfrm>
        </p:grpSpPr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46A4140F-0FF4-50BB-77FA-2DE57E44C3B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8F8DFAE6-820B-4550-612B-0479A166D29C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2CA45663-B4F2-1B51-5999-A7454793E219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713A41E9-0135-1442-65D7-448A12DEB9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CEB006C8-8454-3112-3D77-9497F03F1ADE}"/>
              </a:ext>
            </a:extLst>
          </p:cNvPr>
          <p:cNvGrpSpPr/>
          <p:nvPr/>
        </p:nvGrpSpPr>
        <p:grpSpPr>
          <a:xfrm rot="5400000">
            <a:off x="6757912" y="3715461"/>
            <a:ext cx="1280160" cy="153024"/>
            <a:chOff x="2957364" y="3216785"/>
            <a:chExt cx="1280160" cy="153024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F1B47950-F9CB-5888-46F5-557AC28D248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134B66FF-A8EC-918C-CC15-16675CA6C91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8D1E5B61-0434-B592-8628-F66996B7D28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3EF15426-F8AE-9A7F-71BE-CE93F48F3A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18E670D1-AA6B-C0B2-A8D0-2FB75485A375}"/>
              </a:ext>
            </a:extLst>
          </p:cNvPr>
          <p:cNvGrpSpPr/>
          <p:nvPr/>
        </p:nvGrpSpPr>
        <p:grpSpPr>
          <a:xfrm rot="16200000" flipV="1">
            <a:off x="5463760" y="3731100"/>
            <a:ext cx="1280160" cy="153024"/>
            <a:chOff x="2957364" y="3216785"/>
            <a:chExt cx="1280160" cy="153024"/>
          </a:xfrm>
        </p:grpSpPr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B912612A-6F73-FDEF-4B59-D452DC50718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BC14EE64-D251-826E-EF5C-4DAE83526AF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95222840-2A32-4853-FD5B-6F9B1B0BDD7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876EF23D-8D3F-5996-7E13-AD0CD93300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C6754F5-9707-2F9E-3FDE-276DE0200FC6}"/>
              </a:ext>
            </a:extLst>
          </p:cNvPr>
          <p:cNvGrpSpPr/>
          <p:nvPr/>
        </p:nvGrpSpPr>
        <p:grpSpPr>
          <a:xfrm rot="16200000" flipV="1">
            <a:off x="5464961" y="2417923"/>
            <a:ext cx="1280160" cy="153024"/>
            <a:chOff x="2957364" y="3216785"/>
            <a:chExt cx="1280160" cy="153024"/>
          </a:xfrm>
        </p:grpSpPr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2720DBB2-B48E-1A6A-C2FA-AE1AD016C43E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8BAC625-9588-89D1-4306-BC698FFC33E1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532278ED-1088-44E6-0FE5-16EE4419157E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288E95D7-355C-5D53-2FC2-4ECCD209D0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40F8A8C-5C72-F5E4-D8AB-5FB56B64F453}"/>
              </a:ext>
            </a:extLst>
          </p:cNvPr>
          <p:cNvGrpSpPr/>
          <p:nvPr/>
        </p:nvGrpSpPr>
        <p:grpSpPr>
          <a:xfrm flipH="1">
            <a:off x="6096569" y="3058472"/>
            <a:ext cx="1280160" cy="153024"/>
            <a:chOff x="2957364" y="3216785"/>
            <a:chExt cx="1280160" cy="153024"/>
          </a:xfrm>
        </p:grpSpPr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FD18E46C-86D6-D27E-9E07-3D9AB60F819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CD45313-71BD-E97C-1A28-6A48CFB4B77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6A2D5DF9-C63C-49A2-221A-FC51A0B5BA4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9DCFBAB4-4830-AD26-487F-F79C112E89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84753E2-1587-32AE-AE46-835BC254E0C8}"/>
              </a:ext>
            </a:extLst>
          </p:cNvPr>
          <p:cNvGrpSpPr/>
          <p:nvPr/>
        </p:nvGrpSpPr>
        <p:grpSpPr>
          <a:xfrm flipH="1">
            <a:off x="6102432" y="4350315"/>
            <a:ext cx="1280160" cy="153024"/>
            <a:chOff x="2957364" y="3216785"/>
            <a:chExt cx="1280160" cy="153024"/>
          </a:xfrm>
        </p:grpSpPr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E7825530-D334-F3C6-4EDC-F1A82E98837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F0E5DE56-712B-5311-5FB4-007A2958244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2F7B2240-F1DC-69A4-C70C-FC71ECD0AA1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237753F1-518E-6B8B-F569-20A71F1B56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3C454D5F-A6B4-C226-7B44-02569300E29D}"/>
                  </a:ext>
                </a:extLst>
              </p:cNvPr>
              <p:cNvSpPr txBox="1"/>
              <p:nvPr/>
            </p:nvSpPr>
            <p:spPr>
              <a:xfrm>
                <a:off x="7564794" y="3500841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3C454D5F-A6B4-C226-7B44-02569300E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4794" y="3500841"/>
                <a:ext cx="399148" cy="276999"/>
              </a:xfrm>
              <a:prstGeom prst="rect">
                <a:avLst/>
              </a:prstGeom>
              <a:blipFill>
                <a:blip r:embed="rId5"/>
                <a:stretch>
                  <a:fillRect l="-9231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TextBox 124">
            <a:extLst>
              <a:ext uri="{FF2B5EF4-FFF2-40B4-BE49-F238E27FC236}">
                <a16:creationId xmlns:a16="http://schemas.microsoft.com/office/drawing/2014/main" id="{16475DB5-A652-720F-F040-D1ACA4D5D41B}"/>
              </a:ext>
            </a:extLst>
          </p:cNvPr>
          <p:cNvSpPr txBox="1"/>
          <p:nvPr/>
        </p:nvSpPr>
        <p:spPr>
          <a:xfrm>
            <a:off x="4104772" y="2758588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-6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E9312EF-7BF7-827A-B4FA-9679797B5A4B}"/>
              </a:ext>
            </a:extLst>
          </p:cNvPr>
          <p:cNvSpPr txBox="1"/>
          <p:nvPr/>
        </p:nvSpPr>
        <p:spPr>
          <a:xfrm>
            <a:off x="4008160" y="3991235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2305F0E-5034-BCC3-DF1D-BC27030EE70D}"/>
              </a:ext>
            </a:extLst>
          </p:cNvPr>
          <p:cNvSpPr txBox="1"/>
          <p:nvPr/>
        </p:nvSpPr>
        <p:spPr>
          <a:xfrm>
            <a:off x="2250942" y="806036"/>
            <a:ext cx="7295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y[n] = 2 x[n] – 6 x[n-1] + 2 x[n-3]  – 4 y[ n – 2] + y[ n -3]</a:t>
            </a: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3793540-9DE0-AB00-0149-856729231A05}"/>
              </a:ext>
            </a:extLst>
          </p:cNvPr>
          <p:cNvGrpSpPr/>
          <p:nvPr/>
        </p:nvGrpSpPr>
        <p:grpSpPr>
          <a:xfrm rot="16200000" flipV="1">
            <a:off x="4192257" y="4988194"/>
            <a:ext cx="1280160" cy="153024"/>
            <a:chOff x="2957364" y="3216785"/>
            <a:chExt cx="1280160" cy="153024"/>
          </a:xfrm>
        </p:grpSpPr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C8179953-35DB-73CE-AC00-9B4C6C6CDFFA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8DB44433-884B-ADE2-BCBF-FA090047C33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74DD21DA-AAFD-19A0-4457-25E9B605533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E35E7F1A-A868-94CB-96ED-FAB2E90575A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861DBD3-A832-8DB8-5579-01FA7EBAB210}"/>
              </a:ext>
            </a:extLst>
          </p:cNvPr>
          <p:cNvGrpSpPr/>
          <p:nvPr/>
        </p:nvGrpSpPr>
        <p:grpSpPr>
          <a:xfrm rot="5400000">
            <a:off x="2909561" y="4965648"/>
            <a:ext cx="1280160" cy="153024"/>
            <a:chOff x="2957364" y="3216785"/>
            <a:chExt cx="1280160" cy="153024"/>
          </a:xfrm>
        </p:grpSpPr>
        <p:cxnSp>
          <p:nvCxnSpPr>
            <p:cNvPr id="134" name="Straight Arrow Connector 133">
              <a:extLst>
                <a:ext uri="{FF2B5EF4-FFF2-40B4-BE49-F238E27FC236}">
                  <a16:creationId xmlns:a16="http://schemas.microsoft.com/office/drawing/2014/main" id="{E3E205A3-3995-AAB1-5964-1AD4B57819A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E5948EFA-67A2-969C-3FC5-0FA7E6F84D7F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47A3AB73-26FD-B1EF-645F-F14C0185976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B1C3E0FB-B086-2D7E-9462-AB1B33642A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8E8FF4DB-1E74-1C02-6766-F5D92B522FED}"/>
              </a:ext>
            </a:extLst>
          </p:cNvPr>
          <p:cNvGrpSpPr/>
          <p:nvPr/>
        </p:nvGrpSpPr>
        <p:grpSpPr>
          <a:xfrm>
            <a:off x="3540800" y="5614730"/>
            <a:ext cx="1280160" cy="153024"/>
            <a:chOff x="2957364" y="3216785"/>
            <a:chExt cx="1280160" cy="153024"/>
          </a:xfrm>
        </p:grpSpPr>
        <p:cxnSp>
          <p:nvCxnSpPr>
            <p:cNvPr id="139" name="Straight Arrow Connector 138">
              <a:extLst>
                <a:ext uri="{FF2B5EF4-FFF2-40B4-BE49-F238E27FC236}">
                  <a16:creationId xmlns:a16="http://schemas.microsoft.com/office/drawing/2014/main" id="{DCBFD06B-60CD-7131-65C7-9533BEC0A003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ACAAED57-9734-2636-8028-8FCEF95AACE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9B38CC91-2BDF-A04F-7CFD-1C9CBD3CBDED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5B03D825-E5BD-1F11-9989-50BAB887C6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DD2D2913-7C8F-E91C-737D-C766FC9A3CF0}"/>
              </a:ext>
            </a:extLst>
          </p:cNvPr>
          <p:cNvSpPr txBox="1"/>
          <p:nvPr/>
        </p:nvSpPr>
        <p:spPr>
          <a:xfrm>
            <a:off x="4004365" y="5253090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0C70C8C2-0EEB-F600-3D78-6D076E3E2A5F}"/>
              </a:ext>
            </a:extLst>
          </p:cNvPr>
          <p:cNvSpPr txBox="1"/>
          <p:nvPr/>
        </p:nvSpPr>
        <p:spPr>
          <a:xfrm>
            <a:off x="6484412" y="5303492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82A77D9-7DE6-DE80-1430-9D26EFE48B91}"/>
              </a:ext>
            </a:extLst>
          </p:cNvPr>
          <p:cNvGrpSpPr/>
          <p:nvPr/>
        </p:nvGrpSpPr>
        <p:grpSpPr>
          <a:xfrm rot="5400000">
            <a:off x="6754552" y="4988876"/>
            <a:ext cx="1280160" cy="153024"/>
            <a:chOff x="2957364" y="3216785"/>
            <a:chExt cx="1280160" cy="153024"/>
          </a:xfrm>
        </p:grpSpPr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2F8DDC0B-7B82-2498-C038-DD3A1F50911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BC29E95E-A18E-6451-94FE-89AB4D5F79F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4F6A0495-50E6-3571-2254-59CFD9F240ED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7E7EB1A6-CA4D-A72A-6B9B-5DCB33ED4F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1A7F4F97-05FD-734F-9545-3F0A5F6AA2EB}"/>
              </a:ext>
            </a:extLst>
          </p:cNvPr>
          <p:cNvGrpSpPr/>
          <p:nvPr/>
        </p:nvGrpSpPr>
        <p:grpSpPr>
          <a:xfrm rot="16200000" flipV="1">
            <a:off x="5460400" y="5004515"/>
            <a:ext cx="1280160" cy="153024"/>
            <a:chOff x="2957364" y="3216785"/>
            <a:chExt cx="1280160" cy="153024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6800DA89-3A04-2D97-1D13-65CE06D1AA16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5E800D85-9A5E-28C3-8D24-EF91BFEE546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37CA4D7D-0BC8-F888-7630-29A8450524CA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73953C98-AEFA-C934-DB44-E7B5B804D47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368FE6A3-B5B0-00D5-AE5C-6D84F364F1C9}"/>
              </a:ext>
            </a:extLst>
          </p:cNvPr>
          <p:cNvGrpSpPr/>
          <p:nvPr/>
        </p:nvGrpSpPr>
        <p:grpSpPr>
          <a:xfrm flipH="1">
            <a:off x="6099072" y="5623730"/>
            <a:ext cx="1280160" cy="153024"/>
            <a:chOff x="2957364" y="3216785"/>
            <a:chExt cx="1280160" cy="153024"/>
          </a:xfrm>
        </p:grpSpPr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EE75D553-0E83-4462-BB31-869ED61FDAB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58B504E6-97D4-E07D-DC79-C378D8A2B7A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C55A41A0-4000-FB1C-98EB-AAEAB56D43F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8293F55-A9D7-F592-CFEC-17F5B95862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CC1E4629-94AA-A3D9-C8D1-160EE68A27F8}"/>
                  </a:ext>
                </a:extLst>
              </p:cNvPr>
              <p:cNvSpPr txBox="1"/>
              <p:nvPr/>
            </p:nvSpPr>
            <p:spPr>
              <a:xfrm>
                <a:off x="7561434" y="4774256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0" name="TextBox 159">
                <a:extLst>
                  <a:ext uri="{FF2B5EF4-FFF2-40B4-BE49-F238E27FC236}">
                    <a16:creationId xmlns:a16="http://schemas.microsoft.com/office/drawing/2014/main" id="{CC1E4629-94AA-A3D9-C8D1-160EE68A27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1434" y="4774256"/>
                <a:ext cx="399148" cy="276999"/>
              </a:xfrm>
              <a:prstGeom prst="rect">
                <a:avLst/>
              </a:prstGeom>
              <a:blipFill>
                <a:blip r:embed="rId6"/>
                <a:stretch>
                  <a:fillRect l="-9091" t="-2174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256F34CB-C8C0-0DA9-6E42-E00791756136}"/>
                  </a:ext>
                </a:extLst>
              </p:cNvPr>
              <p:cNvSpPr txBox="1"/>
              <p:nvPr/>
            </p:nvSpPr>
            <p:spPr>
              <a:xfrm>
                <a:off x="3671313" y="4846991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256F34CB-C8C0-0DA9-6E42-E007917561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313" y="4846991"/>
                <a:ext cx="399148" cy="276999"/>
              </a:xfrm>
              <a:prstGeom prst="rect">
                <a:avLst/>
              </a:prstGeom>
              <a:blipFill>
                <a:blip r:embed="rId7"/>
                <a:stretch>
                  <a:fillRect l="-9091" t="-2174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" name="TextBox 162">
            <a:extLst>
              <a:ext uri="{FF2B5EF4-FFF2-40B4-BE49-F238E27FC236}">
                <a16:creationId xmlns:a16="http://schemas.microsoft.com/office/drawing/2014/main" id="{2B383366-8863-7FE2-A951-8EF934612444}"/>
              </a:ext>
            </a:extLst>
          </p:cNvPr>
          <p:cNvSpPr txBox="1"/>
          <p:nvPr/>
        </p:nvSpPr>
        <p:spPr>
          <a:xfrm>
            <a:off x="2028722" y="2767421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a</a:t>
            </a:r>
          </a:p>
        </p:txBody>
      </p: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1AEE201A-4AD8-8203-813D-78E223F63E71}"/>
              </a:ext>
            </a:extLst>
          </p:cNvPr>
          <p:cNvCxnSpPr>
            <a:cxnSpLocks/>
          </p:cNvCxnSpPr>
          <p:nvPr/>
        </p:nvCxnSpPr>
        <p:spPr>
          <a:xfrm>
            <a:off x="2889438" y="3000689"/>
            <a:ext cx="511470" cy="11765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75492409-96BB-850A-0D23-6B2BF68A9D30}"/>
                  </a:ext>
                </a:extLst>
              </p:cNvPr>
              <p:cNvSpPr txBox="1"/>
              <p:nvPr/>
            </p:nvSpPr>
            <p:spPr>
              <a:xfrm>
                <a:off x="510718" y="2628921"/>
                <a:ext cx="162487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7030A0"/>
                    </a:solidFill>
                    <a:latin typeface="Cambria Math" panose="02040503050406030204" pitchFamily="18" charset="0"/>
                  </a:rPr>
                  <a:t> 𝑋[𝑧]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75492409-96BB-850A-0D23-6B2BF68A9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718" y="2628921"/>
                <a:ext cx="1624871" cy="276999"/>
              </a:xfrm>
              <a:prstGeom prst="rect">
                <a:avLst/>
              </a:prstGeom>
              <a:blipFill>
                <a:blip r:embed="rId8"/>
                <a:stretch>
                  <a:fillRect l="-5263" t="-32609" b="-45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9" name="TextBox 168">
            <a:extLst>
              <a:ext uri="{FF2B5EF4-FFF2-40B4-BE49-F238E27FC236}">
                <a16:creationId xmlns:a16="http://schemas.microsoft.com/office/drawing/2014/main" id="{7D25226D-34A1-5DBA-BC2A-64117CBCBD0D}"/>
              </a:ext>
            </a:extLst>
          </p:cNvPr>
          <p:cNvSpPr txBox="1"/>
          <p:nvPr/>
        </p:nvSpPr>
        <p:spPr>
          <a:xfrm>
            <a:off x="2073929" y="4031123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b</a:t>
            </a:r>
          </a:p>
        </p:txBody>
      </p:sp>
      <p:cxnSp>
        <p:nvCxnSpPr>
          <p:cNvPr id="170" name="Straight Arrow Connector 169">
            <a:extLst>
              <a:ext uri="{FF2B5EF4-FFF2-40B4-BE49-F238E27FC236}">
                <a16:creationId xmlns:a16="http://schemas.microsoft.com/office/drawing/2014/main" id="{4D8317FE-C086-5A2D-08AD-FAFA8D957CDC}"/>
              </a:ext>
            </a:extLst>
          </p:cNvPr>
          <p:cNvCxnSpPr>
            <a:cxnSpLocks/>
          </p:cNvCxnSpPr>
          <p:nvPr/>
        </p:nvCxnSpPr>
        <p:spPr>
          <a:xfrm>
            <a:off x="2934645" y="4264391"/>
            <a:ext cx="511470" cy="11765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78DCA58B-8037-1F3F-97FE-1FD3F8AD3F23}"/>
                  </a:ext>
                </a:extLst>
              </p:cNvPr>
              <p:cNvSpPr txBox="1"/>
              <p:nvPr/>
            </p:nvSpPr>
            <p:spPr>
              <a:xfrm>
                <a:off x="555925" y="3892623"/>
                <a:ext cx="162487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78DCA58B-8037-1F3F-97FE-1FD3F8AD3F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25" y="3892623"/>
                <a:ext cx="1624871" cy="276999"/>
              </a:xfrm>
              <a:prstGeom prst="rect">
                <a:avLst/>
              </a:prstGeom>
              <a:blipFill>
                <a:blip r:embed="rId9"/>
                <a:stretch>
                  <a:fillRect l="-4869" t="-4444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2" name="TextBox 171">
            <a:extLst>
              <a:ext uri="{FF2B5EF4-FFF2-40B4-BE49-F238E27FC236}">
                <a16:creationId xmlns:a16="http://schemas.microsoft.com/office/drawing/2014/main" id="{0A79611D-2317-EF37-677F-8A0B2454A829}"/>
              </a:ext>
            </a:extLst>
          </p:cNvPr>
          <p:cNvSpPr txBox="1"/>
          <p:nvPr/>
        </p:nvSpPr>
        <p:spPr>
          <a:xfrm>
            <a:off x="2073929" y="5303492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c</a:t>
            </a:r>
          </a:p>
        </p:txBody>
      </p: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27062505-3298-6FBF-B7C8-1257BB58C595}"/>
              </a:ext>
            </a:extLst>
          </p:cNvPr>
          <p:cNvCxnSpPr>
            <a:cxnSpLocks/>
          </p:cNvCxnSpPr>
          <p:nvPr/>
        </p:nvCxnSpPr>
        <p:spPr>
          <a:xfrm>
            <a:off x="2934645" y="5536760"/>
            <a:ext cx="511470" cy="11765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DBFB7985-E0CE-2AF7-C157-552AB9BF76E9}"/>
                  </a:ext>
                </a:extLst>
              </p:cNvPr>
              <p:cNvSpPr txBox="1"/>
              <p:nvPr/>
            </p:nvSpPr>
            <p:spPr>
              <a:xfrm>
                <a:off x="555925" y="5164992"/>
                <a:ext cx="162487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DBFB7985-E0CE-2AF7-C157-552AB9BF76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25" y="5164992"/>
                <a:ext cx="1624871" cy="276999"/>
              </a:xfrm>
              <a:prstGeom prst="rect">
                <a:avLst/>
              </a:prstGeom>
              <a:blipFill>
                <a:blip r:embed="rId10"/>
                <a:stretch>
                  <a:fillRect l="-4869" t="-2174" b="-369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530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7" grpId="1"/>
      <p:bldP spid="38" grpId="0"/>
      <p:bldP spid="58" grpId="0"/>
      <p:bldP spid="59" grpId="0"/>
      <p:bldP spid="60" grpId="0"/>
      <p:bldP spid="77" grpId="0"/>
      <p:bldP spid="79" grpId="0"/>
      <p:bldP spid="40" grpId="0"/>
      <p:bldP spid="124" grpId="0"/>
      <p:bldP spid="125" grpId="0"/>
      <p:bldP spid="126" grpId="0"/>
      <p:bldP spid="126" grpId="1"/>
      <p:bldP spid="143" grpId="0"/>
      <p:bldP spid="144" grpId="0"/>
      <p:bldP spid="160" grpId="0"/>
      <p:bldP spid="161" grpId="0"/>
      <p:bldP spid="163" grpId="0"/>
      <p:bldP spid="168" grpId="0"/>
      <p:bldP spid="169" grpId="0"/>
      <p:bldP spid="171" grpId="0"/>
      <p:bldP spid="172" grpId="0"/>
      <p:bldP spid="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BC33D-E7F2-7F12-1201-DF2859BB1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FCE8099-7157-FD9B-72B8-15A32C934EA4}"/>
              </a:ext>
            </a:extLst>
          </p:cNvPr>
          <p:cNvSpPr txBox="1"/>
          <p:nvPr/>
        </p:nvSpPr>
        <p:spPr>
          <a:xfrm>
            <a:off x="380896" y="315952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General direct form 1 signal flow graph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63DE720-619D-96DB-1C9B-09D0D94D1960}"/>
              </a:ext>
            </a:extLst>
          </p:cNvPr>
          <p:cNvGrpSpPr/>
          <p:nvPr/>
        </p:nvGrpSpPr>
        <p:grpSpPr>
          <a:xfrm>
            <a:off x="644187" y="1737546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58B44EC4-2662-DAAC-04CC-4C4D215DEB89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4715A505-3A85-9300-D036-7C397D74FC8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79DD7A11-DC73-2877-CB66-F2918F126AA9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C88931C-1440-645E-B403-E4DCF54C4D0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2315509-0FB5-2132-5A0F-2DFBD9BC8656}"/>
              </a:ext>
            </a:extLst>
          </p:cNvPr>
          <p:cNvGrpSpPr/>
          <p:nvPr/>
        </p:nvGrpSpPr>
        <p:grpSpPr>
          <a:xfrm>
            <a:off x="5780213" y="1739440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D04CDD3C-7F6E-7FD0-95C7-553E60F14483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902EAA85-DECD-06BC-FA25-74E82DBE852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FE92700E-4AD0-3890-81B0-7843CD1F7E2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01E8336C-A060-3514-7B1C-DD40B6DEB0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3DB9A398-A0CE-1F14-A893-C87988EF5034}"/>
              </a:ext>
            </a:extLst>
          </p:cNvPr>
          <p:cNvSpPr txBox="1"/>
          <p:nvPr/>
        </p:nvSpPr>
        <p:spPr>
          <a:xfrm>
            <a:off x="154304" y="136082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2A545F6-BEE1-2C7A-CFA0-9EA12F15BEE4}"/>
              </a:ext>
            </a:extLst>
          </p:cNvPr>
          <p:cNvSpPr txBox="1"/>
          <p:nvPr/>
        </p:nvSpPr>
        <p:spPr>
          <a:xfrm>
            <a:off x="6913532" y="1826798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21328D1-A103-9FAA-F02C-00B35424D70E}"/>
              </a:ext>
            </a:extLst>
          </p:cNvPr>
          <p:cNvGrpSpPr/>
          <p:nvPr/>
        </p:nvGrpSpPr>
        <p:grpSpPr>
          <a:xfrm>
            <a:off x="3210669" y="1747343"/>
            <a:ext cx="1280160" cy="153024"/>
            <a:chOff x="2957364" y="3216785"/>
            <a:chExt cx="1280160" cy="153024"/>
          </a:xfrm>
        </p:grpSpPr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79A5CE01-3C54-54A0-D4D5-E91E4A9086C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7D6D1212-1676-9F60-0DF0-60D47A98D2C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D2BBD577-D9DD-889A-60D4-05105F82C753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DF39493F-4539-B498-C6F5-68ED0DB684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7C11291-5B00-27C9-1145-3DD0184EF663}"/>
              </a:ext>
            </a:extLst>
          </p:cNvPr>
          <p:cNvGrpSpPr/>
          <p:nvPr/>
        </p:nvGrpSpPr>
        <p:grpSpPr>
          <a:xfrm>
            <a:off x="1861269" y="1425213"/>
            <a:ext cx="1442409" cy="4331444"/>
            <a:chOff x="3466440" y="1436310"/>
            <a:chExt cx="1442409" cy="4331444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16B38B2-97C0-8EFB-6F43-0540BA1AC6F1}"/>
                </a:ext>
              </a:extLst>
            </p:cNvPr>
            <p:cNvSpPr txBox="1"/>
            <p:nvPr/>
          </p:nvSpPr>
          <p:spPr>
            <a:xfrm>
              <a:off x="4138588" y="14363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7BB4EE2A-8F1B-30C0-6A7C-C1FA48FEB13E}"/>
                </a:ext>
              </a:extLst>
            </p:cNvPr>
            <p:cNvGrpSpPr/>
            <p:nvPr/>
          </p:nvGrpSpPr>
          <p:grpSpPr>
            <a:xfrm rot="16200000" flipV="1">
              <a:off x="4191056" y="3714641"/>
              <a:ext cx="128016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1CF99D2B-98C4-0B4F-051A-3D1538DF54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40D44E63-390C-3220-83C7-91B4972D1F5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55DE7A3D-9EEE-EB05-49C3-D824456BE9F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DAA634ED-323E-B1A1-7806-CAA7D71E81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FBA6A376-1755-449B-D47C-5EB3C4B387EB}"/>
                    </a:ext>
                  </a:extLst>
                </p:cNvPr>
                <p:cNvSpPr txBox="1"/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FBA6A376-1755-449B-D47C-5EB3C4B387E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814BE910-40A6-8D0C-9006-4979E5038E25}"/>
                </a:ext>
              </a:extLst>
            </p:cNvPr>
            <p:cNvGrpSpPr/>
            <p:nvPr/>
          </p:nvGrpSpPr>
          <p:grpSpPr>
            <a:xfrm>
              <a:off x="3523611" y="1742655"/>
              <a:ext cx="128016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77B692DF-57AC-27B6-52AB-E9421CB951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E730CC99-2384-7BDE-F280-253EC9735D6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B5DD52F6-5346-3F2B-A588-1A92F353B82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E517D7FB-3206-065E-E33D-1854D13D6C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CDFB1EE-8350-0C2D-7403-31A1B8D15F91}"/>
                </a:ext>
              </a:extLst>
            </p:cNvPr>
            <p:cNvGrpSpPr/>
            <p:nvPr/>
          </p:nvGrpSpPr>
          <p:grpSpPr>
            <a:xfrm rot="5400000">
              <a:off x="2902872" y="2411935"/>
              <a:ext cx="1280160" cy="153024"/>
              <a:chOff x="2957364" y="3216785"/>
              <a:chExt cx="1280160" cy="153024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A419DEB5-5B59-D467-5C34-970E22241F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96010D67-7C10-B357-3380-9C5344D6A18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2A6AE416-90D1-1295-7E3A-4D5F9244E40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C487FDD4-F335-8DA1-678D-F7B0B76D3D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6880A1D-5500-27F0-0913-037AF0EC9B47}"/>
                </a:ext>
              </a:extLst>
            </p:cNvPr>
            <p:cNvGrpSpPr/>
            <p:nvPr/>
          </p:nvGrpSpPr>
          <p:grpSpPr>
            <a:xfrm rot="5400000">
              <a:off x="2908360" y="3692095"/>
              <a:ext cx="1280160" cy="153024"/>
              <a:chOff x="2957364" y="3216785"/>
              <a:chExt cx="1280160" cy="153024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0FED711E-071A-6F15-24D8-F39B7BD5F4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2C47B94C-AE54-9869-77E4-9F2A98936CE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2055228B-F6E1-4D5E-6303-986F30ABEB5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89BFA488-CD8A-C2C7-03EB-4442306536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31A864B-1E28-C37B-1D3B-59530B675A98}"/>
                </a:ext>
              </a:extLst>
            </p:cNvPr>
            <p:cNvGrpSpPr/>
            <p:nvPr/>
          </p:nvGrpSpPr>
          <p:grpSpPr>
            <a:xfrm>
              <a:off x="3535680" y="3046316"/>
              <a:ext cx="1280160" cy="153024"/>
              <a:chOff x="2957364" y="3216785"/>
              <a:chExt cx="1280160" cy="153024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02152103-34EB-AC8B-D204-97FF0E48C7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97E6C160-C15E-0C1F-591F-A7189A8321C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1128F669-3E2D-D828-4D93-6DEF9304BE8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295C31C6-8B55-49B3-51C8-C1F191715F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FEA3659F-CECF-ACC1-D7BD-8F2328F6831D}"/>
                </a:ext>
              </a:extLst>
            </p:cNvPr>
            <p:cNvGrpSpPr/>
            <p:nvPr/>
          </p:nvGrpSpPr>
          <p:grpSpPr>
            <a:xfrm>
              <a:off x="3543471" y="4342688"/>
              <a:ext cx="1280160" cy="153024"/>
              <a:chOff x="2957364" y="3216785"/>
              <a:chExt cx="1280160" cy="153024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99A62F48-5BC2-05CC-8890-63C78D2DF3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ADD88090-CCAA-31F6-B084-ADA8B3B9BC9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4A3A4497-E600-2C97-7623-235638604E1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18921FF1-D912-B185-F2AD-D86516F3D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63007DD9-626C-9295-31CE-3A94CA0D6B55}"/>
                    </a:ext>
                  </a:extLst>
                </p:cNvPr>
                <p:cNvSpPr txBox="1"/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63007DD9-626C-9295-31CE-3A94CA0D6B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091" t="-2174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3407645D-63CD-B804-DAB0-24FCD4B628FF}"/>
                </a:ext>
              </a:extLst>
            </p:cNvPr>
            <p:cNvGrpSpPr/>
            <p:nvPr/>
          </p:nvGrpSpPr>
          <p:grpSpPr>
            <a:xfrm rot="16200000" flipV="1">
              <a:off x="4192257" y="2401464"/>
              <a:ext cx="1280160" cy="153024"/>
              <a:chOff x="2957364" y="3216785"/>
              <a:chExt cx="1280160" cy="15302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4C32D38B-97EF-08BD-DDB2-E9DDA7EC2D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C791EA51-67E8-A5E4-7D84-AC54BE51783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90C58B6-6E10-AF4A-5F58-B16268878BA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87238CAF-64FC-8BF1-2B7D-FB4B6DC20E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62F5C23-357F-2AFC-3A63-0383DFB29124}"/>
                </a:ext>
              </a:extLst>
            </p:cNvPr>
            <p:cNvGrpSpPr/>
            <p:nvPr/>
          </p:nvGrpSpPr>
          <p:grpSpPr>
            <a:xfrm rot="16200000" flipV="1">
              <a:off x="4192257" y="4988194"/>
              <a:ext cx="1280160" cy="153024"/>
              <a:chOff x="2957364" y="3216785"/>
              <a:chExt cx="1280160" cy="153024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B73DA44F-23A6-5F92-B8FC-95DC4DBE63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40540CE7-149F-0515-EB0B-CAAC3050505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DD8F1350-C8E9-8AB9-9E90-968EA0A4BF3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8C8B8B01-4F19-7A0F-6C1E-80AB34FC36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E69DFEDD-8251-6C79-9F79-D4D46054F1FD}"/>
                </a:ext>
              </a:extLst>
            </p:cNvPr>
            <p:cNvGrpSpPr/>
            <p:nvPr/>
          </p:nvGrpSpPr>
          <p:grpSpPr>
            <a:xfrm rot="5400000">
              <a:off x="2909561" y="4965648"/>
              <a:ext cx="1280160" cy="153024"/>
              <a:chOff x="2957364" y="3216785"/>
              <a:chExt cx="1280160" cy="153024"/>
            </a:xfrm>
          </p:grpSpPr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D8474610-7866-B51E-25D9-FD3B6E4BFC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C4109557-DC7C-D713-FD0D-C253C955B01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424EF33D-80A3-6DBA-15D4-27FDD933D71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82E55178-3D81-F5BD-9E9E-FCF8B35931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C4428AE0-7239-F7F4-CBC7-2A01A9A84FEC}"/>
                </a:ext>
              </a:extLst>
            </p:cNvPr>
            <p:cNvGrpSpPr/>
            <p:nvPr/>
          </p:nvGrpSpPr>
          <p:grpSpPr>
            <a:xfrm>
              <a:off x="3540800" y="5614730"/>
              <a:ext cx="1280160" cy="153024"/>
              <a:chOff x="2957364" y="3216785"/>
              <a:chExt cx="1280160" cy="153024"/>
            </a:xfrm>
          </p:grpSpPr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47569501-91C7-8099-A10E-49B53FFE73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760A3F3C-58EF-3622-7BCF-06AD2CA2ECA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3AAF2117-F0AC-920F-2038-6DBDC550944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6247C5C4-A326-8706-437B-471881060B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6122BEA7-0A5A-9CB4-778C-983E3482016F}"/>
                    </a:ext>
                  </a:extLst>
                </p:cNvPr>
                <p:cNvSpPr txBox="1"/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6122BEA7-0A5A-9CB4-778C-983E348201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6D5A4B4-3D5A-4642-A257-5BA660FED0D7}"/>
                </a:ext>
              </a:extLst>
            </p:cNvPr>
            <p:cNvSpPr txBox="1"/>
            <p:nvPr/>
          </p:nvSpPr>
          <p:spPr>
            <a:xfrm>
              <a:off x="4061125" y="27195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CFE80B8-EA6E-ECF6-3A5D-BDF8DB16E829}"/>
                </a:ext>
              </a:extLst>
            </p:cNvPr>
            <p:cNvSpPr txBox="1"/>
            <p:nvPr/>
          </p:nvSpPr>
          <p:spPr>
            <a:xfrm>
              <a:off x="4021149" y="40056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A037AFD-F5C5-491D-0309-3B47544D6AFA}"/>
                </a:ext>
              </a:extLst>
            </p:cNvPr>
            <p:cNvSpPr txBox="1"/>
            <p:nvPr/>
          </p:nvSpPr>
          <p:spPr>
            <a:xfrm>
              <a:off x="4048023" y="526850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B59B6F3-1578-7348-71EB-19E9EC83624E}"/>
              </a:ext>
            </a:extLst>
          </p:cNvPr>
          <p:cNvGrpSpPr/>
          <p:nvPr/>
        </p:nvGrpSpPr>
        <p:grpSpPr>
          <a:xfrm>
            <a:off x="4418797" y="1752171"/>
            <a:ext cx="1939974" cy="4013486"/>
            <a:chOff x="6023968" y="1763268"/>
            <a:chExt cx="1939974" cy="401348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67B5DCC8-30E6-8A56-F1A3-8D4045BBA465}"/>
                </a:ext>
              </a:extLst>
            </p:cNvPr>
            <p:cNvGrpSpPr/>
            <p:nvPr/>
          </p:nvGrpSpPr>
          <p:grpSpPr>
            <a:xfrm rot="5400000">
              <a:off x="6754552" y="2415448"/>
              <a:ext cx="1280160" cy="153024"/>
              <a:chOff x="2957364" y="3216785"/>
              <a:chExt cx="1280160" cy="153024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B5030466-9F8D-2860-1E9B-7B8CF23101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7D788FB6-7011-B8DC-E0E0-CD073F223DA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64FEB872-4297-B466-6665-2BE8E1CEA6B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F3A357A-4C5D-B3A8-5269-5966A55467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57D168AA-465F-401C-53A5-26A9373278FB}"/>
                    </a:ext>
                  </a:extLst>
                </p:cNvPr>
                <p:cNvSpPr txBox="1"/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57D168AA-465F-401C-53A5-26A9373278F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231" t="-2222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F7F34A36-FC98-F9D0-1ABF-520632BF6670}"/>
                </a:ext>
              </a:extLst>
            </p:cNvPr>
            <p:cNvGrpSpPr/>
            <p:nvPr/>
          </p:nvGrpSpPr>
          <p:grpSpPr>
            <a:xfrm>
              <a:off x="6088413" y="1763268"/>
              <a:ext cx="1280160" cy="153024"/>
              <a:chOff x="2957364" y="3216785"/>
              <a:chExt cx="1280160" cy="15302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338403DF-3644-D2DA-CFAA-25EC3D7585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752D8682-ED8C-6C76-7629-8E98C6566C4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18AE6350-EDFE-CBA1-CDAA-2AE31D3EF1E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0A74CBBD-0DDA-B8A0-5471-E50C22E24F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2EFBCE4A-C853-2967-471F-441FF11518B2}"/>
                </a:ext>
              </a:extLst>
            </p:cNvPr>
            <p:cNvGrpSpPr/>
            <p:nvPr/>
          </p:nvGrpSpPr>
          <p:grpSpPr>
            <a:xfrm rot="5400000">
              <a:off x="6757912" y="3715461"/>
              <a:ext cx="1280160" cy="153024"/>
              <a:chOff x="2957364" y="3216785"/>
              <a:chExt cx="1280160" cy="153024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AB16A701-6E43-5DE5-3241-5F90FFE689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9D14A89D-565A-C55A-F480-E943B50C567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E52ACA7F-8A04-8EF2-52DE-12AD3A07FC9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01A0F583-0FEC-24CE-0B58-11575E1A8C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F8109468-1206-AF7A-305D-F90FAB5186E2}"/>
                </a:ext>
              </a:extLst>
            </p:cNvPr>
            <p:cNvGrpSpPr/>
            <p:nvPr/>
          </p:nvGrpSpPr>
          <p:grpSpPr>
            <a:xfrm rot="16200000" flipV="1">
              <a:off x="5463760" y="3731100"/>
              <a:ext cx="128016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C1CF411E-A7F7-EAAD-B784-C07BE01D19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37289667-CB30-3FC7-0D60-5EE45951597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2D27AC-B751-16AE-1048-A611CF08E04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CB21291-34B7-A790-3AF3-AA411F89DDC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12E8D6F8-83FF-C351-D515-FA649B484538}"/>
                </a:ext>
              </a:extLst>
            </p:cNvPr>
            <p:cNvGrpSpPr/>
            <p:nvPr/>
          </p:nvGrpSpPr>
          <p:grpSpPr>
            <a:xfrm rot="16200000" flipV="1">
              <a:off x="5464961" y="2417923"/>
              <a:ext cx="1280160" cy="153024"/>
              <a:chOff x="2957364" y="3216785"/>
              <a:chExt cx="1280160" cy="153024"/>
            </a:xfrm>
          </p:grpSpPr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B5C2F07B-7264-DF33-2D03-4FE843113F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AE868B9-006F-4641-18D7-166A0614B47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EE083A5C-D677-592F-A35B-63539A3D24F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A35B75F9-D895-BD57-B34A-0BAA914BE4A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0EF383A1-FDE6-AC9A-77BC-F81590F46EBC}"/>
                </a:ext>
              </a:extLst>
            </p:cNvPr>
            <p:cNvGrpSpPr/>
            <p:nvPr/>
          </p:nvGrpSpPr>
          <p:grpSpPr>
            <a:xfrm flipH="1">
              <a:off x="6096569" y="3058472"/>
              <a:ext cx="1280160" cy="153024"/>
              <a:chOff x="2957364" y="3216785"/>
              <a:chExt cx="1280160" cy="153024"/>
            </a:xfrm>
          </p:grpSpPr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40C38E78-D676-A43B-8D2A-C476C21727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A589682B-EC32-24C4-2DCC-6254AF34B90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75198A2A-10B2-0B56-98C2-0FFAF0B02D1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F823AD13-6383-D255-6F05-C28DF875E3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288762E2-B58B-F684-90AE-71B6FFE2C1C7}"/>
                </a:ext>
              </a:extLst>
            </p:cNvPr>
            <p:cNvGrpSpPr/>
            <p:nvPr/>
          </p:nvGrpSpPr>
          <p:grpSpPr>
            <a:xfrm flipH="1">
              <a:off x="6102432" y="4350315"/>
              <a:ext cx="1280160" cy="153024"/>
              <a:chOff x="2957364" y="3216785"/>
              <a:chExt cx="1280160" cy="153024"/>
            </a:xfrm>
          </p:grpSpPr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D856192F-2AF9-DA82-E3AC-398488205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950351EC-34B9-CD8D-3985-F1BDBD4EABD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C3DD6C4C-31C4-8E47-FAD1-A8C020980D1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DCABC2EA-06CD-0992-7EA3-01BB494425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B89C4E17-CEAC-83FF-AD71-A15BFC002154}"/>
                    </a:ext>
                  </a:extLst>
                </p:cNvPr>
                <p:cNvSpPr txBox="1"/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B89C4E17-CEAC-83FF-AD71-A15BFC00215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3F46E19E-51B7-583B-AF64-B759E68F0EAA}"/>
                </a:ext>
              </a:extLst>
            </p:cNvPr>
            <p:cNvGrpSpPr/>
            <p:nvPr/>
          </p:nvGrpSpPr>
          <p:grpSpPr>
            <a:xfrm rot="5400000">
              <a:off x="6754552" y="4988876"/>
              <a:ext cx="1280160" cy="153024"/>
              <a:chOff x="2957364" y="3216785"/>
              <a:chExt cx="1280160" cy="153024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E38DCAB8-70F4-E039-9966-4D5AD63C0C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6739FDE6-4E44-00A4-1410-2766313812E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F9E3309F-D283-9CC9-D683-333B82BF896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4B154D6B-35A6-0DF6-52EE-7C84043D91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19231830-C57B-2C6D-4E6F-5EF9F2A60FC9}"/>
                </a:ext>
              </a:extLst>
            </p:cNvPr>
            <p:cNvGrpSpPr/>
            <p:nvPr/>
          </p:nvGrpSpPr>
          <p:grpSpPr>
            <a:xfrm rot="16200000" flipV="1">
              <a:off x="5460400" y="5004515"/>
              <a:ext cx="1280160" cy="153024"/>
              <a:chOff x="2957364" y="3216785"/>
              <a:chExt cx="1280160" cy="153024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77C09CCC-8887-1F80-D75D-BFCCCE245E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9868442D-B004-AECE-0566-B9B0187034B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93769BA5-CFA5-E001-446B-730ED3675EE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EE6276E9-64EF-860B-5BF1-0B92780E54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C77E18EB-22E6-F31C-E624-C727F46B2FF0}"/>
                </a:ext>
              </a:extLst>
            </p:cNvPr>
            <p:cNvGrpSpPr/>
            <p:nvPr/>
          </p:nvGrpSpPr>
          <p:grpSpPr>
            <a:xfrm flipH="1">
              <a:off x="6099072" y="5623730"/>
              <a:ext cx="1280160" cy="153024"/>
              <a:chOff x="2957364" y="3216785"/>
              <a:chExt cx="1280160" cy="153024"/>
            </a:xfrm>
          </p:grpSpPr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A0553CA0-AC12-DBCF-FF6B-137B3AA0BE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8A1B78F7-C7FD-FFB0-1148-0D78BB9F8C7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35D1298C-55D4-3145-48C6-2674290B289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0CE9BDF0-F866-5E60-E286-F50815583B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1AA890CB-C58F-01B5-BA90-9C7E1F3D8130}"/>
                    </a:ext>
                  </a:extLst>
                </p:cNvPr>
                <p:cNvSpPr txBox="1"/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1AA890CB-C58F-01B5-BA90-9C7E1F3D81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2F2FCE2-9B64-8E9D-9FD1-1BC0DC7A2ACC}"/>
                </a:ext>
              </a:extLst>
            </p:cNvPr>
            <p:cNvSpPr txBox="1"/>
            <p:nvPr/>
          </p:nvSpPr>
          <p:spPr>
            <a:xfrm>
              <a:off x="6662746" y="27067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8E0BAD5-278F-2F43-2843-CB2D0DD6339C}"/>
                </a:ext>
              </a:extLst>
            </p:cNvPr>
            <p:cNvSpPr txBox="1"/>
            <p:nvPr/>
          </p:nvSpPr>
          <p:spPr>
            <a:xfrm>
              <a:off x="6642189" y="3964198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3DDAB0C-4156-10A6-7010-0EB2ABB515FB}"/>
                </a:ext>
              </a:extLst>
            </p:cNvPr>
            <p:cNvSpPr txBox="1"/>
            <p:nvPr/>
          </p:nvSpPr>
          <p:spPr>
            <a:xfrm>
              <a:off x="6679049" y="523368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7150E2B-E7A1-939D-64C4-88D6E3AF00FC}"/>
                  </a:ext>
                </a:extLst>
              </p:cNvPr>
              <p:cNvSpPr txBox="1"/>
              <p:nvPr/>
            </p:nvSpPr>
            <p:spPr>
              <a:xfrm>
                <a:off x="6848359" y="2106891"/>
                <a:ext cx="5344828" cy="1083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37150E2B-E7A1-939D-64C4-88D6E3AF0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8359" y="2106891"/>
                <a:ext cx="5344828" cy="108318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>
            <a:extLst>
              <a:ext uri="{FF2B5EF4-FFF2-40B4-BE49-F238E27FC236}">
                <a16:creationId xmlns:a16="http://schemas.microsoft.com/office/drawing/2014/main" id="{AE623A3D-FD60-857F-5541-6DC09E79AA8E}"/>
              </a:ext>
            </a:extLst>
          </p:cNvPr>
          <p:cNvSpPr txBox="1"/>
          <p:nvPr/>
        </p:nvSpPr>
        <p:spPr>
          <a:xfrm>
            <a:off x="5285968" y="1070074"/>
            <a:ext cx="6962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Linear Constant Coefficient Difference Equations in z domain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81FF21A-2903-4495-B9B0-BF57B09E0EE0}"/>
                  </a:ext>
                </a:extLst>
              </p:cNvPr>
              <p:cNvSpPr txBox="1"/>
              <p:nvPr/>
            </p:nvSpPr>
            <p:spPr>
              <a:xfrm>
                <a:off x="6757278" y="3567198"/>
                <a:ext cx="5434722" cy="12420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81FF21A-2903-4495-B9B0-BF57B09E0E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278" y="3567198"/>
                <a:ext cx="5434722" cy="12420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41163E4-BEB0-9376-A024-4D8556603267}"/>
                  </a:ext>
                </a:extLst>
              </p:cNvPr>
              <p:cNvSpPr txBox="1"/>
              <p:nvPr/>
            </p:nvSpPr>
            <p:spPr>
              <a:xfrm>
                <a:off x="6440153" y="5110342"/>
                <a:ext cx="4140637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41163E4-BEB0-9376-A024-4D8556603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0153" y="5110342"/>
                <a:ext cx="4140637" cy="94461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97A01FA9-DF56-BA92-96BA-8BE58BC8C629}"/>
              </a:ext>
            </a:extLst>
          </p:cNvPr>
          <p:cNvSpPr txBox="1"/>
          <p:nvPr/>
        </p:nvSpPr>
        <p:spPr>
          <a:xfrm>
            <a:off x="6591545" y="3106959"/>
            <a:ext cx="1280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rearrange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A6DB080-C96D-7359-0C8D-B5D9E276DEE2}"/>
              </a:ext>
            </a:extLst>
          </p:cNvPr>
          <p:cNvSpPr txBox="1"/>
          <p:nvPr/>
        </p:nvSpPr>
        <p:spPr>
          <a:xfrm>
            <a:off x="10391861" y="5268759"/>
            <a:ext cx="1280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transfer function</a:t>
            </a:r>
          </a:p>
        </p:txBody>
      </p:sp>
    </p:spTree>
    <p:extLst>
      <p:ext uri="{BB962C8B-B14F-4D97-AF65-F5344CB8AC3E}">
        <p14:creationId xmlns:p14="http://schemas.microsoft.com/office/powerpoint/2010/main" val="286604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61" grpId="0"/>
      <p:bldP spid="62" grpId="0"/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37E76-333F-967B-7E84-96BF91A1F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B1EDE2A-EC78-BF1D-7D78-E689B440F8B5}"/>
              </a:ext>
            </a:extLst>
          </p:cNvPr>
          <p:cNvSpPr txBox="1"/>
          <p:nvPr/>
        </p:nvSpPr>
        <p:spPr>
          <a:xfrm>
            <a:off x="380896" y="315952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General direct form 1 signal flow graph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BEE05B1-F6DB-E934-B5FC-98F310FB640F}"/>
              </a:ext>
            </a:extLst>
          </p:cNvPr>
          <p:cNvGrpSpPr/>
          <p:nvPr/>
        </p:nvGrpSpPr>
        <p:grpSpPr>
          <a:xfrm>
            <a:off x="644187" y="1737546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A875C2C-921C-D0B7-3925-88D818B0E752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3586B88-18F0-38E0-3CAB-7F62EB7BD55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0A9C3913-9141-15E6-ABDE-187C178452D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DF0117DB-1E8B-17C9-A83E-6CB8E091FD3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8AC82FD-0BD8-40FA-E635-97FEE9FF6544}"/>
              </a:ext>
            </a:extLst>
          </p:cNvPr>
          <p:cNvGrpSpPr/>
          <p:nvPr/>
        </p:nvGrpSpPr>
        <p:grpSpPr>
          <a:xfrm>
            <a:off x="5780213" y="1739440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0649F60-7F46-BB57-EE03-D91AF8927A8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F37FCC60-FBE3-A3DC-88F4-263C7DD96E3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8455ED0-6165-6E7D-DD25-D092B1C2E555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6F9B2242-562E-CF00-6025-A89BB78995D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B8FD4399-99CE-2AF4-2292-21FE6CC3BE02}"/>
              </a:ext>
            </a:extLst>
          </p:cNvPr>
          <p:cNvSpPr txBox="1"/>
          <p:nvPr/>
        </p:nvSpPr>
        <p:spPr>
          <a:xfrm>
            <a:off x="154304" y="136082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806DB2B-C53D-0AFC-3669-0E4C146476E1}"/>
              </a:ext>
            </a:extLst>
          </p:cNvPr>
          <p:cNvSpPr txBox="1"/>
          <p:nvPr/>
        </p:nvSpPr>
        <p:spPr>
          <a:xfrm>
            <a:off x="6913532" y="1826798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92D69EA-E3E3-09B3-8060-B72D6C5265CA}"/>
              </a:ext>
            </a:extLst>
          </p:cNvPr>
          <p:cNvGrpSpPr/>
          <p:nvPr/>
        </p:nvGrpSpPr>
        <p:grpSpPr>
          <a:xfrm>
            <a:off x="3210669" y="1747343"/>
            <a:ext cx="1280160" cy="153024"/>
            <a:chOff x="2957364" y="3216785"/>
            <a:chExt cx="1280160" cy="153024"/>
          </a:xfrm>
        </p:grpSpPr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2B015BF8-C8A2-B116-151A-87F14D5035BA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B25572AF-A5A9-4689-0C6C-B608562E27C7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A2BF2484-5F76-CB25-7464-0254C496BAC0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69438E7-F808-5B5A-28B6-91BD011601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35B39FF-11D1-87F6-6174-7203A43768D7}"/>
              </a:ext>
            </a:extLst>
          </p:cNvPr>
          <p:cNvGrpSpPr/>
          <p:nvPr/>
        </p:nvGrpSpPr>
        <p:grpSpPr>
          <a:xfrm>
            <a:off x="1861269" y="1425213"/>
            <a:ext cx="1442409" cy="4331444"/>
            <a:chOff x="3466440" y="1436310"/>
            <a:chExt cx="1442409" cy="4331444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EF12CDA-7A47-D255-148B-EC224638662B}"/>
                </a:ext>
              </a:extLst>
            </p:cNvPr>
            <p:cNvSpPr txBox="1"/>
            <p:nvPr/>
          </p:nvSpPr>
          <p:spPr>
            <a:xfrm>
              <a:off x="4138588" y="14363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A5BA9BF6-DDB7-D07B-1C86-58EA3746FD50}"/>
                </a:ext>
              </a:extLst>
            </p:cNvPr>
            <p:cNvGrpSpPr/>
            <p:nvPr/>
          </p:nvGrpSpPr>
          <p:grpSpPr>
            <a:xfrm rot="16200000" flipV="1">
              <a:off x="4191056" y="3714641"/>
              <a:ext cx="128016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6055B826-2ECA-ABBA-3C44-D0D142C9EA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DAFE8741-BCD5-2449-D520-539148806AF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E45881A5-6C55-D2A4-1477-7EA1627C716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FCA2FA1A-654D-846A-637B-506AAD1DFC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E3CEAA7A-9490-CDB2-DE3A-E2CDCC1110B8}"/>
                    </a:ext>
                  </a:extLst>
                </p:cNvPr>
                <p:cNvSpPr txBox="1"/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E3CEAA7A-9490-CDB2-DE3A-E2CDCC1110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9BC3B743-D27E-377F-B97A-613822C31E56}"/>
                </a:ext>
              </a:extLst>
            </p:cNvPr>
            <p:cNvGrpSpPr/>
            <p:nvPr/>
          </p:nvGrpSpPr>
          <p:grpSpPr>
            <a:xfrm>
              <a:off x="3523611" y="1742655"/>
              <a:ext cx="128016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02F6F427-9036-E8FF-E5D7-E7D32DDFEC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89DE131-1CA3-E621-9908-A853ED637BF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7CE1DD9-18A7-CAD9-5139-3289C1FE9EC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BB5F1588-F019-A7F7-32EA-99725A0213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2FA65D5-A454-BCA4-B793-3C4AA0E5FEEC}"/>
                </a:ext>
              </a:extLst>
            </p:cNvPr>
            <p:cNvGrpSpPr/>
            <p:nvPr/>
          </p:nvGrpSpPr>
          <p:grpSpPr>
            <a:xfrm rot="5400000">
              <a:off x="2902872" y="2411935"/>
              <a:ext cx="1280160" cy="153024"/>
              <a:chOff x="2957364" y="3216785"/>
              <a:chExt cx="1280160" cy="153024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3E809C72-1E09-F04F-84BF-42D81FFE1C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91C94573-420C-3575-E1C4-20E586332AA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FCBC953A-26F0-E93E-5C6F-1E30AC73CE6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557D7F9F-F03B-9788-4FAB-427AA42550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4E85182-642D-3A29-E318-F3533E48C84F}"/>
                </a:ext>
              </a:extLst>
            </p:cNvPr>
            <p:cNvGrpSpPr/>
            <p:nvPr/>
          </p:nvGrpSpPr>
          <p:grpSpPr>
            <a:xfrm rot="5400000">
              <a:off x="2908360" y="3692095"/>
              <a:ext cx="1280160" cy="153024"/>
              <a:chOff x="2957364" y="3216785"/>
              <a:chExt cx="1280160" cy="153024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93A5CFDD-0AF9-AE6B-5523-7081BF5C1B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AC2A1C2F-0723-C404-8739-217AFCA8C30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49CBF4AB-6397-BA23-8D46-C8E70D88086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DC83F8BF-712D-8FB7-D141-DF09093534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CDB02FE-B096-64EC-ABB3-D8B5EA3254B4}"/>
                </a:ext>
              </a:extLst>
            </p:cNvPr>
            <p:cNvGrpSpPr/>
            <p:nvPr/>
          </p:nvGrpSpPr>
          <p:grpSpPr>
            <a:xfrm>
              <a:off x="3535680" y="3046316"/>
              <a:ext cx="1280160" cy="153024"/>
              <a:chOff x="2957364" y="3216785"/>
              <a:chExt cx="1280160" cy="153024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75C64B55-55CB-13DD-A3D9-C2F4215BC2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0DA2823E-5871-3E69-6896-18933E1D5E8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62EA2535-9EA4-2A4E-C051-2E1F4336C46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CCC4A0BB-04D2-A382-3631-81D20FA67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E85B5956-AE5E-DA25-FB32-61EB28BD8176}"/>
                </a:ext>
              </a:extLst>
            </p:cNvPr>
            <p:cNvGrpSpPr/>
            <p:nvPr/>
          </p:nvGrpSpPr>
          <p:grpSpPr>
            <a:xfrm>
              <a:off x="3543471" y="4342688"/>
              <a:ext cx="1280160" cy="153024"/>
              <a:chOff x="2957364" y="3216785"/>
              <a:chExt cx="1280160" cy="153024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F150F5CE-BC01-FC28-F0E2-C97E94844E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E43E1DB3-1742-0792-0DE8-3C27080D758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BE7F5153-D1A9-5005-423A-1BD79ACBFF6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3B37881E-6D96-FB8A-D02E-F164CC148F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8F5B978-D5C4-F962-75D5-3B01BBDBBF5D}"/>
                    </a:ext>
                  </a:extLst>
                </p:cNvPr>
                <p:cNvSpPr txBox="1"/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8F5B978-D5C4-F962-75D5-3B01BBDBBF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091" t="-2174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C3F3673-EA0E-CC5D-7079-3D696983E424}"/>
                </a:ext>
              </a:extLst>
            </p:cNvPr>
            <p:cNvGrpSpPr/>
            <p:nvPr/>
          </p:nvGrpSpPr>
          <p:grpSpPr>
            <a:xfrm rot="16200000" flipV="1">
              <a:off x="4192257" y="2401464"/>
              <a:ext cx="1280160" cy="153024"/>
              <a:chOff x="2957364" y="3216785"/>
              <a:chExt cx="1280160" cy="15302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AC3E1B59-22BE-62D0-066F-A78403C1E3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FD90AAD6-BD13-5DFB-4BBC-AA250814D1E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D1DE4FED-17E0-708E-96C2-3EB2A4F0366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3FC72238-3807-F651-15C6-DA4BEB93B3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1121192E-5C94-D3BC-3568-8341BAB988CA}"/>
                </a:ext>
              </a:extLst>
            </p:cNvPr>
            <p:cNvGrpSpPr/>
            <p:nvPr/>
          </p:nvGrpSpPr>
          <p:grpSpPr>
            <a:xfrm rot="16200000" flipV="1">
              <a:off x="4192257" y="4988194"/>
              <a:ext cx="1280160" cy="153024"/>
              <a:chOff x="2957364" y="3216785"/>
              <a:chExt cx="1280160" cy="153024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2091624F-2632-ADE3-4F31-7D3ED66071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A219C750-D986-4EDD-B910-B8A4FE22119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F8990E6B-AB52-7B9B-C7E8-C3C1AF74FFB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71DC78CA-7D98-BA69-59BC-675ECCC6EA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EE4B95D1-C754-410E-5B71-40B695E21857}"/>
                </a:ext>
              </a:extLst>
            </p:cNvPr>
            <p:cNvGrpSpPr/>
            <p:nvPr/>
          </p:nvGrpSpPr>
          <p:grpSpPr>
            <a:xfrm rot="5400000">
              <a:off x="2909561" y="4965648"/>
              <a:ext cx="1280160" cy="153024"/>
              <a:chOff x="2957364" y="3216785"/>
              <a:chExt cx="1280160" cy="153024"/>
            </a:xfrm>
          </p:grpSpPr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E8E3E5BA-1E09-A96A-11C2-8E013958B0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16D0BC56-54EF-C557-D151-D2C4D0936D7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1F2711E5-BB51-E529-CCD4-63780BF617F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A94E8798-D2FA-BA36-59E2-FB8CA5DB42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862C1BB4-0386-B3E2-6FC8-6EB759BEF104}"/>
                </a:ext>
              </a:extLst>
            </p:cNvPr>
            <p:cNvGrpSpPr/>
            <p:nvPr/>
          </p:nvGrpSpPr>
          <p:grpSpPr>
            <a:xfrm>
              <a:off x="3540800" y="5614730"/>
              <a:ext cx="1280160" cy="153024"/>
              <a:chOff x="2957364" y="3216785"/>
              <a:chExt cx="1280160" cy="153024"/>
            </a:xfrm>
          </p:grpSpPr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9FC30A8A-5F7B-C21D-E0BE-E66CDAEA1D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EBEF96E0-EC94-882A-C247-2939715FBBE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A41C8514-F803-8085-CE76-E1A1D71EFC7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75C4C221-36A9-FF72-0F36-68B1997A25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22231D42-FE9E-7E12-0480-1E2A6E29A1C6}"/>
                    </a:ext>
                  </a:extLst>
                </p:cNvPr>
                <p:cNvSpPr txBox="1"/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22231D42-FE9E-7E12-0480-1E2A6E29A1C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A5F7F0F-0D15-E73E-757B-9361FF022F40}"/>
                </a:ext>
              </a:extLst>
            </p:cNvPr>
            <p:cNvSpPr txBox="1"/>
            <p:nvPr/>
          </p:nvSpPr>
          <p:spPr>
            <a:xfrm>
              <a:off x="4061125" y="27195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C2977BF-5E25-23AD-A093-79ED6928251D}"/>
                </a:ext>
              </a:extLst>
            </p:cNvPr>
            <p:cNvSpPr txBox="1"/>
            <p:nvPr/>
          </p:nvSpPr>
          <p:spPr>
            <a:xfrm>
              <a:off x="4021149" y="40056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5864B0-B5B1-5500-0463-D6E4F0C24AEE}"/>
                </a:ext>
              </a:extLst>
            </p:cNvPr>
            <p:cNvSpPr txBox="1"/>
            <p:nvPr/>
          </p:nvSpPr>
          <p:spPr>
            <a:xfrm>
              <a:off x="4048023" y="526850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7A50B92-B9A9-F386-518F-E114B584835E}"/>
              </a:ext>
            </a:extLst>
          </p:cNvPr>
          <p:cNvGrpSpPr/>
          <p:nvPr/>
        </p:nvGrpSpPr>
        <p:grpSpPr>
          <a:xfrm>
            <a:off x="4418797" y="1752171"/>
            <a:ext cx="1939974" cy="4013486"/>
            <a:chOff x="6023968" y="1763268"/>
            <a:chExt cx="1939974" cy="401348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E671FB1E-1ACB-70C4-B7C1-B261A4898306}"/>
                </a:ext>
              </a:extLst>
            </p:cNvPr>
            <p:cNvGrpSpPr/>
            <p:nvPr/>
          </p:nvGrpSpPr>
          <p:grpSpPr>
            <a:xfrm rot="5400000">
              <a:off x="6754552" y="2415448"/>
              <a:ext cx="1280160" cy="153024"/>
              <a:chOff x="2957364" y="3216785"/>
              <a:chExt cx="1280160" cy="153024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CD06810C-6CBD-0D32-FCED-9AE1C2E2CE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9591E0AE-45AB-D3AB-CE26-780AC144510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31E7D7BF-4143-C767-4858-4E4CB8FBAD2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7772B53E-631C-6DB5-BA0A-3498C33B3C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D21AF251-8439-DA6A-3435-645CF7AA2ACB}"/>
                    </a:ext>
                  </a:extLst>
                </p:cNvPr>
                <p:cNvSpPr txBox="1"/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D21AF251-8439-DA6A-3435-645CF7AA2A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231" t="-2222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7C56453-ED8C-690A-174D-B0939F7131B5}"/>
                </a:ext>
              </a:extLst>
            </p:cNvPr>
            <p:cNvGrpSpPr/>
            <p:nvPr/>
          </p:nvGrpSpPr>
          <p:grpSpPr>
            <a:xfrm>
              <a:off x="6088413" y="1763268"/>
              <a:ext cx="1280160" cy="153024"/>
              <a:chOff x="2957364" y="3216785"/>
              <a:chExt cx="1280160" cy="15302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48AA40F6-3954-7E33-4C61-F300FE937D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349B0A23-FB42-A682-5D87-1D7EAF378BC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C058176A-EA88-3609-D4AF-6EF4FF2E487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3C9EFBC3-43E5-8760-FB4F-653CBADAFD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48ED662C-A02E-9294-7CA6-6A68CD37587D}"/>
                </a:ext>
              </a:extLst>
            </p:cNvPr>
            <p:cNvGrpSpPr/>
            <p:nvPr/>
          </p:nvGrpSpPr>
          <p:grpSpPr>
            <a:xfrm rot="5400000">
              <a:off x="6757912" y="3715461"/>
              <a:ext cx="1280160" cy="153024"/>
              <a:chOff x="2957364" y="3216785"/>
              <a:chExt cx="1280160" cy="153024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E06EBE88-83B2-DD27-D0C7-64B7F85C08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E15CF0A9-307B-7C84-B591-6C0CA78A521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9FA9E11-36F1-1F42-A180-9DFC389216A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C41D6B02-3F8D-5363-DFD6-6B5AD4A675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A3C83301-FD4E-D20F-9B13-DCB815BF95BC}"/>
                </a:ext>
              </a:extLst>
            </p:cNvPr>
            <p:cNvGrpSpPr/>
            <p:nvPr/>
          </p:nvGrpSpPr>
          <p:grpSpPr>
            <a:xfrm rot="16200000" flipV="1">
              <a:off x="5463760" y="3731100"/>
              <a:ext cx="128016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05B69D1B-05FC-837C-1EBC-5F857C979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929CB611-DA87-EF4C-DA19-2AFCA8F00E0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AC3E84E8-4869-F045-7635-7EC54BAA3B2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C2C47DF1-4B4A-3072-7450-CAB47730CA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4EB0DA3A-8C93-2756-E8B6-9FA2C82C8974}"/>
                </a:ext>
              </a:extLst>
            </p:cNvPr>
            <p:cNvGrpSpPr/>
            <p:nvPr/>
          </p:nvGrpSpPr>
          <p:grpSpPr>
            <a:xfrm rot="16200000" flipV="1">
              <a:off x="5464961" y="2417923"/>
              <a:ext cx="1280160" cy="153024"/>
              <a:chOff x="2957364" y="3216785"/>
              <a:chExt cx="1280160" cy="153024"/>
            </a:xfrm>
          </p:grpSpPr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385B86E4-DD69-4A6B-CEF8-59872BB5F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8187515E-3301-ADCC-28F7-E3FDEA52D09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B27CBBEE-6E36-F028-48C2-87A4AF7AB29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A0922C6-45ED-BEE2-ECF2-C46101CCFB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BDB9B8F3-89AF-C8A1-935B-22F13B4F581D}"/>
                </a:ext>
              </a:extLst>
            </p:cNvPr>
            <p:cNvGrpSpPr/>
            <p:nvPr/>
          </p:nvGrpSpPr>
          <p:grpSpPr>
            <a:xfrm flipH="1">
              <a:off x="6096569" y="3058472"/>
              <a:ext cx="1280160" cy="153024"/>
              <a:chOff x="2957364" y="3216785"/>
              <a:chExt cx="1280160" cy="153024"/>
            </a:xfrm>
          </p:grpSpPr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0551D1F1-6CC2-8134-EF36-0013FD9DA3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C887C4BD-DD16-DA7D-9208-7364C45E9C0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8C1E20A5-DFB5-9638-3E96-B7BEA625C51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D6C879AE-CBD8-54CD-4DC9-D7F50F83E8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DF02CDF4-CD0F-E144-A2E6-B05785C8B791}"/>
                </a:ext>
              </a:extLst>
            </p:cNvPr>
            <p:cNvGrpSpPr/>
            <p:nvPr/>
          </p:nvGrpSpPr>
          <p:grpSpPr>
            <a:xfrm flipH="1">
              <a:off x="6102432" y="4350315"/>
              <a:ext cx="1280160" cy="153024"/>
              <a:chOff x="2957364" y="3216785"/>
              <a:chExt cx="1280160" cy="153024"/>
            </a:xfrm>
          </p:grpSpPr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1C1A1145-F9CC-BDBB-6E71-60EA2F2E5A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02A43087-D79C-D2BA-40F7-17BA06413E5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955730A-88DB-1E49-B85F-FCD62160F3B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E3C61420-A847-80C2-7B82-56970EC225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0897C45A-AF81-0F6D-C046-76B945D7592F}"/>
                    </a:ext>
                  </a:extLst>
                </p:cNvPr>
                <p:cNvSpPr txBox="1"/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0897C45A-AF81-0F6D-C046-76B945D759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B084ECBD-364D-A7A9-7890-C2CBBAADAF43}"/>
                </a:ext>
              </a:extLst>
            </p:cNvPr>
            <p:cNvGrpSpPr/>
            <p:nvPr/>
          </p:nvGrpSpPr>
          <p:grpSpPr>
            <a:xfrm rot="5400000">
              <a:off x="6754552" y="4988876"/>
              <a:ext cx="1280160" cy="153024"/>
              <a:chOff x="2957364" y="3216785"/>
              <a:chExt cx="1280160" cy="153024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983E5CDD-918D-B5ED-4FB0-8407C4BE6E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552CEA8C-8301-C2B8-C524-48329A72FBE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ACA82B4A-531B-7979-4A47-FA9105FEE40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75E737B1-7CF0-6E53-09D9-0F572C2913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4375A282-B2D0-F570-7B6A-CEB385269434}"/>
                </a:ext>
              </a:extLst>
            </p:cNvPr>
            <p:cNvGrpSpPr/>
            <p:nvPr/>
          </p:nvGrpSpPr>
          <p:grpSpPr>
            <a:xfrm rot="16200000" flipV="1">
              <a:off x="5460400" y="5004515"/>
              <a:ext cx="1280160" cy="153024"/>
              <a:chOff x="2957364" y="3216785"/>
              <a:chExt cx="1280160" cy="153024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1DB6060E-7322-CF73-2FCE-C36F09991A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E9310107-430D-EA64-6F95-162584E5F65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1BE310B5-CD4C-9826-D4BB-A25ED4035F0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EDEC4A4D-EA66-6F38-5E5E-ECFB404CF7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D394B05E-2A9C-4278-7B1D-CA6480C4CC4E}"/>
                </a:ext>
              </a:extLst>
            </p:cNvPr>
            <p:cNvGrpSpPr/>
            <p:nvPr/>
          </p:nvGrpSpPr>
          <p:grpSpPr>
            <a:xfrm flipH="1">
              <a:off x="6099072" y="5623730"/>
              <a:ext cx="1280160" cy="153024"/>
              <a:chOff x="2957364" y="3216785"/>
              <a:chExt cx="1280160" cy="153024"/>
            </a:xfrm>
          </p:grpSpPr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1BD80F7D-AB55-99D9-1338-5D7ABB8005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EC6B6390-6C6C-7D92-DDD0-0CD33F8735A7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C4B67470-753E-08C1-C373-CDE9498D924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3375D980-1149-24BB-E9DC-029A266F030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8C301091-6538-89D8-5BB3-B4481F1ED58B}"/>
                    </a:ext>
                  </a:extLst>
                </p:cNvPr>
                <p:cNvSpPr txBox="1"/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8C301091-6538-89D8-5BB3-B4481F1ED58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3574904-BB64-A9F3-3ED1-8FA3669B7DEF}"/>
                </a:ext>
              </a:extLst>
            </p:cNvPr>
            <p:cNvSpPr txBox="1"/>
            <p:nvPr/>
          </p:nvSpPr>
          <p:spPr>
            <a:xfrm>
              <a:off x="6662746" y="27067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47A595E-8582-812C-F0D4-098F57661C57}"/>
                </a:ext>
              </a:extLst>
            </p:cNvPr>
            <p:cNvSpPr txBox="1"/>
            <p:nvPr/>
          </p:nvSpPr>
          <p:spPr>
            <a:xfrm>
              <a:off x="6642189" y="3964198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55FC0DC-8442-28BD-6F45-7217938BA8E4}"/>
                </a:ext>
              </a:extLst>
            </p:cNvPr>
            <p:cNvSpPr txBox="1"/>
            <p:nvPr/>
          </p:nvSpPr>
          <p:spPr>
            <a:xfrm>
              <a:off x="6679049" y="523368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8452B68-2DAC-77E5-37A9-3B68DDBF25BC}"/>
                  </a:ext>
                </a:extLst>
              </p:cNvPr>
              <p:cNvSpPr txBox="1"/>
              <p:nvPr/>
            </p:nvSpPr>
            <p:spPr>
              <a:xfrm>
                <a:off x="7282724" y="658466"/>
                <a:ext cx="3498770" cy="944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48452B68-2DAC-77E5-37A9-3B68DDBF2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2724" y="658466"/>
                <a:ext cx="3498770" cy="9446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>
            <a:extLst>
              <a:ext uri="{FF2B5EF4-FFF2-40B4-BE49-F238E27FC236}">
                <a16:creationId xmlns:a16="http://schemas.microsoft.com/office/drawing/2014/main" id="{CF8C28D6-151F-01D6-8A8B-27446FCD26BB}"/>
              </a:ext>
            </a:extLst>
          </p:cNvPr>
          <p:cNvSpPr txBox="1"/>
          <p:nvPr/>
        </p:nvSpPr>
        <p:spPr>
          <a:xfrm>
            <a:off x="10720355" y="828814"/>
            <a:ext cx="114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transfer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03BED96-2239-9E7F-F5FE-24E5C9E1C336}"/>
                  </a:ext>
                </a:extLst>
              </p:cNvPr>
              <p:cNvSpPr txBox="1"/>
              <p:nvPr/>
            </p:nvSpPr>
            <p:spPr>
              <a:xfrm>
                <a:off x="7215326" y="2311198"/>
                <a:ext cx="4824271" cy="1083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03BED96-2239-9E7F-F5FE-24E5C9E1C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326" y="2311198"/>
                <a:ext cx="4824271" cy="108318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>
            <a:extLst>
              <a:ext uri="{FF2B5EF4-FFF2-40B4-BE49-F238E27FC236}">
                <a16:creationId xmlns:a16="http://schemas.microsoft.com/office/drawing/2014/main" id="{CFFE24C6-C7E5-8B9F-045E-BE2D2828B313}"/>
              </a:ext>
            </a:extLst>
          </p:cNvPr>
          <p:cNvSpPr/>
          <p:nvPr/>
        </p:nvSpPr>
        <p:spPr>
          <a:xfrm>
            <a:off x="1651532" y="1560878"/>
            <a:ext cx="1743202" cy="4499654"/>
          </a:xfrm>
          <a:prstGeom prst="rect">
            <a:avLst/>
          </a:prstGeom>
          <a:solidFill>
            <a:srgbClr val="FFFF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CDF068D-7BDE-E1DC-0113-CC31D6967F64}"/>
              </a:ext>
            </a:extLst>
          </p:cNvPr>
          <p:cNvSpPr/>
          <p:nvPr/>
        </p:nvSpPr>
        <p:spPr>
          <a:xfrm>
            <a:off x="8092246" y="2226908"/>
            <a:ext cx="1530719" cy="1167472"/>
          </a:xfrm>
          <a:prstGeom prst="rect">
            <a:avLst/>
          </a:prstGeom>
          <a:solidFill>
            <a:srgbClr val="FFFF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5A524E2-EBF0-F153-8F84-E8E81FED8D18}"/>
              </a:ext>
            </a:extLst>
          </p:cNvPr>
          <p:cNvSpPr/>
          <p:nvPr/>
        </p:nvSpPr>
        <p:spPr>
          <a:xfrm>
            <a:off x="4182706" y="1603084"/>
            <a:ext cx="2052163" cy="4499654"/>
          </a:xfrm>
          <a:prstGeom prst="rect">
            <a:avLst/>
          </a:prstGeom>
          <a:solidFill>
            <a:schemeClr val="accent4">
              <a:lumMod val="60000"/>
              <a:lumOff val="4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92AABDB-F423-8E5E-B496-8E81F191079A}"/>
              </a:ext>
            </a:extLst>
          </p:cNvPr>
          <p:cNvSpPr/>
          <p:nvPr/>
        </p:nvSpPr>
        <p:spPr>
          <a:xfrm>
            <a:off x="9714274" y="2282660"/>
            <a:ext cx="2383974" cy="1167472"/>
          </a:xfrm>
          <a:prstGeom prst="rect">
            <a:avLst/>
          </a:prstGeom>
          <a:solidFill>
            <a:schemeClr val="accent4">
              <a:lumMod val="60000"/>
              <a:lumOff val="4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CE1C7B5A-B6F4-73B4-8352-E4354F31CCC2}"/>
              </a:ext>
            </a:extLst>
          </p:cNvPr>
          <p:cNvSpPr txBox="1"/>
          <p:nvPr/>
        </p:nvSpPr>
        <p:spPr>
          <a:xfrm>
            <a:off x="2435613" y="892865"/>
            <a:ext cx="363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cascaded transfer functions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AA15FFD-5047-3044-C11C-177976D2F789}"/>
              </a:ext>
            </a:extLst>
          </p:cNvPr>
          <p:cNvSpPr txBox="1"/>
          <p:nvPr/>
        </p:nvSpPr>
        <p:spPr>
          <a:xfrm>
            <a:off x="7215326" y="3587776"/>
            <a:ext cx="4523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For linear systems, cascaded transfer functions can be put in any order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8AC9D34-5EA5-A2E8-8FF6-F626E6232683}"/>
                  </a:ext>
                </a:extLst>
              </p:cNvPr>
              <p:cNvSpPr txBox="1"/>
              <p:nvPr/>
            </p:nvSpPr>
            <p:spPr>
              <a:xfrm>
                <a:off x="7210829" y="4432802"/>
                <a:ext cx="4824271" cy="10831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</m:num>
                        <m:den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  <m:r>
                                        <a:rPr lang="en-US" sz="20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0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</m:den>
                      </m:f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nary>
                        </m:e>
                      </m:d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8AC9D34-5EA5-A2E8-8FF6-F626E62326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829" y="4432802"/>
                <a:ext cx="4824271" cy="108318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280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0.00324 L 0.05651 0.04074 C 0.06823 0.04931 0.08594 0.05394 0.10443 0.05394 C 0.12552 0.05394 0.14245 0.04931 0.15417 0.04074 L 0.21081 0.00324 " pathEditMode="relative" rAng="0" ptsTypes="AAAAA">
                                      <p:cBhvr>
                                        <p:cTn id="4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34" y="252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1.85185E-6 L -0.21029 -0.0011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21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3" grpId="0" animBg="1"/>
      <p:bldP spid="43" grpId="1" animBg="1"/>
      <p:bldP spid="72" grpId="0" animBg="1"/>
      <p:bldP spid="73" grpId="0" animBg="1"/>
      <p:bldP spid="73" grpId="1" animBg="1"/>
      <p:bldP spid="74" grpId="0" animBg="1"/>
      <p:bldP spid="75" grpId="0"/>
      <p:bldP spid="76" grpId="0"/>
      <p:bldP spid="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00C61-977D-A027-F574-4321F9B97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D4794F-0B7E-7EA2-E094-96C8C7068ABE}"/>
              </a:ext>
            </a:extLst>
          </p:cNvPr>
          <p:cNvSpPr txBox="1"/>
          <p:nvPr/>
        </p:nvSpPr>
        <p:spPr>
          <a:xfrm>
            <a:off x="380895" y="315952"/>
            <a:ext cx="8341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Does this really work?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262A93C8-2EDF-4B98-D734-F711270F2603}"/>
              </a:ext>
            </a:extLst>
          </p:cNvPr>
          <p:cNvGrpSpPr/>
          <p:nvPr/>
        </p:nvGrpSpPr>
        <p:grpSpPr>
          <a:xfrm>
            <a:off x="644187" y="1737546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9B7603A-3217-39B4-DC89-5E6718F74289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F4EB462-66B3-FE53-D0E4-B4984B7061E1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60925C67-340D-7BEE-B714-5EE9AAF2A719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DF66DC45-2ADF-1DD0-6EDA-58A4D667AE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695240A-03E7-7731-C373-F9B3B1330DA4}"/>
              </a:ext>
            </a:extLst>
          </p:cNvPr>
          <p:cNvGrpSpPr/>
          <p:nvPr/>
        </p:nvGrpSpPr>
        <p:grpSpPr>
          <a:xfrm>
            <a:off x="5780213" y="1739440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F2C688A4-6DD6-A33C-5364-ABD5239D7B3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A935CDA8-79AA-D0C3-A36C-E54EAA38C9EF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BDDCB2CC-1E97-64C1-2B1E-BA4B47BFB7C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CEB1A729-870B-1344-C03D-212A2F22DD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25DEA61F-9661-80F6-6D51-76DC66C36A2A}"/>
              </a:ext>
            </a:extLst>
          </p:cNvPr>
          <p:cNvSpPr txBox="1"/>
          <p:nvPr/>
        </p:nvSpPr>
        <p:spPr>
          <a:xfrm>
            <a:off x="154304" y="136082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28F2F14-419A-CE67-57D6-242EF637B75D}"/>
              </a:ext>
            </a:extLst>
          </p:cNvPr>
          <p:cNvSpPr txBox="1"/>
          <p:nvPr/>
        </p:nvSpPr>
        <p:spPr>
          <a:xfrm>
            <a:off x="6913532" y="1826798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DE5CF752-8807-40E9-61CC-0A12E0BAE870}"/>
              </a:ext>
            </a:extLst>
          </p:cNvPr>
          <p:cNvGrpSpPr/>
          <p:nvPr/>
        </p:nvGrpSpPr>
        <p:grpSpPr>
          <a:xfrm>
            <a:off x="3210669" y="1747343"/>
            <a:ext cx="1280160" cy="153024"/>
            <a:chOff x="2957364" y="3216785"/>
            <a:chExt cx="1280160" cy="153024"/>
          </a:xfrm>
        </p:grpSpPr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AC0BB8D3-F4F9-777D-8A96-3C312636817E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35105317-548C-6D8E-CF6C-AECC1BB39665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A180E8EC-8408-F74F-20B7-886D00CBC53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82B22A1-A9DC-BB39-4FF2-4008DA9E32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B23B6AA-05BA-518B-45FA-913FAE7DAA59}"/>
              </a:ext>
            </a:extLst>
          </p:cNvPr>
          <p:cNvGrpSpPr/>
          <p:nvPr/>
        </p:nvGrpSpPr>
        <p:grpSpPr>
          <a:xfrm>
            <a:off x="4449891" y="1426046"/>
            <a:ext cx="1442409" cy="4331444"/>
            <a:chOff x="3466440" y="1436310"/>
            <a:chExt cx="1442409" cy="4331444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8E9361D-2CD9-CDEE-5FD7-59A4978DF136}"/>
                </a:ext>
              </a:extLst>
            </p:cNvPr>
            <p:cNvSpPr txBox="1"/>
            <p:nvPr/>
          </p:nvSpPr>
          <p:spPr>
            <a:xfrm>
              <a:off x="4138588" y="14363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9D4132A0-1C61-83AE-CAC0-0E6A17F58CD8}"/>
                </a:ext>
              </a:extLst>
            </p:cNvPr>
            <p:cNvGrpSpPr/>
            <p:nvPr/>
          </p:nvGrpSpPr>
          <p:grpSpPr>
            <a:xfrm rot="16200000" flipV="1">
              <a:off x="4191056" y="3714641"/>
              <a:ext cx="128016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1AA239D0-DDDD-0CB7-D46A-892B7FA0A9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8872D93E-6B00-C217-3FF4-DC718EF7119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23602C9A-BF21-C0A7-CFBF-41436A48FC3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EECFCC39-5028-B137-218C-C3E7FF1BC2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7E0ED357-10FD-D74C-A1E0-690000826902}"/>
                    </a:ext>
                  </a:extLst>
                </p:cNvPr>
                <p:cNvSpPr txBox="1"/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7E0ED357-10FD-D74C-A1E0-6900008269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F7AE8BF-5B5D-6B60-910E-2DCCD90778F7}"/>
                </a:ext>
              </a:extLst>
            </p:cNvPr>
            <p:cNvGrpSpPr/>
            <p:nvPr/>
          </p:nvGrpSpPr>
          <p:grpSpPr>
            <a:xfrm>
              <a:off x="3523611" y="1742655"/>
              <a:ext cx="128016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30184349-F2D8-1AA8-8D76-71723EAC33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24D5EAD9-71F7-57E2-40C6-91EB73A06175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76E7096B-7CF3-05A8-07B9-823A71203A9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1B4CED56-FF8F-DA27-D77B-129687E3DF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CE147E5-59FE-4CFA-B455-EB76081CC226}"/>
                </a:ext>
              </a:extLst>
            </p:cNvPr>
            <p:cNvGrpSpPr/>
            <p:nvPr/>
          </p:nvGrpSpPr>
          <p:grpSpPr>
            <a:xfrm rot="5400000">
              <a:off x="2902872" y="2411935"/>
              <a:ext cx="1280160" cy="153024"/>
              <a:chOff x="2957364" y="3216785"/>
              <a:chExt cx="1280160" cy="153024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94E71707-AEF8-882D-6F05-36A18CC038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4FA2E80-5BF0-35D6-1D51-56839978B0E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396D9964-ECF4-97FE-A33D-887BEFB0EF9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CD56AC8-2890-88B5-3002-77181DC974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1145E4C5-8101-488B-0E2A-22142EBC7A26}"/>
                </a:ext>
              </a:extLst>
            </p:cNvPr>
            <p:cNvGrpSpPr/>
            <p:nvPr/>
          </p:nvGrpSpPr>
          <p:grpSpPr>
            <a:xfrm rot="5400000">
              <a:off x="2908360" y="3692095"/>
              <a:ext cx="1280160" cy="153024"/>
              <a:chOff x="2957364" y="3216785"/>
              <a:chExt cx="1280160" cy="153024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552564BF-4964-5974-6951-1CB4BE0B65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E614309A-2D02-C88A-5C22-42DD54EFC9F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911260BF-9A61-591F-EA03-03070A9E3A3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67353327-38DB-96C0-1D77-B3DC83CDDC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6D85C80-4D61-A695-A82D-4D2316EC5AE8}"/>
                </a:ext>
              </a:extLst>
            </p:cNvPr>
            <p:cNvGrpSpPr/>
            <p:nvPr/>
          </p:nvGrpSpPr>
          <p:grpSpPr>
            <a:xfrm>
              <a:off x="3535680" y="3046316"/>
              <a:ext cx="1280160" cy="153024"/>
              <a:chOff x="2957364" y="3216785"/>
              <a:chExt cx="1280160" cy="153024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6EEA3460-0947-EFF2-442D-0850FA0261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E3CC0E54-21F7-6744-9ACE-16BDF19083E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768DFBA7-2338-8F3F-E9D9-47652F05574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04336DB7-29E4-C683-101F-72BC5D3C7C6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575F2F6-5FB6-0FC3-1258-579AC7B5FA4F}"/>
                </a:ext>
              </a:extLst>
            </p:cNvPr>
            <p:cNvGrpSpPr/>
            <p:nvPr/>
          </p:nvGrpSpPr>
          <p:grpSpPr>
            <a:xfrm>
              <a:off x="3543471" y="4342688"/>
              <a:ext cx="1280160" cy="153024"/>
              <a:chOff x="2957364" y="3216785"/>
              <a:chExt cx="1280160" cy="153024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6C38A03A-4B38-499C-99AE-EA6CAE066E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1F7A3A69-626C-4C86-F966-8B396B2A18B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B123333F-EF44-1D8C-B9E6-33AF9903288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1CB2BBB5-44BB-19E7-0044-B4D858834B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0FA421EF-F290-8C1F-BB37-95B7A62EB85A}"/>
                    </a:ext>
                  </a:extLst>
                </p:cNvPr>
                <p:cNvSpPr txBox="1"/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0FA421EF-F290-8C1F-BB37-95B7A62EB8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82919F6-8B4B-F964-9E70-047F862A8237}"/>
                </a:ext>
              </a:extLst>
            </p:cNvPr>
            <p:cNvGrpSpPr/>
            <p:nvPr/>
          </p:nvGrpSpPr>
          <p:grpSpPr>
            <a:xfrm rot="16200000" flipV="1">
              <a:off x="4192257" y="2401464"/>
              <a:ext cx="1280160" cy="153024"/>
              <a:chOff x="2957364" y="3216785"/>
              <a:chExt cx="1280160" cy="15302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A6D6441D-62AF-F177-D5A0-FA0C4418E6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E66F6F3F-98CC-79FA-AD5A-9DDE13DE2AA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8CF14C2E-226D-C413-6F62-DCBDAB000AD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4FD6060A-84AD-9D74-CFEB-080B45FA6F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AD065381-58C7-8212-44BE-0F852D4372A2}"/>
                </a:ext>
              </a:extLst>
            </p:cNvPr>
            <p:cNvGrpSpPr/>
            <p:nvPr/>
          </p:nvGrpSpPr>
          <p:grpSpPr>
            <a:xfrm rot="16200000" flipV="1">
              <a:off x="4192257" y="4988194"/>
              <a:ext cx="1280160" cy="153024"/>
              <a:chOff x="2957364" y="3216785"/>
              <a:chExt cx="1280160" cy="153024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4A945F58-A620-B856-09A1-E05C8BC874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3C4AE6E-6B61-2097-EE13-DF380060234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77D05019-B03F-D798-F509-8106A78D904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EF409372-5D11-B153-C2BF-404666A975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B6E181E-5C4A-246E-B7B5-86392E3959EA}"/>
                </a:ext>
              </a:extLst>
            </p:cNvPr>
            <p:cNvGrpSpPr/>
            <p:nvPr/>
          </p:nvGrpSpPr>
          <p:grpSpPr>
            <a:xfrm rot="5400000">
              <a:off x="2909561" y="4965648"/>
              <a:ext cx="1280160" cy="153024"/>
              <a:chOff x="2957364" y="3216785"/>
              <a:chExt cx="1280160" cy="153024"/>
            </a:xfrm>
          </p:grpSpPr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FD2224A9-41EB-FFF3-AF94-B4302544BA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39D442ED-38CA-6FB6-44F1-AA4066503E7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C9FB51AF-7289-1D43-5018-5033681B7DD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DE6C33C6-029B-43D2-1EA0-955A69AF1F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F7F2C5E7-A94D-C812-6D56-47250B145E05}"/>
                </a:ext>
              </a:extLst>
            </p:cNvPr>
            <p:cNvGrpSpPr/>
            <p:nvPr/>
          </p:nvGrpSpPr>
          <p:grpSpPr>
            <a:xfrm>
              <a:off x="3540800" y="5614730"/>
              <a:ext cx="1280160" cy="153024"/>
              <a:chOff x="2957364" y="3216785"/>
              <a:chExt cx="1280160" cy="153024"/>
            </a:xfrm>
          </p:grpSpPr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4A43D54E-B90F-B655-FA28-93802350C9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675FD634-AAE1-437F-1548-C1E79A6CAB05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5DEDBA63-7BDE-A667-EA91-FC206954407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25B62960-F2DB-9DA6-75FE-F961C300D7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1EAA6F9E-508C-0D68-B498-DD9A4DA42C9E}"/>
                    </a:ext>
                  </a:extLst>
                </p:cNvPr>
                <p:cNvSpPr txBox="1"/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1EAA6F9E-508C-0D68-B498-DD9A4DA42C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D8B5966-85EF-08F9-03C3-0AB39F8C6879}"/>
                </a:ext>
              </a:extLst>
            </p:cNvPr>
            <p:cNvSpPr txBox="1"/>
            <p:nvPr/>
          </p:nvSpPr>
          <p:spPr>
            <a:xfrm>
              <a:off x="4061125" y="27195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416574A-A5BF-9C8D-7F50-FC8D2DF3FC5C}"/>
                </a:ext>
              </a:extLst>
            </p:cNvPr>
            <p:cNvSpPr txBox="1"/>
            <p:nvPr/>
          </p:nvSpPr>
          <p:spPr>
            <a:xfrm>
              <a:off x="4021149" y="40056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34DC88D-9714-F927-5DE6-34781DDF76DA}"/>
                </a:ext>
              </a:extLst>
            </p:cNvPr>
            <p:cNvSpPr txBox="1"/>
            <p:nvPr/>
          </p:nvSpPr>
          <p:spPr>
            <a:xfrm>
              <a:off x="4048023" y="526850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6CE9880-25D2-566E-13A7-6344A154780F}"/>
              </a:ext>
            </a:extLst>
          </p:cNvPr>
          <p:cNvGrpSpPr/>
          <p:nvPr/>
        </p:nvGrpSpPr>
        <p:grpSpPr>
          <a:xfrm>
            <a:off x="1863380" y="1732281"/>
            <a:ext cx="1939974" cy="4013486"/>
            <a:chOff x="6023968" y="1763268"/>
            <a:chExt cx="1939974" cy="401348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307349E3-7ADC-D3A4-9DBB-BE691FB8B8BC}"/>
                </a:ext>
              </a:extLst>
            </p:cNvPr>
            <p:cNvGrpSpPr/>
            <p:nvPr/>
          </p:nvGrpSpPr>
          <p:grpSpPr>
            <a:xfrm rot="5400000">
              <a:off x="6754552" y="2415448"/>
              <a:ext cx="1280160" cy="153024"/>
              <a:chOff x="2957364" y="3216785"/>
              <a:chExt cx="1280160" cy="153024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6CBF22BF-989E-1BB2-E6C3-2418A6916F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3C751138-DA54-327F-DE02-1C26A4083AE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A14064AE-A74E-FDB8-B92A-07169DAB5F9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355B877D-2CC5-29A8-2E1D-2999C3AD87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ADA7D466-5388-EE5F-3853-ED9A4AD065EB}"/>
                    </a:ext>
                  </a:extLst>
                </p:cNvPr>
                <p:cNvSpPr txBox="1"/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ADA7D466-5388-EE5F-3853-ED9A4AD065E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AE236526-CB3C-9687-72A3-CBFE6065A005}"/>
                </a:ext>
              </a:extLst>
            </p:cNvPr>
            <p:cNvGrpSpPr/>
            <p:nvPr/>
          </p:nvGrpSpPr>
          <p:grpSpPr>
            <a:xfrm>
              <a:off x="6088413" y="1763268"/>
              <a:ext cx="1280160" cy="153024"/>
              <a:chOff x="2957364" y="3216785"/>
              <a:chExt cx="1280160" cy="15302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F8A5AAE0-E77D-5866-DE94-813CE69B2E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3421C49B-0D76-101A-3596-E23706ACDB2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B9AF41A3-3A2F-6777-B230-106A443EE73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775636F2-E75D-850B-58C6-B029799551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851C037F-508A-1905-0C75-C80564FB6572}"/>
                </a:ext>
              </a:extLst>
            </p:cNvPr>
            <p:cNvGrpSpPr/>
            <p:nvPr/>
          </p:nvGrpSpPr>
          <p:grpSpPr>
            <a:xfrm rot="5400000">
              <a:off x="6757912" y="3715461"/>
              <a:ext cx="1280160" cy="153024"/>
              <a:chOff x="2957364" y="3216785"/>
              <a:chExt cx="1280160" cy="153024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FE09BE92-F440-980B-6920-0593E95258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82C350FE-7B05-7419-D113-C900F74CFE7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4C8146F-7E06-8984-F75B-77768A1E01B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E108C15-4F57-72AF-24D9-0A7179B3B6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139A3AE1-89A9-5799-B13A-184AE5A67FA0}"/>
                </a:ext>
              </a:extLst>
            </p:cNvPr>
            <p:cNvGrpSpPr/>
            <p:nvPr/>
          </p:nvGrpSpPr>
          <p:grpSpPr>
            <a:xfrm rot="16200000" flipV="1">
              <a:off x="5463760" y="3731100"/>
              <a:ext cx="128016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DDCA1014-E289-0271-4B3A-D5E1D14C38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6B132967-C56B-9A0D-D43D-E943EEB391D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57B0CCB0-EC6D-1A92-608A-F22F5AC8AE9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62836192-1D0E-43CD-30D0-7C92E38923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DAB45FB-0F5D-5A8D-57A3-06D632B8D38C}"/>
                </a:ext>
              </a:extLst>
            </p:cNvPr>
            <p:cNvGrpSpPr/>
            <p:nvPr/>
          </p:nvGrpSpPr>
          <p:grpSpPr>
            <a:xfrm rot="16200000" flipV="1">
              <a:off x="5464961" y="2417923"/>
              <a:ext cx="1280160" cy="153024"/>
              <a:chOff x="2957364" y="3216785"/>
              <a:chExt cx="1280160" cy="153024"/>
            </a:xfrm>
          </p:grpSpPr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30BF8F3A-567D-3977-201F-4A1B528E2F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71029F2A-9567-E2F7-6093-7CF5A326658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C0D311BC-786F-EE4E-EE07-400FC87F2C7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0A7A81C1-8EBC-C703-4CF9-2EC974E683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51CDB342-43A7-8F3C-4192-B4CE08D4B383}"/>
                </a:ext>
              </a:extLst>
            </p:cNvPr>
            <p:cNvGrpSpPr/>
            <p:nvPr/>
          </p:nvGrpSpPr>
          <p:grpSpPr>
            <a:xfrm flipH="1">
              <a:off x="6096569" y="3058472"/>
              <a:ext cx="1280160" cy="153024"/>
              <a:chOff x="2957364" y="3216785"/>
              <a:chExt cx="1280160" cy="153024"/>
            </a:xfrm>
          </p:grpSpPr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0E13D6EA-35BB-D4A9-0409-E468249405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2AA2E3B0-9672-AA12-E52B-4A5CF7DAA29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A8EADEF3-D2C1-03A1-0843-6B9F14893AE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E8A91439-D2CF-880F-4975-85EBB137A6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B3D05DE4-C0BD-B9B8-1017-3D0198512C63}"/>
                </a:ext>
              </a:extLst>
            </p:cNvPr>
            <p:cNvGrpSpPr/>
            <p:nvPr/>
          </p:nvGrpSpPr>
          <p:grpSpPr>
            <a:xfrm flipH="1">
              <a:off x="6102432" y="4350315"/>
              <a:ext cx="1280160" cy="153024"/>
              <a:chOff x="2957364" y="3216785"/>
              <a:chExt cx="1280160" cy="153024"/>
            </a:xfrm>
          </p:grpSpPr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85AFED4E-58C3-1D56-4C29-0F5FE67077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DFF8D99C-5929-32B1-799E-C1F238DE60E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F4F3C644-3F38-A36A-2913-75D56A823E4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4D1E9F1F-1335-F86C-DF89-BE1F5F9533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FFA842B8-D9A8-A074-6396-9DC23080670C}"/>
                    </a:ext>
                  </a:extLst>
                </p:cNvPr>
                <p:cNvSpPr txBox="1"/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FFA842B8-D9A8-A074-6396-9DC2308067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9091" t="-2174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7FEE8A41-A61D-815D-DCBE-264F5B35F411}"/>
                </a:ext>
              </a:extLst>
            </p:cNvPr>
            <p:cNvGrpSpPr/>
            <p:nvPr/>
          </p:nvGrpSpPr>
          <p:grpSpPr>
            <a:xfrm rot="5400000">
              <a:off x="6754552" y="4988876"/>
              <a:ext cx="1280160" cy="153024"/>
              <a:chOff x="2957364" y="3216785"/>
              <a:chExt cx="1280160" cy="153024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9759A8AF-F47E-58D1-F4E4-703214621B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41064EEB-3CCA-0F42-BC9D-E5A2DC8A00D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8D495698-C379-88A9-756B-E28F67DDA21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2D3229A8-37B7-E3D0-F61C-A5DAAE341E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12715363-95AB-03A3-EFD9-59A3E26E3C88}"/>
                </a:ext>
              </a:extLst>
            </p:cNvPr>
            <p:cNvGrpSpPr/>
            <p:nvPr/>
          </p:nvGrpSpPr>
          <p:grpSpPr>
            <a:xfrm rot="16200000" flipV="1">
              <a:off x="5460400" y="5004515"/>
              <a:ext cx="1280160" cy="153024"/>
              <a:chOff x="2957364" y="3216785"/>
              <a:chExt cx="1280160" cy="153024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73CBF432-8CCA-979C-3893-BA8FC9951B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04A3DB0D-F99B-77F9-44B4-3712A94D834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F477740C-BAD6-520A-BE46-D78B73BE384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675F700A-A767-BA15-D2AD-A21A8673A5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8C79CC3-C87D-A186-AE3E-6C5F3EB8AEE3}"/>
                </a:ext>
              </a:extLst>
            </p:cNvPr>
            <p:cNvGrpSpPr/>
            <p:nvPr/>
          </p:nvGrpSpPr>
          <p:grpSpPr>
            <a:xfrm flipH="1">
              <a:off x="6099072" y="5623730"/>
              <a:ext cx="1280160" cy="153024"/>
              <a:chOff x="2957364" y="3216785"/>
              <a:chExt cx="1280160" cy="153024"/>
            </a:xfrm>
          </p:grpSpPr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7397945A-080C-482E-0B43-76053B4AF7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6F17A80B-211E-4CB8-7C91-54A56133D36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7E6BCADD-42EF-1FC8-DE23-B2123540DFD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936F0C4D-5646-D281-9BD6-29A107F65A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1B24363C-8BF7-B037-1BFE-64F765C548E0}"/>
                    </a:ext>
                  </a:extLst>
                </p:cNvPr>
                <p:cNvSpPr txBox="1"/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1B24363C-8BF7-B037-1BFE-64F765C548E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9231" t="-2174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517C2AC-B212-C84F-76B7-78516C72ED10}"/>
                </a:ext>
              </a:extLst>
            </p:cNvPr>
            <p:cNvSpPr txBox="1"/>
            <p:nvPr/>
          </p:nvSpPr>
          <p:spPr>
            <a:xfrm>
              <a:off x="6662746" y="27067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19963A0-A461-B23E-48AD-58B57B2929E2}"/>
                </a:ext>
              </a:extLst>
            </p:cNvPr>
            <p:cNvSpPr txBox="1"/>
            <p:nvPr/>
          </p:nvSpPr>
          <p:spPr>
            <a:xfrm>
              <a:off x="6642189" y="3964198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0216AD7-9C7E-1CC5-A1FC-3127271B7B63}"/>
                </a:ext>
              </a:extLst>
            </p:cNvPr>
            <p:cNvSpPr txBox="1"/>
            <p:nvPr/>
          </p:nvSpPr>
          <p:spPr>
            <a:xfrm>
              <a:off x="6679049" y="523368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F92FE056-5D26-60EC-0E61-CE409EB950D2}"/>
              </a:ext>
            </a:extLst>
          </p:cNvPr>
          <p:cNvSpPr txBox="1"/>
          <p:nvPr/>
        </p:nvSpPr>
        <p:spPr>
          <a:xfrm>
            <a:off x="2690974" y="858062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m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16A5D5F-66DD-10F5-E8C6-8355B1510947}"/>
              </a:ext>
            </a:extLst>
          </p:cNvPr>
          <p:cNvSpPr txBox="1"/>
          <p:nvPr/>
        </p:nvSpPr>
        <p:spPr>
          <a:xfrm>
            <a:off x="4090829" y="890065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n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B10F97EE-AE60-8CC6-ECB3-3D11F1A0BCAA}"/>
              </a:ext>
            </a:extLst>
          </p:cNvPr>
          <p:cNvCxnSpPr>
            <a:cxnSpLocks/>
          </p:cNvCxnSpPr>
          <p:nvPr/>
        </p:nvCxnSpPr>
        <p:spPr>
          <a:xfrm>
            <a:off x="3216141" y="1258172"/>
            <a:ext cx="0" cy="36350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D1F91DE-E9BF-AD68-D545-AD3983542026}"/>
              </a:ext>
            </a:extLst>
          </p:cNvPr>
          <p:cNvCxnSpPr>
            <a:cxnSpLocks/>
          </p:cNvCxnSpPr>
          <p:nvPr/>
        </p:nvCxnSpPr>
        <p:spPr>
          <a:xfrm>
            <a:off x="4519131" y="1291326"/>
            <a:ext cx="0" cy="36350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48E05423-6F4B-0060-D6CE-1D72DA823849}"/>
              </a:ext>
            </a:extLst>
          </p:cNvPr>
          <p:cNvSpPr txBox="1"/>
          <p:nvPr/>
        </p:nvSpPr>
        <p:spPr>
          <a:xfrm>
            <a:off x="3256406" y="2875833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p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432433D-8010-A1A8-AA6C-77ECB1EC2040}"/>
              </a:ext>
            </a:extLst>
          </p:cNvPr>
          <p:cNvSpPr txBox="1"/>
          <p:nvPr/>
        </p:nvSpPr>
        <p:spPr>
          <a:xfrm>
            <a:off x="4125751" y="2900998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q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958C25E-BC82-2BC8-82F9-3126097D8123}"/>
              </a:ext>
            </a:extLst>
          </p:cNvPr>
          <p:cNvSpPr txBox="1"/>
          <p:nvPr/>
        </p:nvSpPr>
        <p:spPr>
          <a:xfrm>
            <a:off x="3243571" y="4072304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r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485FC6C-92B9-BB08-3116-6B4C31043BB5}"/>
              </a:ext>
            </a:extLst>
          </p:cNvPr>
          <p:cNvSpPr txBox="1"/>
          <p:nvPr/>
        </p:nvSpPr>
        <p:spPr>
          <a:xfrm>
            <a:off x="4112916" y="4097469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35489C6-CBAF-B0BE-3C20-2C98760D0553}"/>
              </a:ext>
            </a:extLst>
          </p:cNvPr>
          <p:cNvSpPr txBox="1"/>
          <p:nvPr/>
        </p:nvSpPr>
        <p:spPr>
          <a:xfrm>
            <a:off x="3221484" y="5338871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t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B8B8AE3-BDB6-D979-A508-367DB8D45102}"/>
              </a:ext>
            </a:extLst>
          </p:cNvPr>
          <p:cNvSpPr txBox="1"/>
          <p:nvPr/>
        </p:nvSpPr>
        <p:spPr>
          <a:xfrm>
            <a:off x="4090829" y="5364036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9240625-00CF-AA20-E9E0-BBC5DC5C9ED1}"/>
              </a:ext>
            </a:extLst>
          </p:cNvPr>
          <p:cNvSpPr txBox="1"/>
          <p:nvPr/>
        </p:nvSpPr>
        <p:spPr>
          <a:xfrm>
            <a:off x="1552852" y="5458300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5BED973-429E-3B46-9A4F-4F1813685E7C}"/>
              </a:ext>
            </a:extLst>
          </p:cNvPr>
          <p:cNvSpPr txBox="1"/>
          <p:nvPr/>
        </p:nvSpPr>
        <p:spPr>
          <a:xfrm>
            <a:off x="1531254" y="4137586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d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92D4496-D175-7582-67D5-F65B68EE8373}"/>
              </a:ext>
            </a:extLst>
          </p:cNvPr>
          <p:cNvSpPr txBox="1"/>
          <p:nvPr/>
        </p:nvSpPr>
        <p:spPr>
          <a:xfrm>
            <a:off x="1521295" y="2875833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1EA8BE4-CE12-8EB4-E744-510294CE8C62}"/>
              </a:ext>
            </a:extLst>
          </p:cNvPr>
          <p:cNvSpPr txBox="1"/>
          <p:nvPr/>
        </p:nvSpPr>
        <p:spPr>
          <a:xfrm>
            <a:off x="1587230" y="1774122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f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A2664A6-1EC0-FD0F-9A3F-54560AD0686B}"/>
              </a:ext>
            </a:extLst>
          </p:cNvPr>
          <p:cNvSpPr txBox="1"/>
          <p:nvPr/>
        </p:nvSpPr>
        <p:spPr>
          <a:xfrm>
            <a:off x="8721968" y="535002"/>
            <a:ext cx="1638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p</a:t>
            </a:r>
            <a:r>
              <a:rPr lang="en-US" sz="2000" dirty="0">
                <a:solidFill>
                  <a:srgbClr val="7030A0"/>
                </a:solidFill>
              </a:rPr>
              <a:t> =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C081D4E-75CD-B7D2-D0FF-47176E3BC841}"/>
              </a:ext>
            </a:extLst>
          </p:cNvPr>
          <p:cNvSpPr txBox="1"/>
          <p:nvPr/>
        </p:nvSpPr>
        <p:spPr>
          <a:xfrm>
            <a:off x="8721968" y="1029598"/>
            <a:ext cx="1638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r</a:t>
            </a:r>
            <a:r>
              <a:rPr lang="en-US" sz="2000" dirty="0">
                <a:solidFill>
                  <a:srgbClr val="7030A0"/>
                </a:solidFill>
              </a:rPr>
              <a:t> =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1E73A03-77A8-0B4D-BC2F-09EFC3379137}"/>
              </a:ext>
            </a:extLst>
          </p:cNvPr>
          <p:cNvSpPr txBox="1"/>
          <p:nvPr/>
        </p:nvSpPr>
        <p:spPr>
          <a:xfrm>
            <a:off x="8721968" y="1473077"/>
            <a:ext cx="1638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t</a:t>
            </a:r>
            <a:r>
              <a:rPr lang="en-US" sz="2000" dirty="0">
                <a:solidFill>
                  <a:srgbClr val="7030A0"/>
                </a:solidFill>
              </a:rPr>
              <a:t> =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A770F92-8A65-3EA3-B3E8-E0F2A38C9F4F}"/>
              </a:ext>
            </a:extLst>
          </p:cNvPr>
          <p:cNvSpPr txBox="1"/>
          <p:nvPr/>
        </p:nvSpPr>
        <p:spPr>
          <a:xfrm>
            <a:off x="8721968" y="1904879"/>
            <a:ext cx="2267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c</a:t>
            </a:r>
            <a:r>
              <a:rPr lang="en-US" sz="2000" dirty="0">
                <a:solidFill>
                  <a:srgbClr val="7030A0"/>
                </a:solidFill>
              </a:rPr>
              <a:t> =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CFEB07E-A429-D758-2955-208868383BE3}"/>
              </a:ext>
            </a:extLst>
          </p:cNvPr>
          <p:cNvSpPr txBox="1"/>
          <p:nvPr/>
        </p:nvSpPr>
        <p:spPr>
          <a:xfrm>
            <a:off x="7671065" y="2380050"/>
            <a:ext cx="3797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d</a:t>
            </a:r>
            <a:r>
              <a:rPr lang="en-US" sz="2000" dirty="0">
                <a:solidFill>
                  <a:srgbClr val="7030A0"/>
                </a:solidFill>
              </a:rPr>
              <a:t> = a</a:t>
            </a:r>
            <a:r>
              <a:rPr lang="en-US" sz="2000" baseline="-25000" dirty="0">
                <a:solidFill>
                  <a:srgbClr val="7030A0"/>
                </a:solidFill>
              </a:rPr>
              <a:t>2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E622B26-14DB-E3D8-346C-0F64096717F1}"/>
              </a:ext>
            </a:extLst>
          </p:cNvPr>
          <p:cNvSpPr txBox="1"/>
          <p:nvPr/>
        </p:nvSpPr>
        <p:spPr>
          <a:xfrm>
            <a:off x="6823971" y="2855221"/>
            <a:ext cx="5214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e</a:t>
            </a:r>
            <a:r>
              <a:rPr lang="en-US" sz="2000" dirty="0">
                <a:solidFill>
                  <a:srgbClr val="7030A0"/>
                </a:solidFill>
              </a:rPr>
              <a:t> = a</a:t>
            </a:r>
            <a:r>
              <a:rPr lang="en-US" sz="2000" baseline="-25000" dirty="0">
                <a:solidFill>
                  <a:srgbClr val="7030A0"/>
                </a:solidFill>
              </a:rPr>
              <a:t>1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2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D34F3CD-069B-08CA-399A-B6D24F87784C}"/>
              </a:ext>
            </a:extLst>
          </p:cNvPr>
          <p:cNvSpPr txBox="1"/>
          <p:nvPr/>
        </p:nvSpPr>
        <p:spPr>
          <a:xfrm>
            <a:off x="6358771" y="3346743"/>
            <a:ext cx="5902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f</a:t>
            </a:r>
            <a:r>
              <a:rPr lang="en-US" sz="2000" dirty="0">
                <a:solidFill>
                  <a:srgbClr val="7030A0"/>
                </a:solidFill>
              </a:rPr>
              <a:t> = a</a:t>
            </a:r>
            <a:r>
              <a:rPr lang="en-US" sz="2000" baseline="-25000" dirty="0">
                <a:solidFill>
                  <a:srgbClr val="7030A0"/>
                </a:solidFill>
              </a:rPr>
              <a:t>1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2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  <a:r>
              <a:rPr lang="en-US" sz="2000" dirty="0">
                <a:solidFill>
                  <a:srgbClr val="7030A0"/>
                </a:solidFill>
              </a:rPr>
              <a:t> + X[z]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84C50D8-D775-BA08-5C0C-D1B2CB797A71}"/>
              </a:ext>
            </a:extLst>
          </p:cNvPr>
          <p:cNvSpPr txBox="1"/>
          <p:nvPr/>
        </p:nvSpPr>
        <p:spPr>
          <a:xfrm>
            <a:off x="6277297" y="3860700"/>
            <a:ext cx="5902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= a</a:t>
            </a:r>
            <a:r>
              <a:rPr lang="en-US" sz="2000" baseline="-25000" dirty="0">
                <a:solidFill>
                  <a:srgbClr val="7030A0"/>
                </a:solidFill>
              </a:rPr>
              <a:t>1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2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+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  <a:r>
              <a:rPr lang="en-US" sz="2000" dirty="0">
                <a:solidFill>
                  <a:srgbClr val="7030A0"/>
                </a:solidFill>
              </a:rPr>
              <a:t> + X[z]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5AE01AF0-B92F-5074-FB0E-9353286B854B}"/>
              </a:ext>
            </a:extLst>
          </p:cNvPr>
          <p:cNvSpPr txBox="1"/>
          <p:nvPr/>
        </p:nvSpPr>
        <p:spPr>
          <a:xfrm>
            <a:off x="6213185" y="4497579"/>
            <a:ext cx="5902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- a</a:t>
            </a:r>
            <a:r>
              <a:rPr lang="en-US" sz="2000" baseline="-25000" dirty="0">
                <a:solidFill>
                  <a:srgbClr val="7030A0"/>
                </a:solidFill>
              </a:rPr>
              <a:t>1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  <a:r>
              <a:rPr lang="en-US" sz="2000" dirty="0">
                <a:solidFill>
                  <a:srgbClr val="7030A0"/>
                </a:solidFill>
              </a:rPr>
              <a:t> - a</a:t>
            </a:r>
            <a:r>
              <a:rPr lang="en-US" sz="2000" baseline="-25000" dirty="0">
                <a:solidFill>
                  <a:srgbClr val="7030A0"/>
                </a:solidFill>
              </a:rPr>
              <a:t>2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-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  <a:r>
              <a:rPr lang="en-US" sz="2000" dirty="0">
                <a:solidFill>
                  <a:srgbClr val="7030A0"/>
                </a:solidFill>
              </a:rPr>
              <a:t> = X[z]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ECD83129-730F-08F4-75C6-16C959D6DAA4}"/>
              </a:ext>
            </a:extLst>
          </p:cNvPr>
          <p:cNvSpPr txBox="1"/>
          <p:nvPr/>
        </p:nvSpPr>
        <p:spPr>
          <a:xfrm>
            <a:off x="6289015" y="5054404"/>
            <a:ext cx="5902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(1 - a</a:t>
            </a:r>
            <a:r>
              <a:rPr lang="en-US" sz="2000" baseline="-25000" dirty="0">
                <a:solidFill>
                  <a:srgbClr val="7030A0"/>
                </a:solidFill>
              </a:rPr>
              <a:t>1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  <a:r>
              <a:rPr lang="en-US" sz="2000" dirty="0">
                <a:solidFill>
                  <a:srgbClr val="7030A0"/>
                </a:solidFill>
              </a:rPr>
              <a:t> - a</a:t>
            </a:r>
            <a:r>
              <a:rPr lang="en-US" sz="2000" baseline="-25000" dirty="0">
                <a:solidFill>
                  <a:srgbClr val="7030A0"/>
                </a:solidFill>
              </a:rPr>
              <a:t>2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- a</a:t>
            </a:r>
            <a:r>
              <a:rPr lang="en-US" sz="2000" baseline="-25000" dirty="0">
                <a:solidFill>
                  <a:srgbClr val="7030A0"/>
                </a:solidFill>
              </a:rPr>
              <a:t>3</a:t>
            </a:r>
            <a:r>
              <a:rPr lang="en-US" sz="2000" dirty="0">
                <a:solidFill>
                  <a:srgbClr val="7030A0"/>
                </a:solidFill>
              </a:rPr>
              <a:t> ∙ z</a:t>
            </a:r>
            <a:r>
              <a:rPr lang="en-US" sz="2000" baseline="30000" dirty="0">
                <a:solidFill>
                  <a:srgbClr val="7030A0"/>
                </a:solidFill>
              </a:rPr>
              <a:t>-3</a:t>
            </a:r>
            <a:r>
              <a:rPr lang="en-US" sz="2000" dirty="0">
                <a:solidFill>
                  <a:srgbClr val="7030A0"/>
                </a:solidFill>
              </a:rPr>
              <a:t> ) = X[z]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382F5274-B8BD-524C-1863-1C57658F353A}"/>
                  </a:ext>
                </a:extLst>
              </p:cNvPr>
              <p:cNvSpPr txBox="1"/>
              <p:nvPr/>
            </p:nvSpPr>
            <p:spPr>
              <a:xfrm>
                <a:off x="6213185" y="5549972"/>
                <a:ext cx="4824271" cy="7456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20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382F5274-B8BD-524C-1863-1C57658F3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3185" y="5549972"/>
                <a:ext cx="4824271" cy="7456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03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61" grpId="0"/>
      <p:bldP spid="82" grpId="0"/>
      <p:bldP spid="83" grpId="0"/>
      <p:bldP spid="85" grpId="0"/>
      <p:bldP spid="86" grpId="0"/>
      <p:bldP spid="126" grpId="0"/>
      <p:bldP spid="127" grpId="0"/>
      <p:bldP spid="37" grpId="0"/>
      <p:bldP spid="43" grpId="0"/>
      <p:bldP spid="63" grpId="0"/>
      <p:bldP spid="64" grpId="0"/>
      <p:bldP spid="65" grpId="0"/>
      <p:bldP spid="72" grpId="0"/>
      <p:bldP spid="73" grpId="0"/>
      <p:bldP spid="74" grpId="0"/>
      <p:bldP spid="75" grpId="0"/>
      <p:bldP spid="76" grpId="0"/>
      <p:bldP spid="78" grpId="0"/>
      <p:bldP spid="79" grpId="0"/>
      <p:bldP spid="163" grpId="0"/>
      <p:bldP spid="164" grpId="0"/>
      <p:bldP spid="1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1BCB5-1CE1-68D4-AF7F-2CB2673A3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7F2C08E-53EF-0E67-FB94-A0062AB2EFF1}"/>
              </a:ext>
            </a:extLst>
          </p:cNvPr>
          <p:cNvSpPr txBox="1"/>
          <p:nvPr/>
        </p:nvSpPr>
        <p:spPr>
          <a:xfrm>
            <a:off x="380895" y="315952"/>
            <a:ext cx="8341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What is the advantage of this arrangement?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2C92890-294E-8DD6-C3A0-C017BD1D6E5C}"/>
              </a:ext>
            </a:extLst>
          </p:cNvPr>
          <p:cNvGrpSpPr/>
          <p:nvPr/>
        </p:nvGrpSpPr>
        <p:grpSpPr>
          <a:xfrm>
            <a:off x="644187" y="1737546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ED6F46B-BDBB-F7D2-8E05-30CF152DA9E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F754FE4C-B443-E907-6434-FE95D6D26BD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9A7DA8F3-67EE-7FB6-E576-7DCBFE00C00E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7C47E104-7057-52DF-6F5E-0E405006E5A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2A10210-91A7-9E64-73DE-9F227DC4EF0E}"/>
              </a:ext>
            </a:extLst>
          </p:cNvPr>
          <p:cNvGrpSpPr/>
          <p:nvPr/>
        </p:nvGrpSpPr>
        <p:grpSpPr>
          <a:xfrm>
            <a:off x="5780213" y="1739440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36611E4-1892-4C1C-D20D-303D2E3A9F1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3CEB8A8E-BB56-C24C-2F71-9DFA6377E96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D417948-70A4-25E8-0249-D8430B7DB45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22F09F45-7CA3-CEC1-74EA-047F619B6D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5B46FB69-B9AC-676C-99CE-BD4AFF2FEC40}"/>
              </a:ext>
            </a:extLst>
          </p:cNvPr>
          <p:cNvSpPr txBox="1"/>
          <p:nvPr/>
        </p:nvSpPr>
        <p:spPr>
          <a:xfrm>
            <a:off x="154304" y="136082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4A3DA40-5946-141E-EB98-7614824DE898}"/>
              </a:ext>
            </a:extLst>
          </p:cNvPr>
          <p:cNvSpPr txBox="1"/>
          <p:nvPr/>
        </p:nvSpPr>
        <p:spPr>
          <a:xfrm>
            <a:off x="6913532" y="1826798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3B3A62C9-17D0-55A0-D784-3455091ECBC5}"/>
              </a:ext>
            </a:extLst>
          </p:cNvPr>
          <p:cNvGrpSpPr/>
          <p:nvPr/>
        </p:nvGrpSpPr>
        <p:grpSpPr>
          <a:xfrm>
            <a:off x="3210669" y="1747343"/>
            <a:ext cx="1280160" cy="153024"/>
            <a:chOff x="2957364" y="3216785"/>
            <a:chExt cx="1280160" cy="153024"/>
          </a:xfrm>
        </p:grpSpPr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0BB31F34-CAEE-A5F3-C0E5-D94DF228B16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F48332D-CEF2-553F-917D-04E26FC2DAD1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55625776-583A-D6E8-DD4F-1D8D4BD8B70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95270AB-5B9F-1C9D-0DB3-CF917FA5368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2AD7E21-4C1A-8534-5922-A114C99B056B}"/>
              </a:ext>
            </a:extLst>
          </p:cNvPr>
          <p:cNvGrpSpPr/>
          <p:nvPr/>
        </p:nvGrpSpPr>
        <p:grpSpPr>
          <a:xfrm>
            <a:off x="4449891" y="1426046"/>
            <a:ext cx="1442409" cy="4331444"/>
            <a:chOff x="3466440" y="1436310"/>
            <a:chExt cx="1442409" cy="4331444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6FB16FC-E432-5865-2FFF-CA27C7DC1AA7}"/>
                </a:ext>
              </a:extLst>
            </p:cNvPr>
            <p:cNvSpPr txBox="1"/>
            <p:nvPr/>
          </p:nvSpPr>
          <p:spPr>
            <a:xfrm>
              <a:off x="4138588" y="14363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E1C078F6-0F39-F275-777D-5B43FD5857E8}"/>
                </a:ext>
              </a:extLst>
            </p:cNvPr>
            <p:cNvGrpSpPr/>
            <p:nvPr/>
          </p:nvGrpSpPr>
          <p:grpSpPr>
            <a:xfrm rot="16200000" flipV="1">
              <a:off x="4191056" y="3714641"/>
              <a:ext cx="128016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5EAB4A7B-DED2-1D27-2F56-B10AB9D665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542343C7-D863-7122-9537-F65D3680042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6830BB15-E94C-449F-6D8D-683DA96F3ED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2E26CB5D-715A-C4C3-2D39-616C33CD45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060985C3-EEB0-2235-121B-0091EA6B24D6}"/>
                    </a:ext>
                  </a:extLst>
                </p:cNvPr>
                <p:cNvSpPr txBox="1"/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060985C3-EEB0-2235-121B-0091EA6B24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3204" y="3593965"/>
                  <a:ext cx="39914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E0BE230-AD4A-BB60-48DA-1477ED6EFDAB}"/>
                </a:ext>
              </a:extLst>
            </p:cNvPr>
            <p:cNvGrpSpPr/>
            <p:nvPr/>
          </p:nvGrpSpPr>
          <p:grpSpPr>
            <a:xfrm>
              <a:off x="3523611" y="1742655"/>
              <a:ext cx="128016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7397148A-4771-9280-0AE7-88FF03B1AA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F6C15F3-8529-7CC2-ED5A-1F18D2FDB10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6195042B-3CB5-1D9E-7683-438ED8B9F2A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744151ED-EA95-EEDF-1839-BDC37F96FE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9488A18-88B5-F7CB-180A-538178048842}"/>
                </a:ext>
              </a:extLst>
            </p:cNvPr>
            <p:cNvGrpSpPr/>
            <p:nvPr/>
          </p:nvGrpSpPr>
          <p:grpSpPr>
            <a:xfrm rot="5400000">
              <a:off x="2902872" y="2411935"/>
              <a:ext cx="1280160" cy="153024"/>
              <a:chOff x="2957364" y="3216785"/>
              <a:chExt cx="1280160" cy="153024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4D873F8C-2C76-A930-E8F9-EE0873441E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48D69F07-702C-9C0B-0E51-ED3E84393D9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9C13FA61-8C5F-083F-F866-740CDCFF882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F5D1A5EF-3628-67BB-6180-36F0888B2B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B14E1C5-CA7C-9120-333F-721152E106EA}"/>
                </a:ext>
              </a:extLst>
            </p:cNvPr>
            <p:cNvGrpSpPr/>
            <p:nvPr/>
          </p:nvGrpSpPr>
          <p:grpSpPr>
            <a:xfrm rot="5400000">
              <a:off x="2908360" y="3692095"/>
              <a:ext cx="1280160" cy="153024"/>
              <a:chOff x="2957364" y="3216785"/>
              <a:chExt cx="1280160" cy="153024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029FCC16-88B5-67EA-EF55-582343AA69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AEFA964A-14B4-A09D-CEC1-292F67B86AA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53AB649F-41D4-F998-AB7F-3DAF4C2D16E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1CA3B357-14CD-BDC9-0EE9-5BF3C4BB24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7EEE57C-70B2-4C28-1464-372CE5B0A709}"/>
                </a:ext>
              </a:extLst>
            </p:cNvPr>
            <p:cNvGrpSpPr/>
            <p:nvPr/>
          </p:nvGrpSpPr>
          <p:grpSpPr>
            <a:xfrm>
              <a:off x="3535680" y="3046316"/>
              <a:ext cx="1280160" cy="153024"/>
              <a:chOff x="2957364" y="3216785"/>
              <a:chExt cx="1280160" cy="153024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7EAC5EC0-0631-5F4A-6B9D-67814493D8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DD0AE174-241C-DCB4-6611-7793048DB905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F667C41E-4F54-904B-69D0-70A3D9EB7AFC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21A0A0EB-0B03-AA8B-EB13-4BE2CA33A4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EF40E68-8166-3E0A-FF6F-563D07A48742}"/>
                </a:ext>
              </a:extLst>
            </p:cNvPr>
            <p:cNvGrpSpPr/>
            <p:nvPr/>
          </p:nvGrpSpPr>
          <p:grpSpPr>
            <a:xfrm>
              <a:off x="3543471" y="4342688"/>
              <a:ext cx="1280160" cy="153024"/>
              <a:chOff x="2957364" y="3216785"/>
              <a:chExt cx="1280160" cy="153024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96B9FA9A-2B95-7553-BE67-257ED27433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57400D9D-0931-9948-09F1-3E7911653B6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1F670926-4D70-9D97-8DA7-D83861FE03B1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14444E49-D7B4-4F02-C9D8-44ED9D5A40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998C715E-9763-B2D7-21D1-86B2B0218D93}"/>
                    </a:ext>
                  </a:extLst>
                </p:cNvPr>
                <p:cNvSpPr txBox="1"/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998C715E-9763-B2D7-21D1-86B2B0218D9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84255" y="2322295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9364E0C-600A-B80D-EA5B-1FFC4DF03181}"/>
                </a:ext>
              </a:extLst>
            </p:cNvPr>
            <p:cNvGrpSpPr/>
            <p:nvPr/>
          </p:nvGrpSpPr>
          <p:grpSpPr>
            <a:xfrm rot="16200000" flipV="1">
              <a:off x="4192257" y="2401464"/>
              <a:ext cx="1280160" cy="153024"/>
              <a:chOff x="2957364" y="3216785"/>
              <a:chExt cx="1280160" cy="15302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4B2E570C-D163-55AF-DABE-ABAC0CF1AB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1ADAD330-0208-2887-5670-E597A6C1C44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B6C784EF-5612-BC66-7D2D-24C57AD5A48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9E1BAEA4-5D26-C89E-9CBE-027E97C4EB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4288C787-8E4B-6169-64C6-10A79475066C}"/>
                </a:ext>
              </a:extLst>
            </p:cNvPr>
            <p:cNvGrpSpPr/>
            <p:nvPr/>
          </p:nvGrpSpPr>
          <p:grpSpPr>
            <a:xfrm rot="16200000" flipV="1">
              <a:off x="4192257" y="4988194"/>
              <a:ext cx="1280160" cy="153024"/>
              <a:chOff x="2957364" y="3216785"/>
              <a:chExt cx="1280160" cy="153024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D634E445-0AFE-8E83-1A46-9DCEBDF10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B6E6DCEE-CB6D-4ADC-1A58-C46FD820605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DB42712-66A9-095D-3B3D-03638DA70496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AE6F4C14-FF64-3182-C264-CBFE2A5942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09FB9A7-EE7B-E139-80A8-93904F36B6FC}"/>
                </a:ext>
              </a:extLst>
            </p:cNvPr>
            <p:cNvGrpSpPr/>
            <p:nvPr/>
          </p:nvGrpSpPr>
          <p:grpSpPr>
            <a:xfrm rot="5400000">
              <a:off x="2909561" y="4965648"/>
              <a:ext cx="1280160" cy="153024"/>
              <a:chOff x="2957364" y="3216785"/>
              <a:chExt cx="1280160" cy="153024"/>
            </a:xfrm>
          </p:grpSpPr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343A1737-05C4-09D2-189C-27F2D03E06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5" name="Group 134">
                <a:extLst>
                  <a:ext uri="{FF2B5EF4-FFF2-40B4-BE49-F238E27FC236}">
                    <a16:creationId xmlns:a16="http://schemas.microsoft.com/office/drawing/2014/main" id="{8DAC6624-D53E-7F82-3F34-DAF74D9A894B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E312150D-57AA-9D8A-D177-BC5A8A41701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1664CC21-FAF4-57C9-B198-C235D9DD50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DFB2CA65-FFF5-C366-9FAB-19CC01116365}"/>
                </a:ext>
              </a:extLst>
            </p:cNvPr>
            <p:cNvGrpSpPr/>
            <p:nvPr/>
          </p:nvGrpSpPr>
          <p:grpSpPr>
            <a:xfrm>
              <a:off x="3540800" y="5614730"/>
              <a:ext cx="1280160" cy="153024"/>
              <a:chOff x="2957364" y="3216785"/>
              <a:chExt cx="1280160" cy="153024"/>
            </a:xfrm>
          </p:grpSpPr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8FABDD10-B6DB-43DD-E006-7921B41F3D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94A602F4-CC5D-1493-15C8-8D2E791C34E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11ACF299-3910-5344-49E8-8A822574A9F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74F70B0E-5A4F-CE56-2C0B-0583E4EE4E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CF816CA5-2D54-6FD4-5952-7D33F0E7D15D}"/>
                    </a:ext>
                  </a:extLst>
                </p:cNvPr>
                <p:cNvSpPr txBox="1"/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61" name="TextBox 160">
                  <a:extLst>
                    <a:ext uri="{FF2B5EF4-FFF2-40B4-BE49-F238E27FC236}">
                      <a16:creationId xmlns:a16="http://schemas.microsoft.com/office/drawing/2014/main" id="{CF816CA5-2D54-6FD4-5952-7D33F0E7D1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1313" y="4846991"/>
                  <a:ext cx="39914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9231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4B8AFCE-81F6-C197-B008-0225B17D2F13}"/>
                </a:ext>
              </a:extLst>
            </p:cNvPr>
            <p:cNvSpPr txBox="1"/>
            <p:nvPr/>
          </p:nvSpPr>
          <p:spPr>
            <a:xfrm>
              <a:off x="4061125" y="27195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8EDCA1-6D83-9560-40F4-E8E38EC86B09}"/>
                </a:ext>
              </a:extLst>
            </p:cNvPr>
            <p:cNvSpPr txBox="1"/>
            <p:nvPr/>
          </p:nvSpPr>
          <p:spPr>
            <a:xfrm>
              <a:off x="4021149" y="40056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B8DA23C-4D7A-2A59-E856-C809F92E4418}"/>
                </a:ext>
              </a:extLst>
            </p:cNvPr>
            <p:cNvSpPr txBox="1"/>
            <p:nvPr/>
          </p:nvSpPr>
          <p:spPr>
            <a:xfrm>
              <a:off x="4048023" y="526850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2E83242-07EF-C5C6-F0BA-0ED15DBA7AD7}"/>
              </a:ext>
            </a:extLst>
          </p:cNvPr>
          <p:cNvGrpSpPr/>
          <p:nvPr/>
        </p:nvGrpSpPr>
        <p:grpSpPr>
          <a:xfrm>
            <a:off x="1863380" y="1732281"/>
            <a:ext cx="1939974" cy="4013486"/>
            <a:chOff x="6023968" y="1763268"/>
            <a:chExt cx="1939974" cy="401348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AD78ABFF-6420-804B-40B1-4D288E07ABDE}"/>
                </a:ext>
              </a:extLst>
            </p:cNvPr>
            <p:cNvGrpSpPr/>
            <p:nvPr/>
          </p:nvGrpSpPr>
          <p:grpSpPr>
            <a:xfrm rot="5400000">
              <a:off x="6754552" y="2415448"/>
              <a:ext cx="1280160" cy="153024"/>
              <a:chOff x="2957364" y="3216785"/>
              <a:chExt cx="1280160" cy="153024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908B6983-B48A-63DC-0F00-83982E0F41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87365372-6A88-69D2-42E8-B3EEEB14610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3CBAC1DB-5E9E-0DD7-1EFC-318090BDBDA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02D7A534-9F3B-3779-A10E-083AA681D0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2C45AC89-87F8-75DB-D48B-F1143F4F4DF3}"/>
                    </a:ext>
                  </a:extLst>
                </p:cNvPr>
                <p:cNvSpPr txBox="1"/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2C45AC89-87F8-75DB-D48B-F1143F4F4D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5902FAC-43D3-ABE8-73C8-D4A66F556804}"/>
                </a:ext>
              </a:extLst>
            </p:cNvPr>
            <p:cNvGrpSpPr/>
            <p:nvPr/>
          </p:nvGrpSpPr>
          <p:grpSpPr>
            <a:xfrm>
              <a:off x="6088413" y="1763268"/>
              <a:ext cx="1280160" cy="153024"/>
              <a:chOff x="2957364" y="3216785"/>
              <a:chExt cx="1280160" cy="15302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DEA5DDC6-D13E-38C4-7035-6833F1BB9D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FE2F8DF1-960E-A8E6-28B1-FC15AA75404E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7D3A7077-B248-8918-E116-788746D45C7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30942E58-432F-72AD-7ADA-B9D66269C3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889859A-F22A-9CCB-6A98-55C8B7EB4887}"/>
                </a:ext>
              </a:extLst>
            </p:cNvPr>
            <p:cNvGrpSpPr/>
            <p:nvPr/>
          </p:nvGrpSpPr>
          <p:grpSpPr>
            <a:xfrm rot="5400000">
              <a:off x="6757912" y="3715461"/>
              <a:ext cx="1280160" cy="153024"/>
              <a:chOff x="2957364" y="3216785"/>
              <a:chExt cx="1280160" cy="153024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1CCD3A19-D77C-E086-4E55-3B1D14C0A9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DC23D2BA-56E5-1C9E-5758-39124F40930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2E5A0DE5-A709-AE4E-952A-4D8220CBBB9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450593B8-1BCB-F70C-8996-52DE78FC51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CD0EBB17-ADD1-C5E7-0953-A7F6A6EDD5DA}"/>
                </a:ext>
              </a:extLst>
            </p:cNvPr>
            <p:cNvGrpSpPr/>
            <p:nvPr/>
          </p:nvGrpSpPr>
          <p:grpSpPr>
            <a:xfrm rot="16200000" flipV="1">
              <a:off x="5463760" y="3731100"/>
              <a:ext cx="128016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B6E74D01-C426-04D0-9A21-8F7EFC6A0D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B8B0B611-0762-AAA8-F47D-3228A85D8F0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2E0C20A9-6D0B-B038-59B2-31E2119CFBF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97D7E6B-16C0-FE01-5421-EBE5ACECD9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6289D811-D1BB-2BDF-6B36-2AA5E8857B48}"/>
                </a:ext>
              </a:extLst>
            </p:cNvPr>
            <p:cNvGrpSpPr/>
            <p:nvPr/>
          </p:nvGrpSpPr>
          <p:grpSpPr>
            <a:xfrm rot="16200000" flipV="1">
              <a:off x="5464961" y="2417923"/>
              <a:ext cx="1280160" cy="153024"/>
              <a:chOff x="2957364" y="3216785"/>
              <a:chExt cx="1280160" cy="153024"/>
            </a:xfrm>
          </p:grpSpPr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79290648-B3C3-7AAD-39FA-5E52F78D71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652156A2-C955-F2DF-66E1-F59404F457F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49C03AE4-5A24-08FB-AC38-1987F5E79E8D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05C2A0DD-0D07-08ED-D490-11785CCF05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CE68D570-2B05-FF91-F6D9-B22FCF0D7BB6}"/>
                </a:ext>
              </a:extLst>
            </p:cNvPr>
            <p:cNvGrpSpPr/>
            <p:nvPr/>
          </p:nvGrpSpPr>
          <p:grpSpPr>
            <a:xfrm flipH="1">
              <a:off x="6096569" y="3058472"/>
              <a:ext cx="1280160" cy="153024"/>
              <a:chOff x="2957364" y="3216785"/>
              <a:chExt cx="1280160" cy="153024"/>
            </a:xfrm>
          </p:grpSpPr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30DAE5C0-A7D8-3048-4677-6F4F14D08C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0637763B-58E7-CACA-880A-2BE5EC5D902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B804E871-406C-20A5-EEE7-71EDDFEE379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39C659D4-38F6-126E-25DD-7A2E090A17D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CA128952-752D-423E-5C7D-BFC044C05E77}"/>
                </a:ext>
              </a:extLst>
            </p:cNvPr>
            <p:cNvGrpSpPr/>
            <p:nvPr/>
          </p:nvGrpSpPr>
          <p:grpSpPr>
            <a:xfrm flipH="1">
              <a:off x="6102432" y="4350315"/>
              <a:ext cx="1280160" cy="153024"/>
              <a:chOff x="2957364" y="3216785"/>
              <a:chExt cx="1280160" cy="153024"/>
            </a:xfrm>
          </p:grpSpPr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B95A3E3E-7980-6343-5C16-54E75C39FC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B875CC8B-1CC7-A0BD-166A-30EE27BBE9A2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80E46D3E-4E52-1323-ABA9-C74F29E29EA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38604984-5059-F4BC-EB93-910A879ED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C9C0F1D1-F5A8-FF33-A620-8A4197BA3EF1}"/>
                    </a:ext>
                  </a:extLst>
                </p:cNvPr>
                <p:cNvSpPr txBox="1"/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C9C0F1D1-F5A8-FF33-A620-8A4197BA3E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blipFill>
                  <a:blip r:embed="rId6"/>
                  <a:stretch>
                    <a:fillRect l="-9091" t="-2174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0FC59EC1-D8D2-AE37-29DB-B9AD964D888C}"/>
                </a:ext>
              </a:extLst>
            </p:cNvPr>
            <p:cNvGrpSpPr/>
            <p:nvPr/>
          </p:nvGrpSpPr>
          <p:grpSpPr>
            <a:xfrm rot="5400000">
              <a:off x="6754552" y="4988876"/>
              <a:ext cx="1280160" cy="153024"/>
              <a:chOff x="2957364" y="3216785"/>
              <a:chExt cx="1280160" cy="153024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D7A49FAB-7760-66D9-8F1A-C3199B3958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034671AC-2378-0180-E91A-A64D4662642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4E932A9B-0B85-AFAF-A6CB-7B38A214194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C3E59BCA-459A-E7FA-45D4-597A7214C5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5BDA69E-5F8B-AE29-BE05-269724288CF0}"/>
                </a:ext>
              </a:extLst>
            </p:cNvPr>
            <p:cNvGrpSpPr/>
            <p:nvPr/>
          </p:nvGrpSpPr>
          <p:grpSpPr>
            <a:xfrm rot="16200000" flipV="1">
              <a:off x="5460400" y="5004515"/>
              <a:ext cx="1280160" cy="153024"/>
              <a:chOff x="2957364" y="3216785"/>
              <a:chExt cx="1280160" cy="153024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AD30E284-65EC-8B17-12FD-60D41556B2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10EBFEA2-67CD-E129-A2B2-7A5A5E82807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A7FFF4D1-835B-CD60-A4C0-8A99B496BB1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472AC6E9-1077-8E8C-9EB4-7E2EF8F29D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A9678E55-07F2-5F62-7130-AB3A70F5A7D2}"/>
                </a:ext>
              </a:extLst>
            </p:cNvPr>
            <p:cNvGrpSpPr/>
            <p:nvPr/>
          </p:nvGrpSpPr>
          <p:grpSpPr>
            <a:xfrm flipH="1">
              <a:off x="6099072" y="5623730"/>
              <a:ext cx="1280160" cy="153024"/>
              <a:chOff x="2957364" y="3216785"/>
              <a:chExt cx="1280160" cy="153024"/>
            </a:xfrm>
          </p:grpSpPr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BA4D95ED-97A4-B40C-4B78-BFD872C61E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97BEF085-EDA1-3B08-7731-654C289FD5F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1D3FFD29-8F7C-C7F1-67C7-94121655D4E9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EADB388E-AEB5-AAFB-EDDA-708C40DFC2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03CA22E1-A040-1A2F-1496-45B02E1D24BB}"/>
                    </a:ext>
                  </a:extLst>
                </p:cNvPr>
                <p:cNvSpPr txBox="1"/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03CA22E1-A040-1A2F-1496-45B02E1D24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9231" t="-2174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CD413D9-7139-E211-FEC9-D964BA478C5E}"/>
                </a:ext>
              </a:extLst>
            </p:cNvPr>
            <p:cNvSpPr txBox="1"/>
            <p:nvPr/>
          </p:nvSpPr>
          <p:spPr>
            <a:xfrm>
              <a:off x="6662746" y="27067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60FA055-5725-4280-6330-F6D3C462CAA9}"/>
                </a:ext>
              </a:extLst>
            </p:cNvPr>
            <p:cNvSpPr txBox="1"/>
            <p:nvPr/>
          </p:nvSpPr>
          <p:spPr>
            <a:xfrm>
              <a:off x="6642189" y="3964198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991D823-1FDA-EB7F-9EB9-5A09ECDF7DCC}"/>
                </a:ext>
              </a:extLst>
            </p:cNvPr>
            <p:cNvSpPr txBox="1"/>
            <p:nvPr/>
          </p:nvSpPr>
          <p:spPr>
            <a:xfrm>
              <a:off x="6679049" y="523368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65BDC133-0F63-9582-C2FE-4E8DD60E1A85}"/>
              </a:ext>
            </a:extLst>
          </p:cNvPr>
          <p:cNvSpPr txBox="1"/>
          <p:nvPr/>
        </p:nvSpPr>
        <p:spPr>
          <a:xfrm>
            <a:off x="2690974" y="858062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m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962AABE-0429-E47F-E8D3-C1DC9229C9A4}"/>
              </a:ext>
            </a:extLst>
          </p:cNvPr>
          <p:cNvSpPr txBox="1"/>
          <p:nvPr/>
        </p:nvSpPr>
        <p:spPr>
          <a:xfrm>
            <a:off x="4090829" y="890065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node n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26E963F-FEE6-59E9-9DBB-14EEB7F1C81E}"/>
              </a:ext>
            </a:extLst>
          </p:cNvPr>
          <p:cNvCxnSpPr>
            <a:cxnSpLocks/>
          </p:cNvCxnSpPr>
          <p:nvPr/>
        </p:nvCxnSpPr>
        <p:spPr>
          <a:xfrm>
            <a:off x="3216141" y="1258172"/>
            <a:ext cx="0" cy="36350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8E73C86C-23A8-F26E-0BCC-2350942EDFB2}"/>
              </a:ext>
            </a:extLst>
          </p:cNvPr>
          <p:cNvCxnSpPr>
            <a:cxnSpLocks/>
          </p:cNvCxnSpPr>
          <p:nvPr/>
        </p:nvCxnSpPr>
        <p:spPr>
          <a:xfrm>
            <a:off x="4519131" y="1291326"/>
            <a:ext cx="0" cy="36350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B4A8B510-180F-2DFD-53BC-ACE09582C37B}"/>
              </a:ext>
            </a:extLst>
          </p:cNvPr>
          <p:cNvSpPr txBox="1"/>
          <p:nvPr/>
        </p:nvSpPr>
        <p:spPr>
          <a:xfrm>
            <a:off x="8345274" y="1126998"/>
            <a:ext cx="128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= </a:t>
            </a:r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n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9A2B47F-AC1A-3D8B-C20E-BD82AF2768B7}"/>
              </a:ext>
            </a:extLst>
          </p:cNvPr>
          <p:cNvSpPr txBox="1"/>
          <p:nvPr/>
        </p:nvSpPr>
        <p:spPr>
          <a:xfrm>
            <a:off x="3256406" y="2875833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p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8D236F7-3667-E487-0A20-103F0B41ACD0}"/>
              </a:ext>
            </a:extLst>
          </p:cNvPr>
          <p:cNvSpPr txBox="1"/>
          <p:nvPr/>
        </p:nvSpPr>
        <p:spPr>
          <a:xfrm>
            <a:off x="4125751" y="2900998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q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8EFA23FC-FE8D-18DC-115E-51A8E97D3B7B}"/>
              </a:ext>
            </a:extLst>
          </p:cNvPr>
          <p:cNvSpPr txBox="1"/>
          <p:nvPr/>
        </p:nvSpPr>
        <p:spPr>
          <a:xfrm>
            <a:off x="8412525" y="1760933"/>
            <a:ext cx="2197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p</a:t>
            </a:r>
            <a:r>
              <a:rPr lang="en-US" sz="2000" dirty="0">
                <a:solidFill>
                  <a:srgbClr val="7030A0"/>
                </a:solidFill>
              </a:rPr>
              <a:t> = </a:t>
            </a:r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q</a:t>
            </a:r>
            <a:r>
              <a:rPr lang="en-US" sz="2000" dirty="0">
                <a:solidFill>
                  <a:srgbClr val="7030A0"/>
                </a:solidFill>
              </a:rPr>
              <a:t> = z</a:t>
            </a:r>
            <a:r>
              <a:rPr lang="en-US" sz="2000" baseline="30000" dirty="0">
                <a:solidFill>
                  <a:srgbClr val="7030A0"/>
                </a:solidFill>
              </a:rPr>
              <a:t>-1 </a:t>
            </a:r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D92CE4-217A-ECB5-CBFA-904FE8CC0302}"/>
              </a:ext>
            </a:extLst>
          </p:cNvPr>
          <p:cNvSpPr txBox="1"/>
          <p:nvPr/>
        </p:nvSpPr>
        <p:spPr>
          <a:xfrm>
            <a:off x="3243571" y="4072304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r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D538925-7832-DBEA-C70D-D2D550109BAF}"/>
              </a:ext>
            </a:extLst>
          </p:cNvPr>
          <p:cNvSpPr txBox="1"/>
          <p:nvPr/>
        </p:nvSpPr>
        <p:spPr>
          <a:xfrm>
            <a:off x="4112916" y="4097469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7CC99AB-88BF-F180-9EDC-BD30A0A3A1EC}"/>
              </a:ext>
            </a:extLst>
          </p:cNvPr>
          <p:cNvSpPr txBox="1"/>
          <p:nvPr/>
        </p:nvSpPr>
        <p:spPr>
          <a:xfrm>
            <a:off x="8472675" y="2408476"/>
            <a:ext cx="2197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r</a:t>
            </a:r>
            <a:r>
              <a:rPr lang="en-US" sz="2000" dirty="0">
                <a:solidFill>
                  <a:srgbClr val="7030A0"/>
                </a:solidFill>
              </a:rPr>
              <a:t> = </a:t>
            </a:r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s</a:t>
            </a:r>
            <a:r>
              <a:rPr lang="en-US" sz="2000" dirty="0">
                <a:solidFill>
                  <a:srgbClr val="7030A0"/>
                </a:solidFill>
              </a:rPr>
              <a:t> = z</a:t>
            </a:r>
            <a:r>
              <a:rPr lang="en-US" sz="2000" baseline="30000" dirty="0">
                <a:solidFill>
                  <a:srgbClr val="7030A0"/>
                </a:solidFill>
              </a:rPr>
              <a:t>-2 </a:t>
            </a:r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30A6F7F-B454-3785-5584-C52B74E3D2B9}"/>
              </a:ext>
            </a:extLst>
          </p:cNvPr>
          <p:cNvSpPr txBox="1"/>
          <p:nvPr/>
        </p:nvSpPr>
        <p:spPr>
          <a:xfrm>
            <a:off x="3221484" y="5338871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t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9624AAC5-6CE6-C046-7E65-7E37769FC683}"/>
              </a:ext>
            </a:extLst>
          </p:cNvPr>
          <p:cNvSpPr txBox="1"/>
          <p:nvPr/>
        </p:nvSpPr>
        <p:spPr>
          <a:xfrm>
            <a:off x="4090829" y="5364036"/>
            <a:ext cx="29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u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9CF7A5F4-8D4C-146E-7C2E-187879417A99}"/>
              </a:ext>
            </a:extLst>
          </p:cNvPr>
          <p:cNvSpPr txBox="1"/>
          <p:nvPr/>
        </p:nvSpPr>
        <p:spPr>
          <a:xfrm>
            <a:off x="8526866" y="2909356"/>
            <a:ext cx="21971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t</a:t>
            </a:r>
            <a:r>
              <a:rPr lang="en-US" sz="2000" dirty="0">
                <a:solidFill>
                  <a:srgbClr val="7030A0"/>
                </a:solidFill>
              </a:rPr>
              <a:t> = W</a:t>
            </a:r>
            <a:r>
              <a:rPr lang="en-US" sz="2000" baseline="-25000" dirty="0">
                <a:solidFill>
                  <a:srgbClr val="7030A0"/>
                </a:solidFill>
              </a:rPr>
              <a:t>u</a:t>
            </a:r>
            <a:r>
              <a:rPr lang="en-US" sz="2000" dirty="0">
                <a:solidFill>
                  <a:srgbClr val="7030A0"/>
                </a:solidFill>
              </a:rPr>
              <a:t> = z</a:t>
            </a:r>
            <a:r>
              <a:rPr lang="en-US" sz="2000" baseline="30000" dirty="0">
                <a:solidFill>
                  <a:srgbClr val="7030A0"/>
                </a:solidFill>
              </a:rPr>
              <a:t>-3 </a:t>
            </a:r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m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C7A60F5-4D02-F7A7-07BC-494C64C6848E}"/>
              </a:ext>
            </a:extLst>
          </p:cNvPr>
          <p:cNvSpPr txBox="1"/>
          <p:nvPr/>
        </p:nvSpPr>
        <p:spPr>
          <a:xfrm>
            <a:off x="7215326" y="3587776"/>
            <a:ext cx="4523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now have two branches doing the same thing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2B909C35-0B67-9430-765A-C1AB07FCD809}"/>
              </a:ext>
            </a:extLst>
          </p:cNvPr>
          <p:cNvSpPr txBox="1"/>
          <p:nvPr/>
        </p:nvSpPr>
        <p:spPr>
          <a:xfrm>
            <a:off x="7249224" y="4398423"/>
            <a:ext cx="4523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can combine them and simplify the circuit</a:t>
            </a:r>
          </a:p>
        </p:txBody>
      </p:sp>
    </p:spTree>
    <p:extLst>
      <p:ext uri="{BB962C8B-B14F-4D97-AF65-F5344CB8AC3E}">
        <p14:creationId xmlns:p14="http://schemas.microsoft.com/office/powerpoint/2010/main" val="4167084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4" grpId="0"/>
      <p:bldP spid="125" grpId="0"/>
      <p:bldP spid="143" grpId="0"/>
      <p:bldP spid="144" grpId="0"/>
      <p:bldP spid="1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AABFC-E39F-7CBA-D43F-D4CC76D0F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2880F8D-0543-4F85-9FFD-08ACED6D8563}"/>
              </a:ext>
            </a:extLst>
          </p:cNvPr>
          <p:cNvSpPr txBox="1"/>
          <p:nvPr/>
        </p:nvSpPr>
        <p:spPr>
          <a:xfrm>
            <a:off x="2155989" y="315952"/>
            <a:ext cx="65659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Simplified Signal Flow Diagram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BCDE6A7-290E-E71B-A364-97FB0CDFDD84}"/>
              </a:ext>
            </a:extLst>
          </p:cNvPr>
          <p:cNvGrpSpPr/>
          <p:nvPr/>
        </p:nvGrpSpPr>
        <p:grpSpPr>
          <a:xfrm>
            <a:off x="1874272" y="1737546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C56B4DD0-DA1E-FEE6-06B5-9C933C0A04DD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AFB1F1D-C968-4F50-0479-43BB25605F3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D25752AF-A51C-FAA7-6D0B-4B57E5EB8E4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FD1EA5CC-BEBE-89D9-67AE-73128A4637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5017088-0804-B10F-99CE-A87E76F17042}"/>
              </a:ext>
            </a:extLst>
          </p:cNvPr>
          <p:cNvGrpSpPr/>
          <p:nvPr/>
        </p:nvGrpSpPr>
        <p:grpSpPr>
          <a:xfrm>
            <a:off x="5737775" y="1731825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DA4B5010-E683-9B3B-A536-7CEC3DBABD0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16DA9FB-F272-AEC9-2187-F2C67294D2DA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AB4777A9-52FA-71BF-7671-95D07B9774C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CBFB3EE-8E8F-F43F-30F0-C984F121360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A04D8813-4729-2744-EB53-1D1DC0002D91}"/>
              </a:ext>
            </a:extLst>
          </p:cNvPr>
          <p:cNvSpPr txBox="1"/>
          <p:nvPr/>
        </p:nvSpPr>
        <p:spPr>
          <a:xfrm>
            <a:off x="1384389" y="136082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96DED24-2FFB-0F3C-DB89-347E48811B67}"/>
              </a:ext>
            </a:extLst>
          </p:cNvPr>
          <p:cNvSpPr txBox="1"/>
          <p:nvPr/>
        </p:nvSpPr>
        <p:spPr>
          <a:xfrm>
            <a:off x="7105923" y="1565621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CF41B4D-5C5C-8E7F-D862-DE15D54A2A79}"/>
              </a:ext>
            </a:extLst>
          </p:cNvPr>
          <p:cNvGrpSpPr/>
          <p:nvPr/>
        </p:nvGrpSpPr>
        <p:grpSpPr>
          <a:xfrm>
            <a:off x="4440426" y="1414323"/>
            <a:ext cx="1385238" cy="4331444"/>
            <a:chOff x="3523611" y="1436310"/>
            <a:chExt cx="1385238" cy="4331444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F06B88F-8076-DFFC-85E7-102DFEFFC8EE}"/>
                </a:ext>
              </a:extLst>
            </p:cNvPr>
            <p:cNvSpPr txBox="1"/>
            <p:nvPr/>
          </p:nvSpPr>
          <p:spPr>
            <a:xfrm>
              <a:off x="4138588" y="14363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1142FF9B-39F0-720E-C0C0-21BDAA3A088F}"/>
                </a:ext>
              </a:extLst>
            </p:cNvPr>
            <p:cNvGrpSpPr/>
            <p:nvPr/>
          </p:nvGrpSpPr>
          <p:grpSpPr>
            <a:xfrm rot="16200000" flipV="1">
              <a:off x="4191056" y="3714641"/>
              <a:ext cx="1280160" cy="153024"/>
              <a:chOff x="2957364" y="3216785"/>
              <a:chExt cx="1280160" cy="153024"/>
            </a:xfrm>
          </p:grpSpPr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06B78ECC-0ED1-C9EE-0B8B-8A35DA6C60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93221EF8-F3B5-7813-A422-B3E7AD277C4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4B0844D1-DED1-BFA8-9FB4-6F013A1BF31E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762B3873-6548-10F7-90EA-527C7CA0D8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E994888-62F9-2E40-5D8F-CAC4B23CD920}"/>
                </a:ext>
              </a:extLst>
            </p:cNvPr>
            <p:cNvGrpSpPr/>
            <p:nvPr/>
          </p:nvGrpSpPr>
          <p:grpSpPr>
            <a:xfrm>
              <a:off x="3523611" y="1742655"/>
              <a:ext cx="1280160" cy="153024"/>
              <a:chOff x="2957364" y="3216785"/>
              <a:chExt cx="1280160" cy="153024"/>
            </a:xfrm>
          </p:grpSpPr>
          <p:cxnSp>
            <p:nvCxnSpPr>
              <p:cNvPr id="3" name="Straight Arrow Connector 2">
                <a:extLst>
                  <a:ext uri="{FF2B5EF4-FFF2-40B4-BE49-F238E27FC236}">
                    <a16:creationId xmlns:a16="http://schemas.microsoft.com/office/drawing/2014/main" id="{67EE5A06-FEC4-CB27-D015-F3242E6D99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1A3678DE-53E1-E15F-5766-0C6A1956D8D1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E9C76647-93C6-98A0-D17B-AD55AD070A3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EA851908-FF62-FD6F-5571-C7878A05BE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9390A95-244F-B549-CE0C-7E2C47F380C9}"/>
                </a:ext>
              </a:extLst>
            </p:cNvPr>
            <p:cNvGrpSpPr/>
            <p:nvPr/>
          </p:nvGrpSpPr>
          <p:grpSpPr>
            <a:xfrm>
              <a:off x="3535680" y="3046316"/>
              <a:ext cx="1280160" cy="153024"/>
              <a:chOff x="2957364" y="3216785"/>
              <a:chExt cx="1280160" cy="153024"/>
            </a:xfrm>
          </p:grpSpPr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9222472A-1F37-2B01-5381-8EE7E9AD81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65CC5E81-0ED0-4BD9-7313-5139282241DD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C0E46438-EE61-40F5-569C-3EDC2FC8AEB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5986947E-1E56-40C4-D658-115972773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5D9616F-46F2-107C-7447-AE39B934A258}"/>
                </a:ext>
              </a:extLst>
            </p:cNvPr>
            <p:cNvGrpSpPr/>
            <p:nvPr/>
          </p:nvGrpSpPr>
          <p:grpSpPr>
            <a:xfrm>
              <a:off x="3543471" y="4342688"/>
              <a:ext cx="1280160" cy="153024"/>
              <a:chOff x="2957364" y="3216785"/>
              <a:chExt cx="1280160" cy="153024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D7A1ED8B-AD1A-9228-E0FE-6ECFCBD3C2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4236EBAB-F1A3-344D-D0C8-FF7EEAD56B7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986420BC-A5C4-1112-ED5B-D2931BA95DD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EF110C9B-0EC5-442C-A565-6051719E35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3D261B77-4ACB-E12E-EAEF-000A52D8D32B}"/>
                </a:ext>
              </a:extLst>
            </p:cNvPr>
            <p:cNvGrpSpPr/>
            <p:nvPr/>
          </p:nvGrpSpPr>
          <p:grpSpPr>
            <a:xfrm rot="16200000" flipV="1">
              <a:off x="4192257" y="2401464"/>
              <a:ext cx="1280160" cy="153024"/>
              <a:chOff x="2957364" y="3216785"/>
              <a:chExt cx="1280160" cy="153024"/>
            </a:xfrm>
          </p:grpSpPr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4DD6DA33-6860-E6A2-2D7B-A278293F4D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6" name="Group 65">
                <a:extLst>
                  <a:ext uri="{FF2B5EF4-FFF2-40B4-BE49-F238E27FC236}">
                    <a16:creationId xmlns:a16="http://schemas.microsoft.com/office/drawing/2014/main" id="{AA851A47-C441-E08C-F282-0E2A1A14A4AC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FAD43A6-82FC-FD7A-D93D-A588EC37EB4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A8049154-7AA4-9777-1CF6-4989F68961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8B9E7914-B92E-F02C-F0EF-DA632DE92B1B}"/>
                </a:ext>
              </a:extLst>
            </p:cNvPr>
            <p:cNvGrpSpPr/>
            <p:nvPr/>
          </p:nvGrpSpPr>
          <p:grpSpPr>
            <a:xfrm rot="16200000" flipV="1">
              <a:off x="4192257" y="4988194"/>
              <a:ext cx="1280160" cy="153024"/>
              <a:chOff x="2957364" y="3216785"/>
              <a:chExt cx="1280160" cy="153024"/>
            </a:xfrm>
          </p:grpSpPr>
          <p:cxnSp>
            <p:nvCxnSpPr>
              <p:cNvPr id="129" name="Straight Arrow Connector 128">
                <a:extLst>
                  <a:ext uri="{FF2B5EF4-FFF2-40B4-BE49-F238E27FC236}">
                    <a16:creationId xmlns:a16="http://schemas.microsoft.com/office/drawing/2014/main" id="{3848AE4C-C8AE-86B8-9171-B113FE7D22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EE701CEB-BD34-E64F-EC6E-A84DFE378863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1813F3F5-0821-5893-8FF0-34CD2FD54184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BED30A26-26BF-202B-03AB-6DF597A777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1A60447D-FACB-6726-0B3A-6DBB126D9A0C}"/>
                </a:ext>
              </a:extLst>
            </p:cNvPr>
            <p:cNvGrpSpPr/>
            <p:nvPr/>
          </p:nvGrpSpPr>
          <p:grpSpPr>
            <a:xfrm>
              <a:off x="3540800" y="5614730"/>
              <a:ext cx="1280160" cy="153024"/>
              <a:chOff x="2957364" y="3216785"/>
              <a:chExt cx="1280160" cy="153024"/>
            </a:xfrm>
          </p:grpSpPr>
          <p:cxnSp>
            <p:nvCxnSpPr>
              <p:cNvPr id="139" name="Straight Arrow Connector 138">
                <a:extLst>
                  <a:ext uri="{FF2B5EF4-FFF2-40B4-BE49-F238E27FC236}">
                    <a16:creationId xmlns:a16="http://schemas.microsoft.com/office/drawing/2014/main" id="{FA4A5BA7-ECD7-E1E5-0FA7-E43A9DAF43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0" name="Group 139">
                <a:extLst>
                  <a:ext uri="{FF2B5EF4-FFF2-40B4-BE49-F238E27FC236}">
                    <a16:creationId xmlns:a16="http://schemas.microsoft.com/office/drawing/2014/main" id="{C6052AEC-15E7-619A-AED4-547249AA1E4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D33D2F54-069A-C218-7513-A5F741C82E5F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5E33FCB0-D484-F0AF-F33E-D1C206B68F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9C13BB1-9899-B3CD-D8D5-453A556803CB}"/>
                </a:ext>
              </a:extLst>
            </p:cNvPr>
            <p:cNvSpPr txBox="1"/>
            <p:nvPr/>
          </p:nvSpPr>
          <p:spPr>
            <a:xfrm>
              <a:off x="4061125" y="27195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243748C-5850-DC61-E8F0-08B4F026BFD9}"/>
                </a:ext>
              </a:extLst>
            </p:cNvPr>
            <p:cNvSpPr txBox="1"/>
            <p:nvPr/>
          </p:nvSpPr>
          <p:spPr>
            <a:xfrm>
              <a:off x="4021149" y="4005610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9C43493-B042-B5FE-F06F-C4F9B9B2CD0E}"/>
                </a:ext>
              </a:extLst>
            </p:cNvPr>
            <p:cNvSpPr txBox="1"/>
            <p:nvPr/>
          </p:nvSpPr>
          <p:spPr>
            <a:xfrm>
              <a:off x="4048023" y="526850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b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AD8394E-7856-B412-5786-4DBF98D37A68}"/>
              </a:ext>
            </a:extLst>
          </p:cNvPr>
          <p:cNvGrpSpPr/>
          <p:nvPr/>
        </p:nvGrpSpPr>
        <p:grpSpPr>
          <a:xfrm>
            <a:off x="3093465" y="1732281"/>
            <a:ext cx="1939974" cy="4013486"/>
            <a:chOff x="6023968" y="1763268"/>
            <a:chExt cx="1939974" cy="4013486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5A2B01EE-0124-16F8-0728-3768BAADBF34}"/>
                </a:ext>
              </a:extLst>
            </p:cNvPr>
            <p:cNvGrpSpPr/>
            <p:nvPr/>
          </p:nvGrpSpPr>
          <p:grpSpPr>
            <a:xfrm rot="5400000">
              <a:off x="6754552" y="2415448"/>
              <a:ext cx="1280160" cy="153024"/>
              <a:chOff x="2957364" y="3216785"/>
              <a:chExt cx="1280160" cy="153024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CBCB65EA-1A27-477B-4E1F-306BAD0254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9D86F7DA-F516-D342-EA63-393A529E42E0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018E3B2-BA80-DFFB-E655-8B5FE5B861D0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DBBDDB1A-129B-86CB-7F3E-D4B678BE97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7964913D-1A4A-B803-DBA1-E1B6A511D7E4}"/>
                    </a:ext>
                  </a:extLst>
                </p:cNvPr>
                <p:cNvSpPr txBox="1"/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7964913D-1A4A-B803-DBA1-E1B6A511D7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1642" y="2362519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72FF4E66-3726-0CF8-8874-F080060E31D6}"/>
                </a:ext>
              </a:extLst>
            </p:cNvPr>
            <p:cNvGrpSpPr/>
            <p:nvPr/>
          </p:nvGrpSpPr>
          <p:grpSpPr>
            <a:xfrm>
              <a:off x="6088413" y="1763268"/>
              <a:ext cx="1280160" cy="153024"/>
              <a:chOff x="2957364" y="3216785"/>
              <a:chExt cx="1280160" cy="153024"/>
            </a:xfrm>
          </p:grpSpPr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1AB463CE-472E-F628-A045-2667869FA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5982F641-78BB-981F-D042-EDADAF6C3335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6CE56C3-EF13-6300-CD76-5D975385660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FB69BE6-835B-53FE-4AAA-EF04E489BC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0F5E8C30-02F5-529E-F7A8-4D44B52D10B4}"/>
                </a:ext>
              </a:extLst>
            </p:cNvPr>
            <p:cNvGrpSpPr/>
            <p:nvPr/>
          </p:nvGrpSpPr>
          <p:grpSpPr>
            <a:xfrm rot="5400000">
              <a:off x="6757912" y="3715461"/>
              <a:ext cx="1280160" cy="153024"/>
              <a:chOff x="2957364" y="3216785"/>
              <a:chExt cx="1280160" cy="153024"/>
            </a:xfrm>
          </p:grpSpPr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3225A976-A94A-7F83-391C-BE2187E3B9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1" name="Group 100">
                <a:extLst>
                  <a:ext uri="{FF2B5EF4-FFF2-40B4-BE49-F238E27FC236}">
                    <a16:creationId xmlns:a16="http://schemas.microsoft.com/office/drawing/2014/main" id="{7A9657D8-8E19-1F41-6B67-00E22C67147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EE4E4FDB-D448-463D-2237-478B54E4D62B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48CAAB09-E73C-9651-99C5-705F6073BD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7BA257B8-5ADF-3A1F-96BC-163400A0C0E9}"/>
                </a:ext>
              </a:extLst>
            </p:cNvPr>
            <p:cNvGrpSpPr/>
            <p:nvPr/>
          </p:nvGrpSpPr>
          <p:grpSpPr>
            <a:xfrm rot="16200000" flipV="1">
              <a:off x="5463760" y="3731100"/>
              <a:ext cx="1280160" cy="153024"/>
              <a:chOff x="2957364" y="3216785"/>
              <a:chExt cx="1280160" cy="153024"/>
            </a:xfrm>
          </p:grpSpPr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2BBF7352-C30F-551E-2C5C-BD4C85A297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B42A4F8F-964A-67B3-945A-0B76E9730E0A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1C0DF600-4441-2081-E841-48C7017AF87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30ACD486-9C1C-D4CF-CFE8-E893BF8C21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817915B4-1500-158D-5B50-C02EA3C4BFEE}"/>
                </a:ext>
              </a:extLst>
            </p:cNvPr>
            <p:cNvGrpSpPr/>
            <p:nvPr/>
          </p:nvGrpSpPr>
          <p:grpSpPr>
            <a:xfrm rot="16200000" flipV="1">
              <a:off x="5464961" y="2417923"/>
              <a:ext cx="1280160" cy="153024"/>
              <a:chOff x="2957364" y="3216785"/>
              <a:chExt cx="1280160" cy="153024"/>
            </a:xfrm>
          </p:grpSpPr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47137567-0260-D275-1C34-ADE5D7D943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FE81B6AE-AD7C-25BA-AB8E-3EC8B2C38016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66CB7968-79A5-19FC-C57C-4E19E9EF2E27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FF3C5A03-5784-B681-BAE4-09F7503EE4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5D7320D8-EEFF-07EB-4730-D5DEC3F9EC2E}"/>
                </a:ext>
              </a:extLst>
            </p:cNvPr>
            <p:cNvGrpSpPr/>
            <p:nvPr/>
          </p:nvGrpSpPr>
          <p:grpSpPr>
            <a:xfrm flipH="1">
              <a:off x="6096569" y="3058472"/>
              <a:ext cx="1280160" cy="153024"/>
              <a:chOff x="2957364" y="3216785"/>
              <a:chExt cx="1280160" cy="153024"/>
            </a:xfrm>
          </p:grpSpPr>
          <p:cxnSp>
            <p:nvCxnSpPr>
              <p:cNvPr id="115" name="Straight Arrow Connector 114">
                <a:extLst>
                  <a:ext uri="{FF2B5EF4-FFF2-40B4-BE49-F238E27FC236}">
                    <a16:creationId xmlns:a16="http://schemas.microsoft.com/office/drawing/2014/main" id="{B3644FBA-0208-E767-7D21-2F8D2C7B6A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9CCC249B-1BFF-CD6D-6981-B1944616C1B4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1B0F2F7C-73F1-F412-CC87-F173E3A4AB65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B5D81D83-AA2F-B032-64AB-EE949D83B3E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7D67C6F8-3FC8-1515-D6EA-8C16BAD88FBB}"/>
                </a:ext>
              </a:extLst>
            </p:cNvPr>
            <p:cNvGrpSpPr/>
            <p:nvPr/>
          </p:nvGrpSpPr>
          <p:grpSpPr>
            <a:xfrm flipH="1">
              <a:off x="6102432" y="4350315"/>
              <a:ext cx="1280160" cy="153024"/>
              <a:chOff x="2957364" y="3216785"/>
              <a:chExt cx="1280160" cy="153024"/>
            </a:xfrm>
          </p:grpSpPr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C94E65B5-438E-679D-DA22-B19B86596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C1B6E0AE-0DD9-F67F-9AAD-CA80E55141C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DEF9FB11-0C38-DEB6-0CB8-956AF953D858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617B2E75-DCF0-2BFC-25E7-D2DFEBC132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C69C875F-BC9D-81D2-76C7-55BC70E11AD5}"/>
                    </a:ext>
                  </a:extLst>
                </p:cNvPr>
                <p:cNvSpPr txBox="1"/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C69C875F-BC9D-81D2-76C7-55BC70E11AD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4794" y="3500841"/>
                  <a:ext cx="399148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9091" t="-2174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493B29D5-5678-02A8-8472-48AB1187C81C}"/>
                </a:ext>
              </a:extLst>
            </p:cNvPr>
            <p:cNvGrpSpPr/>
            <p:nvPr/>
          </p:nvGrpSpPr>
          <p:grpSpPr>
            <a:xfrm rot="5400000">
              <a:off x="6754552" y="4988876"/>
              <a:ext cx="1280160" cy="153024"/>
              <a:chOff x="2957364" y="3216785"/>
              <a:chExt cx="1280160" cy="153024"/>
            </a:xfrm>
          </p:grpSpPr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C6B7639F-B2F0-6C46-51A7-A9D2F7F203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1E808C95-E871-B0DD-DD24-2616D7B65C99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9180F8F6-4105-BCB1-667A-D208CA338A1A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>
                  <a:extLst>
                    <a:ext uri="{FF2B5EF4-FFF2-40B4-BE49-F238E27FC236}">
                      <a16:creationId xmlns:a16="http://schemas.microsoft.com/office/drawing/2014/main" id="{094938C6-93E2-D8E8-8719-A2F452C27E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C776F72B-4895-AEB0-5DE8-9DA966E0B55A}"/>
                </a:ext>
              </a:extLst>
            </p:cNvPr>
            <p:cNvGrpSpPr/>
            <p:nvPr/>
          </p:nvGrpSpPr>
          <p:grpSpPr>
            <a:xfrm rot="16200000" flipV="1">
              <a:off x="5460400" y="5004515"/>
              <a:ext cx="1280160" cy="153024"/>
              <a:chOff x="2957364" y="3216785"/>
              <a:chExt cx="1280160" cy="153024"/>
            </a:xfrm>
          </p:grpSpPr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F745F2A3-9650-7BF1-B265-A78E3DAFBA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12E1986A-5133-74FD-7977-FD11B3317C0F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DD2A6288-E725-5D4B-D93E-1FF0FACB2F13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15F7CCBA-562A-03B9-ACB6-8628F15B7F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7CB5C668-A7F7-A574-E14C-D97B5AABCFDE}"/>
                </a:ext>
              </a:extLst>
            </p:cNvPr>
            <p:cNvGrpSpPr/>
            <p:nvPr/>
          </p:nvGrpSpPr>
          <p:grpSpPr>
            <a:xfrm flipH="1">
              <a:off x="6099072" y="5623730"/>
              <a:ext cx="1280160" cy="153024"/>
              <a:chOff x="2957364" y="3216785"/>
              <a:chExt cx="1280160" cy="153024"/>
            </a:xfrm>
          </p:grpSpPr>
          <p:cxnSp>
            <p:nvCxnSpPr>
              <p:cNvPr id="156" name="Straight Arrow Connector 155">
                <a:extLst>
                  <a:ext uri="{FF2B5EF4-FFF2-40B4-BE49-F238E27FC236}">
                    <a16:creationId xmlns:a16="http://schemas.microsoft.com/office/drawing/2014/main" id="{C23BACBE-49D8-0F43-31EA-EBF331D0AF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57364" y="3300569"/>
                <a:ext cx="1280160" cy="0"/>
              </a:xfrm>
              <a:prstGeom prst="straightConnector1">
                <a:avLst/>
              </a:prstGeom>
              <a:ln>
                <a:headEnd type="oval" w="lg" len="lg"/>
                <a:tailEnd type="oval" w="lg" len="lg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7" name="Group 156">
                <a:extLst>
                  <a:ext uri="{FF2B5EF4-FFF2-40B4-BE49-F238E27FC236}">
                    <a16:creationId xmlns:a16="http://schemas.microsoft.com/office/drawing/2014/main" id="{F8382F2D-DDB2-16B7-AF64-C2A40876E178}"/>
                  </a:ext>
                </a:extLst>
              </p:cNvPr>
              <p:cNvGrpSpPr/>
              <p:nvPr/>
            </p:nvGrpSpPr>
            <p:grpSpPr>
              <a:xfrm>
                <a:off x="3462770" y="3216785"/>
                <a:ext cx="154534" cy="153024"/>
                <a:chOff x="5235858" y="2028616"/>
                <a:chExt cx="154534" cy="153024"/>
              </a:xfrm>
            </p:grpSpPr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34670755-2F07-EF11-9FE2-6FFA6DB81F22}"/>
                    </a:ext>
                  </a:extLst>
                </p:cNvPr>
                <p:cNvCxnSpPr/>
                <p:nvPr/>
              </p:nvCxnSpPr>
              <p:spPr>
                <a:xfrm>
                  <a:off x="5235858" y="2028616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Straight Connector 158">
                  <a:extLst>
                    <a:ext uri="{FF2B5EF4-FFF2-40B4-BE49-F238E27FC236}">
                      <a16:creationId xmlns:a16="http://schemas.microsoft.com/office/drawing/2014/main" id="{F676EA4F-91F1-E45C-C0A3-BECB366709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44088" y="2108488"/>
                  <a:ext cx="146304" cy="73152"/>
                </a:xfrm>
                <a:prstGeom prst="line">
                  <a:avLst/>
                </a:pr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CBB3D1FE-C9F8-B845-10FB-936BCB313E60}"/>
                    </a:ext>
                  </a:extLst>
                </p:cNvPr>
                <p:cNvSpPr txBox="1"/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CBB3D1FE-C9F8-B845-10FB-936BCB313E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61434" y="4774256"/>
                  <a:ext cx="399148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9231" t="-2174" r="-61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A0915F0-4D73-F8E8-78AF-5A15BA4E9B19}"/>
                </a:ext>
              </a:extLst>
            </p:cNvPr>
            <p:cNvSpPr txBox="1"/>
            <p:nvPr/>
          </p:nvSpPr>
          <p:spPr>
            <a:xfrm>
              <a:off x="6662746" y="2706765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7288E23-DFBE-87A8-363D-58B162FFE4E0}"/>
                </a:ext>
              </a:extLst>
            </p:cNvPr>
            <p:cNvSpPr txBox="1"/>
            <p:nvPr/>
          </p:nvSpPr>
          <p:spPr>
            <a:xfrm>
              <a:off x="6642189" y="3964198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B04C718-EB78-0963-3920-359E17407A35}"/>
                </a:ext>
              </a:extLst>
            </p:cNvPr>
            <p:cNvSpPr txBox="1"/>
            <p:nvPr/>
          </p:nvSpPr>
          <p:spPr>
            <a:xfrm>
              <a:off x="6679049" y="5233689"/>
              <a:ext cx="497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a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D04E0D16-9F4F-5150-9AAF-CDDDD9E0EEA5}"/>
              </a:ext>
            </a:extLst>
          </p:cNvPr>
          <p:cNvSpPr txBox="1"/>
          <p:nvPr/>
        </p:nvSpPr>
        <p:spPr>
          <a:xfrm>
            <a:off x="6458145" y="2084060"/>
            <a:ext cx="5191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is called the direct form 2 method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FCA3520-9400-0441-B86A-31C4B127FA57}"/>
              </a:ext>
            </a:extLst>
          </p:cNvPr>
          <p:cNvSpPr txBox="1"/>
          <p:nvPr/>
        </p:nvSpPr>
        <p:spPr>
          <a:xfrm>
            <a:off x="6458145" y="2721045"/>
            <a:ext cx="5191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This is also called a canonic direct form implementation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832F0ED-227C-48F0-6417-29EB93E7BD4B}"/>
              </a:ext>
            </a:extLst>
          </p:cNvPr>
          <p:cNvSpPr txBox="1"/>
          <p:nvPr/>
        </p:nvSpPr>
        <p:spPr>
          <a:xfrm>
            <a:off x="6458145" y="3634542"/>
            <a:ext cx="5191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“direct form” means that the branch gains can be read directly from the difference equation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CB033B6-336E-FBEF-7EA4-D690163C5FE6}"/>
              </a:ext>
            </a:extLst>
          </p:cNvPr>
          <p:cNvSpPr txBox="1"/>
          <p:nvPr/>
        </p:nvSpPr>
        <p:spPr>
          <a:xfrm>
            <a:off x="6498897" y="4898048"/>
            <a:ext cx="5191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“canonic” means that it uses the minimum number of delays</a:t>
            </a:r>
          </a:p>
        </p:txBody>
      </p:sp>
    </p:spTree>
    <p:extLst>
      <p:ext uri="{BB962C8B-B14F-4D97-AF65-F5344CB8AC3E}">
        <p14:creationId xmlns:p14="http://schemas.microsoft.com/office/powerpoint/2010/main" val="65836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3" grpId="0"/>
      <p:bldP spid="63" grpId="0"/>
      <p:bldP spid="6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Props1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1EDCFB-9D20-4FFB-A249-2E0D191A3082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279d55e-478b-43fd-87f1-4707a791890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34816</TotalTime>
  <Words>1276</Words>
  <Application>Microsoft Office PowerPoint</Application>
  <PresentationFormat>Widescreen</PresentationFormat>
  <Paragraphs>363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202</cp:revision>
  <cp:lastPrinted>2025-10-17T16:29:56Z</cp:lastPrinted>
  <dcterms:created xsi:type="dcterms:W3CDTF">2025-08-19T14:43:44Z</dcterms:created>
  <dcterms:modified xsi:type="dcterms:W3CDTF">2025-10-17T21:55:51Z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