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8"/>
  </p:notesMasterIdLst>
  <p:handoutMasterIdLst>
    <p:handoutMasterId r:id="rId59"/>
  </p:handoutMasterIdLst>
  <p:sldIdLst>
    <p:sldId id="256" r:id="rId2"/>
    <p:sldId id="257" r:id="rId3"/>
    <p:sldId id="260" r:id="rId4"/>
    <p:sldId id="261" r:id="rId5"/>
    <p:sldId id="262" r:id="rId6"/>
    <p:sldId id="263" r:id="rId7"/>
    <p:sldId id="264" r:id="rId8"/>
    <p:sldId id="320" r:id="rId9"/>
    <p:sldId id="266" r:id="rId10"/>
    <p:sldId id="267" r:id="rId11"/>
    <p:sldId id="268" r:id="rId12"/>
    <p:sldId id="321" r:id="rId13"/>
    <p:sldId id="269" r:id="rId14"/>
    <p:sldId id="270" r:id="rId15"/>
    <p:sldId id="271" r:id="rId16"/>
    <p:sldId id="272" r:id="rId17"/>
    <p:sldId id="275" r:id="rId18"/>
    <p:sldId id="276" r:id="rId19"/>
    <p:sldId id="278" r:id="rId20"/>
    <p:sldId id="288" r:id="rId21"/>
    <p:sldId id="289" r:id="rId22"/>
    <p:sldId id="290" r:id="rId23"/>
    <p:sldId id="292" r:id="rId24"/>
    <p:sldId id="284" r:id="rId25"/>
    <p:sldId id="294" r:id="rId26"/>
    <p:sldId id="324" r:id="rId27"/>
    <p:sldId id="295" r:id="rId28"/>
    <p:sldId id="279" r:id="rId29"/>
    <p:sldId id="280" r:id="rId30"/>
    <p:sldId id="296" r:id="rId31"/>
    <p:sldId id="283" r:id="rId32"/>
    <p:sldId id="281" r:id="rId33"/>
    <p:sldId id="258" r:id="rId34"/>
    <p:sldId id="297" r:id="rId35"/>
    <p:sldId id="298" r:id="rId36"/>
    <p:sldId id="327" r:id="rId37"/>
    <p:sldId id="326" r:id="rId38"/>
    <p:sldId id="302" r:id="rId39"/>
    <p:sldId id="300" r:id="rId40"/>
    <p:sldId id="277" r:id="rId41"/>
    <p:sldId id="299" r:id="rId42"/>
    <p:sldId id="303" r:id="rId43"/>
    <p:sldId id="309" r:id="rId44"/>
    <p:sldId id="311" r:id="rId45"/>
    <p:sldId id="310" r:id="rId46"/>
    <p:sldId id="308" r:id="rId47"/>
    <p:sldId id="307" r:id="rId48"/>
    <p:sldId id="306" r:id="rId49"/>
    <p:sldId id="305" r:id="rId50"/>
    <p:sldId id="304" r:id="rId51"/>
    <p:sldId id="319" r:id="rId52"/>
    <p:sldId id="312" r:id="rId53"/>
    <p:sldId id="318" r:id="rId54"/>
    <p:sldId id="314" r:id="rId55"/>
    <p:sldId id="325" r:id="rId56"/>
    <p:sldId id="259"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tephen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A28"/>
    <a:srgbClr val="1811A9"/>
    <a:srgbClr val="2117E7"/>
    <a:srgbClr val="E0AA62"/>
    <a:srgbClr val="1A12BC"/>
    <a:srgbClr val="1E15D7"/>
    <a:srgbClr val="4840EC"/>
    <a:srgbClr val="7973F5"/>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919"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22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122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22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CAA56A7-8829-4FA5-8719-5F4EB27EC52D}" type="slidenum">
              <a:rPr lang="en-US"/>
              <a:pPr>
                <a:defRPr/>
              </a:pPr>
              <a:t>‹#›</a:t>
            </a:fld>
            <a:endParaRPr lang="en-US" dirty="0"/>
          </a:p>
        </p:txBody>
      </p:sp>
    </p:spTree>
    <p:extLst>
      <p:ext uri="{BB962C8B-B14F-4D97-AF65-F5344CB8AC3E}">
        <p14:creationId xmlns:p14="http://schemas.microsoft.com/office/powerpoint/2010/main" val="2929405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7FB1EE2-F43A-4A70-B904-6644B4092C52}" type="slidenum">
              <a:rPr lang="en-US"/>
              <a:pPr>
                <a:defRPr/>
              </a:pPr>
              <a:t>‹#›</a:t>
            </a:fld>
            <a:endParaRPr lang="en-US" dirty="0"/>
          </a:p>
        </p:txBody>
      </p:sp>
    </p:spTree>
    <p:extLst>
      <p:ext uri="{BB962C8B-B14F-4D97-AF65-F5344CB8AC3E}">
        <p14:creationId xmlns:p14="http://schemas.microsoft.com/office/powerpoint/2010/main" val="229530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0206DAE4-864B-43CD-8818-244B34456606}" type="slidenum">
              <a:rPr lang="en-US" smtClean="0">
                <a:cs typeface="Arial" charset="0"/>
              </a:rPr>
              <a:pPr/>
              <a:t>1</a:t>
            </a:fld>
            <a:endParaRPr lang="en-US" dirty="0"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40945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eaLnBrk="1" hangingPunct="1"/>
            <a:endParaRPr lang="en-US" dirty="0" smtClean="0"/>
          </a:p>
        </p:txBody>
      </p:sp>
      <p:sp>
        <p:nvSpPr>
          <p:cNvPr id="36867" name="Slide Number Placeholder 3"/>
          <p:cNvSpPr>
            <a:spLocks noGrp="1"/>
          </p:cNvSpPr>
          <p:nvPr>
            <p:ph type="sldNum" sz="quarter" idx="5"/>
          </p:nvPr>
        </p:nvSpPr>
        <p:spPr>
          <a:noFill/>
        </p:spPr>
        <p:txBody>
          <a:bodyPr/>
          <a:lstStyle/>
          <a:p>
            <a:fld id="{C293B1A5-D13F-4443-A567-A0CC2E9C91FC}" type="slidenum">
              <a:rPr lang="en-US" smtClean="0">
                <a:cs typeface="Arial" charset="0"/>
              </a:rPr>
              <a:pPr/>
              <a:t>10</a:t>
            </a:fld>
            <a:endParaRPr lang="en-US" dirty="0" smtClean="0">
              <a:cs typeface="Arial" charset="0"/>
            </a:endParaRPr>
          </a:p>
        </p:txBody>
      </p:sp>
    </p:spTree>
    <p:extLst>
      <p:ext uri="{BB962C8B-B14F-4D97-AF65-F5344CB8AC3E}">
        <p14:creationId xmlns:p14="http://schemas.microsoft.com/office/powerpoint/2010/main" val="4203475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pPr eaLnBrk="1" hangingPunct="1"/>
            <a:endParaRPr lang="en-US" dirty="0" smtClean="0"/>
          </a:p>
        </p:txBody>
      </p:sp>
      <p:sp>
        <p:nvSpPr>
          <p:cNvPr id="38915" name="Slide Number Placeholder 3"/>
          <p:cNvSpPr>
            <a:spLocks noGrp="1"/>
          </p:cNvSpPr>
          <p:nvPr>
            <p:ph type="sldNum" sz="quarter" idx="5"/>
          </p:nvPr>
        </p:nvSpPr>
        <p:spPr>
          <a:noFill/>
        </p:spPr>
        <p:txBody>
          <a:bodyPr/>
          <a:lstStyle/>
          <a:p>
            <a:fld id="{73806489-E717-47A9-A0D0-94ABE11337B7}" type="slidenum">
              <a:rPr lang="en-US" smtClean="0">
                <a:cs typeface="Arial" charset="0"/>
              </a:rPr>
              <a:pPr/>
              <a:t>11</a:t>
            </a:fld>
            <a:endParaRPr lang="en-US" dirty="0" smtClean="0">
              <a:cs typeface="Arial" charset="0"/>
            </a:endParaRPr>
          </a:p>
        </p:txBody>
      </p:sp>
    </p:spTree>
    <p:extLst>
      <p:ext uri="{BB962C8B-B14F-4D97-AF65-F5344CB8AC3E}">
        <p14:creationId xmlns:p14="http://schemas.microsoft.com/office/powerpoint/2010/main" val="4050382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pPr eaLnBrk="1" hangingPunct="1"/>
            <a:endParaRPr lang="en-US" dirty="0" smtClean="0"/>
          </a:p>
        </p:txBody>
      </p:sp>
      <p:sp>
        <p:nvSpPr>
          <p:cNvPr id="40963" name="Slide Number Placeholder 3"/>
          <p:cNvSpPr>
            <a:spLocks noGrp="1"/>
          </p:cNvSpPr>
          <p:nvPr>
            <p:ph type="sldNum" sz="quarter" idx="5"/>
          </p:nvPr>
        </p:nvSpPr>
        <p:spPr>
          <a:noFill/>
        </p:spPr>
        <p:txBody>
          <a:bodyPr/>
          <a:lstStyle/>
          <a:p>
            <a:fld id="{8F5102BA-6895-490F-8C2E-DE85ACDD0569}" type="slidenum">
              <a:rPr lang="en-US" smtClean="0">
                <a:cs typeface="Arial" charset="0"/>
              </a:rPr>
              <a:pPr/>
              <a:t>12</a:t>
            </a:fld>
            <a:endParaRPr lang="en-US" dirty="0" smtClean="0">
              <a:cs typeface="Arial" charset="0"/>
            </a:endParaRPr>
          </a:p>
        </p:txBody>
      </p:sp>
    </p:spTree>
    <p:extLst>
      <p:ext uri="{BB962C8B-B14F-4D97-AF65-F5344CB8AC3E}">
        <p14:creationId xmlns:p14="http://schemas.microsoft.com/office/powerpoint/2010/main" val="3944239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pPr eaLnBrk="1" hangingPunct="1"/>
            <a:endParaRPr lang="en-US" dirty="0" smtClean="0"/>
          </a:p>
        </p:txBody>
      </p:sp>
      <p:sp>
        <p:nvSpPr>
          <p:cNvPr id="43011" name="Slide Number Placeholder 3"/>
          <p:cNvSpPr>
            <a:spLocks noGrp="1"/>
          </p:cNvSpPr>
          <p:nvPr>
            <p:ph type="sldNum" sz="quarter" idx="5"/>
          </p:nvPr>
        </p:nvSpPr>
        <p:spPr>
          <a:noFill/>
        </p:spPr>
        <p:txBody>
          <a:bodyPr/>
          <a:lstStyle/>
          <a:p>
            <a:fld id="{E7BA151E-F544-4849-BC64-F12CC19863FE}" type="slidenum">
              <a:rPr lang="en-US" smtClean="0">
                <a:cs typeface="Arial" charset="0"/>
              </a:rPr>
              <a:pPr/>
              <a:t>13</a:t>
            </a:fld>
            <a:endParaRPr lang="en-US" dirty="0" smtClean="0">
              <a:cs typeface="Arial" charset="0"/>
            </a:endParaRPr>
          </a:p>
        </p:txBody>
      </p:sp>
    </p:spTree>
    <p:extLst>
      <p:ext uri="{BB962C8B-B14F-4D97-AF65-F5344CB8AC3E}">
        <p14:creationId xmlns:p14="http://schemas.microsoft.com/office/powerpoint/2010/main" val="63284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pPr eaLnBrk="1" hangingPunct="1"/>
            <a:endParaRPr lang="en-US" dirty="0" smtClean="0"/>
          </a:p>
        </p:txBody>
      </p:sp>
      <p:sp>
        <p:nvSpPr>
          <p:cNvPr id="45059" name="Slide Number Placeholder 3"/>
          <p:cNvSpPr>
            <a:spLocks noGrp="1"/>
          </p:cNvSpPr>
          <p:nvPr>
            <p:ph type="sldNum" sz="quarter" idx="5"/>
          </p:nvPr>
        </p:nvSpPr>
        <p:spPr>
          <a:noFill/>
        </p:spPr>
        <p:txBody>
          <a:bodyPr/>
          <a:lstStyle/>
          <a:p>
            <a:fld id="{89244128-8DB5-4DA8-818F-94D68B7E16DE}" type="slidenum">
              <a:rPr lang="en-US" smtClean="0">
                <a:cs typeface="Arial" charset="0"/>
              </a:rPr>
              <a:pPr/>
              <a:t>14</a:t>
            </a:fld>
            <a:endParaRPr lang="en-US" dirty="0" smtClean="0">
              <a:cs typeface="Arial" charset="0"/>
            </a:endParaRPr>
          </a:p>
        </p:txBody>
      </p:sp>
    </p:spTree>
    <p:extLst>
      <p:ext uri="{BB962C8B-B14F-4D97-AF65-F5344CB8AC3E}">
        <p14:creationId xmlns:p14="http://schemas.microsoft.com/office/powerpoint/2010/main" val="142146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pPr eaLnBrk="1" hangingPunct="1"/>
            <a:endParaRPr lang="en-US" dirty="0" smtClean="0"/>
          </a:p>
        </p:txBody>
      </p:sp>
      <p:sp>
        <p:nvSpPr>
          <p:cNvPr id="47107" name="Slide Number Placeholder 3"/>
          <p:cNvSpPr>
            <a:spLocks noGrp="1"/>
          </p:cNvSpPr>
          <p:nvPr>
            <p:ph type="sldNum" sz="quarter" idx="5"/>
          </p:nvPr>
        </p:nvSpPr>
        <p:spPr>
          <a:noFill/>
        </p:spPr>
        <p:txBody>
          <a:bodyPr/>
          <a:lstStyle/>
          <a:p>
            <a:fld id="{07AA820A-613C-4E9D-90DB-DE2D6943D060}" type="slidenum">
              <a:rPr lang="en-US" smtClean="0">
                <a:cs typeface="Arial" charset="0"/>
              </a:rPr>
              <a:pPr/>
              <a:t>15</a:t>
            </a:fld>
            <a:endParaRPr lang="en-US" dirty="0" smtClean="0">
              <a:cs typeface="Arial" charset="0"/>
            </a:endParaRPr>
          </a:p>
        </p:txBody>
      </p:sp>
    </p:spTree>
    <p:extLst>
      <p:ext uri="{BB962C8B-B14F-4D97-AF65-F5344CB8AC3E}">
        <p14:creationId xmlns:p14="http://schemas.microsoft.com/office/powerpoint/2010/main" val="3366683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pPr eaLnBrk="1" hangingPunct="1"/>
            <a:endParaRPr lang="en-US" dirty="0" smtClean="0"/>
          </a:p>
        </p:txBody>
      </p:sp>
      <p:sp>
        <p:nvSpPr>
          <p:cNvPr id="49155" name="Slide Number Placeholder 3"/>
          <p:cNvSpPr>
            <a:spLocks noGrp="1"/>
          </p:cNvSpPr>
          <p:nvPr>
            <p:ph type="sldNum" sz="quarter" idx="5"/>
          </p:nvPr>
        </p:nvSpPr>
        <p:spPr>
          <a:noFill/>
        </p:spPr>
        <p:txBody>
          <a:bodyPr/>
          <a:lstStyle/>
          <a:p>
            <a:fld id="{AF838529-D8DE-41C7-8B46-75DE7077D817}" type="slidenum">
              <a:rPr lang="en-US" smtClean="0">
                <a:cs typeface="Arial" charset="0"/>
              </a:rPr>
              <a:pPr/>
              <a:t>16</a:t>
            </a:fld>
            <a:endParaRPr lang="en-US" dirty="0" smtClean="0">
              <a:cs typeface="Arial" charset="0"/>
            </a:endParaRPr>
          </a:p>
        </p:txBody>
      </p:sp>
    </p:spTree>
    <p:extLst>
      <p:ext uri="{BB962C8B-B14F-4D97-AF65-F5344CB8AC3E}">
        <p14:creationId xmlns:p14="http://schemas.microsoft.com/office/powerpoint/2010/main" val="2090121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p:spPr>
        <p:txBody>
          <a:bodyPr/>
          <a:lstStyle/>
          <a:p>
            <a:pPr eaLnBrk="1" hangingPunct="1"/>
            <a:endParaRPr lang="en-US" dirty="0" smtClean="0"/>
          </a:p>
        </p:txBody>
      </p:sp>
      <p:sp>
        <p:nvSpPr>
          <p:cNvPr id="51203" name="Slide Number Placeholder 3"/>
          <p:cNvSpPr>
            <a:spLocks noGrp="1"/>
          </p:cNvSpPr>
          <p:nvPr>
            <p:ph type="sldNum" sz="quarter" idx="5"/>
          </p:nvPr>
        </p:nvSpPr>
        <p:spPr>
          <a:noFill/>
        </p:spPr>
        <p:txBody>
          <a:bodyPr/>
          <a:lstStyle/>
          <a:p>
            <a:fld id="{5F5F036D-AF0A-407F-9210-B0580BD7DA56}" type="slidenum">
              <a:rPr lang="en-US" smtClean="0">
                <a:cs typeface="Arial" charset="0"/>
              </a:rPr>
              <a:pPr/>
              <a:t>17</a:t>
            </a:fld>
            <a:endParaRPr lang="en-US" dirty="0" smtClean="0">
              <a:cs typeface="Arial" charset="0"/>
            </a:endParaRPr>
          </a:p>
        </p:txBody>
      </p:sp>
    </p:spTree>
    <p:extLst>
      <p:ext uri="{BB962C8B-B14F-4D97-AF65-F5344CB8AC3E}">
        <p14:creationId xmlns:p14="http://schemas.microsoft.com/office/powerpoint/2010/main" val="2152413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pPr eaLnBrk="1" hangingPunct="1"/>
            <a:endParaRPr lang="en-US" dirty="0" smtClean="0"/>
          </a:p>
        </p:txBody>
      </p:sp>
      <p:sp>
        <p:nvSpPr>
          <p:cNvPr id="53251" name="Slide Number Placeholder 3"/>
          <p:cNvSpPr>
            <a:spLocks noGrp="1"/>
          </p:cNvSpPr>
          <p:nvPr>
            <p:ph type="sldNum" sz="quarter" idx="5"/>
          </p:nvPr>
        </p:nvSpPr>
        <p:spPr>
          <a:noFill/>
        </p:spPr>
        <p:txBody>
          <a:bodyPr/>
          <a:lstStyle/>
          <a:p>
            <a:fld id="{808DD1D3-6B38-40B4-A36F-B041C2641270}" type="slidenum">
              <a:rPr lang="en-US" smtClean="0">
                <a:cs typeface="Arial" charset="0"/>
              </a:rPr>
              <a:pPr/>
              <a:t>18</a:t>
            </a:fld>
            <a:endParaRPr lang="en-US" dirty="0" smtClean="0">
              <a:cs typeface="Arial" charset="0"/>
            </a:endParaRPr>
          </a:p>
        </p:txBody>
      </p:sp>
    </p:spTree>
    <p:extLst>
      <p:ext uri="{BB962C8B-B14F-4D97-AF65-F5344CB8AC3E}">
        <p14:creationId xmlns:p14="http://schemas.microsoft.com/office/powerpoint/2010/main" val="963253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p:spPr>
        <p:txBody>
          <a:bodyPr/>
          <a:lstStyle/>
          <a:p>
            <a:pPr eaLnBrk="1" hangingPunct="1"/>
            <a:endParaRPr lang="en-US" dirty="0" smtClean="0"/>
          </a:p>
        </p:txBody>
      </p:sp>
      <p:sp>
        <p:nvSpPr>
          <p:cNvPr id="55299" name="Slide Number Placeholder 3"/>
          <p:cNvSpPr>
            <a:spLocks noGrp="1"/>
          </p:cNvSpPr>
          <p:nvPr>
            <p:ph type="sldNum" sz="quarter" idx="5"/>
          </p:nvPr>
        </p:nvSpPr>
        <p:spPr>
          <a:noFill/>
        </p:spPr>
        <p:txBody>
          <a:bodyPr/>
          <a:lstStyle/>
          <a:p>
            <a:fld id="{3E686569-D439-4CAE-9AB3-81472DEC5323}" type="slidenum">
              <a:rPr lang="en-US" smtClean="0">
                <a:cs typeface="Arial" charset="0"/>
              </a:rPr>
              <a:pPr/>
              <a:t>19</a:t>
            </a:fld>
            <a:endParaRPr lang="en-US" dirty="0" smtClean="0">
              <a:cs typeface="Arial" charset="0"/>
            </a:endParaRPr>
          </a:p>
        </p:txBody>
      </p:sp>
    </p:spTree>
    <p:extLst>
      <p:ext uri="{BB962C8B-B14F-4D97-AF65-F5344CB8AC3E}">
        <p14:creationId xmlns:p14="http://schemas.microsoft.com/office/powerpoint/2010/main" val="175559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EE4F5A5A-6454-473A-BECA-3F6C2D67A230}" type="slidenum">
              <a:rPr lang="en-US" smtClean="0">
                <a:cs typeface="Arial" charset="0"/>
              </a:rPr>
              <a:pPr/>
              <a:t>2</a:t>
            </a:fld>
            <a:endParaRPr lang="en-US" dirty="0"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36799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pPr eaLnBrk="1" hangingPunct="1"/>
            <a:endParaRPr lang="en-US" dirty="0" smtClean="0"/>
          </a:p>
        </p:txBody>
      </p:sp>
      <p:sp>
        <p:nvSpPr>
          <p:cNvPr id="57347" name="Slide Number Placeholder 3"/>
          <p:cNvSpPr>
            <a:spLocks noGrp="1"/>
          </p:cNvSpPr>
          <p:nvPr>
            <p:ph type="sldNum" sz="quarter" idx="5"/>
          </p:nvPr>
        </p:nvSpPr>
        <p:spPr>
          <a:noFill/>
        </p:spPr>
        <p:txBody>
          <a:bodyPr/>
          <a:lstStyle/>
          <a:p>
            <a:fld id="{3A13DB7F-CB7E-4995-82A9-CF2ABCD3B32E}" type="slidenum">
              <a:rPr lang="en-US" smtClean="0">
                <a:cs typeface="Arial" charset="0"/>
              </a:rPr>
              <a:pPr/>
              <a:t>20</a:t>
            </a:fld>
            <a:endParaRPr lang="en-US" dirty="0" smtClean="0">
              <a:cs typeface="Arial" charset="0"/>
            </a:endParaRPr>
          </a:p>
        </p:txBody>
      </p:sp>
    </p:spTree>
    <p:extLst>
      <p:ext uri="{BB962C8B-B14F-4D97-AF65-F5344CB8AC3E}">
        <p14:creationId xmlns:p14="http://schemas.microsoft.com/office/powerpoint/2010/main" val="87964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p:spPr>
        <p:txBody>
          <a:bodyPr/>
          <a:lstStyle/>
          <a:p>
            <a:pPr eaLnBrk="1" hangingPunct="1"/>
            <a:endParaRPr lang="en-US" dirty="0" smtClean="0"/>
          </a:p>
        </p:txBody>
      </p:sp>
      <p:sp>
        <p:nvSpPr>
          <p:cNvPr id="59395" name="Slide Number Placeholder 3"/>
          <p:cNvSpPr>
            <a:spLocks noGrp="1"/>
          </p:cNvSpPr>
          <p:nvPr>
            <p:ph type="sldNum" sz="quarter" idx="5"/>
          </p:nvPr>
        </p:nvSpPr>
        <p:spPr>
          <a:noFill/>
        </p:spPr>
        <p:txBody>
          <a:bodyPr/>
          <a:lstStyle/>
          <a:p>
            <a:fld id="{D8506CC1-9849-4729-BAAF-624D64F9A3B2}" type="slidenum">
              <a:rPr lang="en-US" smtClean="0">
                <a:cs typeface="Arial" charset="0"/>
              </a:rPr>
              <a:pPr/>
              <a:t>21</a:t>
            </a:fld>
            <a:endParaRPr lang="en-US" dirty="0" smtClean="0">
              <a:cs typeface="Arial" charset="0"/>
            </a:endParaRPr>
          </a:p>
        </p:txBody>
      </p:sp>
    </p:spTree>
    <p:extLst>
      <p:ext uri="{BB962C8B-B14F-4D97-AF65-F5344CB8AC3E}">
        <p14:creationId xmlns:p14="http://schemas.microsoft.com/office/powerpoint/2010/main" val="4018279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p:spPr>
        <p:txBody>
          <a:bodyPr/>
          <a:lstStyle/>
          <a:p>
            <a:pPr eaLnBrk="1" hangingPunct="1"/>
            <a:endParaRPr lang="en-US" dirty="0" smtClean="0"/>
          </a:p>
        </p:txBody>
      </p:sp>
      <p:sp>
        <p:nvSpPr>
          <p:cNvPr id="61443" name="Slide Number Placeholder 3"/>
          <p:cNvSpPr>
            <a:spLocks noGrp="1"/>
          </p:cNvSpPr>
          <p:nvPr>
            <p:ph type="sldNum" sz="quarter" idx="5"/>
          </p:nvPr>
        </p:nvSpPr>
        <p:spPr>
          <a:noFill/>
        </p:spPr>
        <p:txBody>
          <a:bodyPr/>
          <a:lstStyle/>
          <a:p>
            <a:fld id="{BBBC23C3-DB60-4C95-ADCA-4E138A21418C}" type="slidenum">
              <a:rPr lang="en-US" smtClean="0">
                <a:cs typeface="Arial" charset="0"/>
              </a:rPr>
              <a:pPr/>
              <a:t>22</a:t>
            </a:fld>
            <a:endParaRPr lang="en-US" dirty="0" smtClean="0">
              <a:cs typeface="Arial" charset="0"/>
            </a:endParaRPr>
          </a:p>
        </p:txBody>
      </p:sp>
    </p:spTree>
    <p:extLst>
      <p:ext uri="{BB962C8B-B14F-4D97-AF65-F5344CB8AC3E}">
        <p14:creationId xmlns:p14="http://schemas.microsoft.com/office/powerpoint/2010/main" val="1252347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p:spPr>
        <p:txBody>
          <a:bodyPr/>
          <a:lstStyle/>
          <a:p>
            <a:pPr eaLnBrk="1" hangingPunct="1"/>
            <a:endParaRPr lang="en-US" dirty="0" smtClean="0"/>
          </a:p>
        </p:txBody>
      </p:sp>
      <p:sp>
        <p:nvSpPr>
          <p:cNvPr id="63491" name="Slide Number Placeholder 3"/>
          <p:cNvSpPr>
            <a:spLocks noGrp="1"/>
          </p:cNvSpPr>
          <p:nvPr>
            <p:ph type="sldNum" sz="quarter" idx="5"/>
          </p:nvPr>
        </p:nvSpPr>
        <p:spPr>
          <a:noFill/>
        </p:spPr>
        <p:txBody>
          <a:bodyPr/>
          <a:lstStyle/>
          <a:p>
            <a:fld id="{B889CB57-5DFB-4C92-86EF-BEABE5D191F2}" type="slidenum">
              <a:rPr lang="en-US" smtClean="0">
                <a:cs typeface="Arial" charset="0"/>
              </a:rPr>
              <a:pPr/>
              <a:t>23</a:t>
            </a:fld>
            <a:endParaRPr lang="en-US" dirty="0" smtClean="0">
              <a:cs typeface="Arial" charset="0"/>
            </a:endParaRPr>
          </a:p>
        </p:txBody>
      </p:sp>
    </p:spTree>
    <p:extLst>
      <p:ext uri="{BB962C8B-B14F-4D97-AF65-F5344CB8AC3E}">
        <p14:creationId xmlns:p14="http://schemas.microsoft.com/office/powerpoint/2010/main" val="3331449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p:spPr>
        <p:txBody>
          <a:bodyPr/>
          <a:lstStyle/>
          <a:p>
            <a:pPr eaLnBrk="1" hangingPunct="1"/>
            <a:endParaRPr lang="en-US" dirty="0" smtClean="0"/>
          </a:p>
        </p:txBody>
      </p:sp>
      <p:sp>
        <p:nvSpPr>
          <p:cNvPr id="65539" name="Slide Number Placeholder 3"/>
          <p:cNvSpPr>
            <a:spLocks noGrp="1"/>
          </p:cNvSpPr>
          <p:nvPr>
            <p:ph type="sldNum" sz="quarter" idx="5"/>
          </p:nvPr>
        </p:nvSpPr>
        <p:spPr>
          <a:noFill/>
        </p:spPr>
        <p:txBody>
          <a:bodyPr/>
          <a:lstStyle/>
          <a:p>
            <a:fld id="{D9EF92B5-9A13-42A6-88E1-D3AEE55534E1}" type="slidenum">
              <a:rPr lang="en-US" smtClean="0">
                <a:cs typeface="Arial" charset="0"/>
              </a:rPr>
              <a:pPr/>
              <a:t>24</a:t>
            </a:fld>
            <a:endParaRPr lang="en-US" dirty="0" smtClean="0">
              <a:cs typeface="Arial" charset="0"/>
            </a:endParaRPr>
          </a:p>
        </p:txBody>
      </p:sp>
    </p:spTree>
    <p:extLst>
      <p:ext uri="{BB962C8B-B14F-4D97-AF65-F5344CB8AC3E}">
        <p14:creationId xmlns:p14="http://schemas.microsoft.com/office/powerpoint/2010/main" val="2595026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pPr eaLnBrk="1" hangingPunct="1"/>
            <a:endParaRPr lang="en-US" dirty="0" smtClean="0"/>
          </a:p>
        </p:txBody>
      </p:sp>
      <p:sp>
        <p:nvSpPr>
          <p:cNvPr id="69635" name="Slide Number Placeholder 3"/>
          <p:cNvSpPr>
            <a:spLocks noGrp="1"/>
          </p:cNvSpPr>
          <p:nvPr>
            <p:ph type="sldNum" sz="quarter" idx="5"/>
          </p:nvPr>
        </p:nvSpPr>
        <p:spPr>
          <a:noFill/>
        </p:spPr>
        <p:txBody>
          <a:bodyPr/>
          <a:lstStyle/>
          <a:p>
            <a:fld id="{C4AA14AB-D17F-421A-9439-97DC0B01D3C4}" type="slidenum">
              <a:rPr lang="en-US" smtClean="0">
                <a:cs typeface="Arial" charset="0"/>
              </a:rPr>
              <a:pPr/>
              <a:t>25</a:t>
            </a:fld>
            <a:endParaRPr lang="en-US" dirty="0" smtClean="0">
              <a:cs typeface="Arial" charset="0"/>
            </a:endParaRPr>
          </a:p>
        </p:txBody>
      </p:sp>
    </p:spTree>
    <p:extLst>
      <p:ext uri="{BB962C8B-B14F-4D97-AF65-F5344CB8AC3E}">
        <p14:creationId xmlns:p14="http://schemas.microsoft.com/office/powerpoint/2010/main" val="871120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p:spPr>
        <p:txBody>
          <a:bodyPr/>
          <a:lstStyle/>
          <a:p>
            <a:pPr eaLnBrk="1" hangingPunct="1"/>
            <a:endParaRPr lang="en-US" dirty="0" smtClean="0"/>
          </a:p>
        </p:txBody>
      </p:sp>
      <p:sp>
        <p:nvSpPr>
          <p:cNvPr id="67587" name="Slide Number Placeholder 3"/>
          <p:cNvSpPr>
            <a:spLocks noGrp="1"/>
          </p:cNvSpPr>
          <p:nvPr>
            <p:ph type="sldNum" sz="quarter" idx="5"/>
          </p:nvPr>
        </p:nvSpPr>
        <p:spPr>
          <a:noFill/>
        </p:spPr>
        <p:txBody>
          <a:bodyPr/>
          <a:lstStyle/>
          <a:p>
            <a:fld id="{23E9715F-9FC7-4E62-8B12-EC8581D777D2}" type="slidenum">
              <a:rPr lang="en-US" smtClean="0">
                <a:cs typeface="Arial" charset="0"/>
              </a:rPr>
              <a:pPr/>
              <a:t>26</a:t>
            </a:fld>
            <a:endParaRPr lang="en-US" dirty="0" smtClean="0">
              <a:cs typeface="Arial" charset="0"/>
            </a:endParaRPr>
          </a:p>
        </p:txBody>
      </p:sp>
    </p:spTree>
    <p:extLst>
      <p:ext uri="{BB962C8B-B14F-4D97-AF65-F5344CB8AC3E}">
        <p14:creationId xmlns:p14="http://schemas.microsoft.com/office/powerpoint/2010/main" val="1635879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p:spPr>
        <p:txBody>
          <a:bodyPr/>
          <a:lstStyle/>
          <a:p>
            <a:pPr eaLnBrk="1" hangingPunct="1"/>
            <a:endParaRPr lang="en-US" dirty="0" smtClean="0"/>
          </a:p>
        </p:txBody>
      </p:sp>
      <p:sp>
        <p:nvSpPr>
          <p:cNvPr id="71683" name="Slide Number Placeholder 3"/>
          <p:cNvSpPr>
            <a:spLocks noGrp="1"/>
          </p:cNvSpPr>
          <p:nvPr>
            <p:ph type="sldNum" sz="quarter" idx="5"/>
          </p:nvPr>
        </p:nvSpPr>
        <p:spPr>
          <a:noFill/>
        </p:spPr>
        <p:txBody>
          <a:bodyPr/>
          <a:lstStyle/>
          <a:p>
            <a:fld id="{CEC43F49-552F-4AA8-B071-9B6EE4540640}" type="slidenum">
              <a:rPr lang="en-US" smtClean="0">
                <a:cs typeface="Arial" charset="0"/>
              </a:rPr>
              <a:pPr/>
              <a:t>27</a:t>
            </a:fld>
            <a:endParaRPr lang="en-US" dirty="0" smtClean="0">
              <a:cs typeface="Arial" charset="0"/>
            </a:endParaRPr>
          </a:p>
        </p:txBody>
      </p:sp>
    </p:spTree>
    <p:extLst>
      <p:ext uri="{BB962C8B-B14F-4D97-AF65-F5344CB8AC3E}">
        <p14:creationId xmlns:p14="http://schemas.microsoft.com/office/powerpoint/2010/main" val="681881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p:spPr>
        <p:txBody>
          <a:bodyPr/>
          <a:lstStyle/>
          <a:p>
            <a:pPr eaLnBrk="1" hangingPunct="1"/>
            <a:endParaRPr lang="en-US" dirty="0" smtClean="0"/>
          </a:p>
        </p:txBody>
      </p:sp>
      <p:sp>
        <p:nvSpPr>
          <p:cNvPr id="73731" name="Slide Number Placeholder 3"/>
          <p:cNvSpPr>
            <a:spLocks noGrp="1"/>
          </p:cNvSpPr>
          <p:nvPr>
            <p:ph type="sldNum" sz="quarter" idx="5"/>
          </p:nvPr>
        </p:nvSpPr>
        <p:spPr>
          <a:noFill/>
        </p:spPr>
        <p:txBody>
          <a:bodyPr/>
          <a:lstStyle/>
          <a:p>
            <a:fld id="{59B5DE52-4073-4CDE-AABD-56A846B9C47B}" type="slidenum">
              <a:rPr lang="en-US" smtClean="0">
                <a:cs typeface="Arial" charset="0"/>
              </a:rPr>
              <a:pPr/>
              <a:t>28</a:t>
            </a:fld>
            <a:endParaRPr lang="en-US" dirty="0" smtClean="0">
              <a:cs typeface="Arial" charset="0"/>
            </a:endParaRPr>
          </a:p>
        </p:txBody>
      </p:sp>
    </p:spTree>
    <p:extLst>
      <p:ext uri="{BB962C8B-B14F-4D97-AF65-F5344CB8AC3E}">
        <p14:creationId xmlns:p14="http://schemas.microsoft.com/office/powerpoint/2010/main" val="1936774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p:spPr>
        <p:txBody>
          <a:bodyPr/>
          <a:lstStyle/>
          <a:p>
            <a:pPr eaLnBrk="1" hangingPunct="1"/>
            <a:endParaRPr lang="en-US" dirty="0" smtClean="0"/>
          </a:p>
        </p:txBody>
      </p:sp>
      <p:sp>
        <p:nvSpPr>
          <p:cNvPr id="75779" name="Slide Number Placeholder 3"/>
          <p:cNvSpPr>
            <a:spLocks noGrp="1"/>
          </p:cNvSpPr>
          <p:nvPr>
            <p:ph type="sldNum" sz="quarter" idx="5"/>
          </p:nvPr>
        </p:nvSpPr>
        <p:spPr>
          <a:noFill/>
        </p:spPr>
        <p:txBody>
          <a:bodyPr/>
          <a:lstStyle/>
          <a:p>
            <a:fld id="{92C850E2-702C-47C2-8072-4E1067A6831E}" type="slidenum">
              <a:rPr lang="en-US" smtClean="0">
                <a:cs typeface="Arial" charset="0"/>
              </a:rPr>
              <a:pPr/>
              <a:t>29</a:t>
            </a:fld>
            <a:endParaRPr lang="en-US" dirty="0" smtClean="0">
              <a:cs typeface="Arial" charset="0"/>
            </a:endParaRPr>
          </a:p>
        </p:txBody>
      </p:sp>
    </p:spTree>
    <p:extLst>
      <p:ext uri="{BB962C8B-B14F-4D97-AF65-F5344CB8AC3E}">
        <p14:creationId xmlns:p14="http://schemas.microsoft.com/office/powerpoint/2010/main" val="406015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845DC80F-CA35-4D23-B8CB-F8CD5ABC6B46}" type="slidenum">
              <a:rPr lang="en-US" smtClean="0">
                <a:cs typeface="Arial" charset="0"/>
              </a:rPr>
              <a:pPr/>
              <a:t>3</a:t>
            </a:fld>
            <a:endParaRPr lang="en-US" dirty="0" smtClean="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29875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p:spPr>
        <p:txBody>
          <a:bodyPr/>
          <a:lstStyle/>
          <a:p>
            <a:pPr eaLnBrk="1" hangingPunct="1"/>
            <a:endParaRPr lang="en-US" dirty="0" smtClean="0"/>
          </a:p>
        </p:txBody>
      </p:sp>
      <p:sp>
        <p:nvSpPr>
          <p:cNvPr id="77827" name="Slide Number Placeholder 3"/>
          <p:cNvSpPr>
            <a:spLocks noGrp="1"/>
          </p:cNvSpPr>
          <p:nvPr>
            <p:ph type="sldNum" sz="quarter" idx="5"/>
          </p:nvPr>
        </p:nvSpPr>
        <p:spPr>
          <a:noFill/>
        </p:spPr>
        <p:txBody>
          <a:bodyPr/>
          <a:lstStyle/>
          <a:p>
            <a:fld id="{D9409BF9-DA46-41FD-ADB8-6377F04B001D}" type="slidenum">
              <a:rPr lang="en-US" smtClean="0">
                <a:cs typeface="Arial" charset="0"/>
              </a:rPr>
              <a:pPr/>
              <a:t>30</a:t>
            </a:fld>
            <a:endParaRPr lang="en-US" dirty="0" smtClean="0">
              <a:cs typeface="Arial" charset="0"/>
            </a:endParaRPr>
          </a:p>
        </p:txBody>
      </p:sp>
    </p:spTree>
    <p:extLst>
      <p:ext uri="{BB962C8B-B14F-4D97-AF65-F5344CB8AC3E}">
        <p14:creationId xmlns:p14="http://schemas.microsoft.com/office/powerpoint/2010/main" val="225756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p:spPr>
        <p:txBody>
          <a:bodyPr/>
          <a:lstStyle/>
          <a:p>
            <a:pPr eaLnBrk="1" hangingPunct="1"/>
            <a:endParaRPr lang="en-US" dirty="0" smtClean="0"/>
          </a:p>
        </p:txBody>
      </p:sp>
      <p:sp>
        <p:nvSpPr>
          <p:cNvPr id="79875" name="Slide Number Placeholder 3"/>
          <p:cNvSpPr>
            <a:spLocks noGrp="1"/>
          </p:cNvSpPr>
          <p:nvPr>
            <p:ph type="sldNum" sz="quarter" idx="5"/>
          </p:nvPr>
        </p:nvSpPr>
        <p:spPr>
          <a:noFill/>
        </p:spPr>
        <p:txBody>
          <a:bodyPr/>
          <a:lstStyle/>
          <a:p>
            <a:fld id="{9B6F5B95-0BF0-42BC-B1D3-C1249E69687F}" type="slidenum">
              <a:rPr lang="en-US" smtClean="0">
                <a:cs typeface="Arial" charset="0"/>
              </a:rPr>
              <a:pPr/>
              <a:t>31</a:t>
            </a:fld>
            <a:endParaRPr lang="en-US" dirty="0" smtClean="0">
              <a:cs typeface="Arial" charset="0"/>
            </a:endParaRPr>
          </a:p>
        </p:txBody>
      </p:sp>
    </p:spTree>
    <p:extLst>
      <p:ext uri="{BB962C8B-B14F-4D97-AF65-F5344CB8AC3E}">
        <p14:creationId xmlns:p14="http://schemas.microsoft.com/office/powerpoint/2010/main" val="1923371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p:spPr>
        <p:txBody>
          <a:bodyPr/>
          <a:lstStyle/>
          <a:p>
            <a:pPr eaLnBrk="1" hangingPunct="1"/>
            <a:endParaRPr lang="en-US" dirty="0" smtClean="0"/>
          </a:p>
        </p:txBody>
      </p:sp>
      <p:sp>
        <p:nvSpPr>
          <p:cNvPr id="81923" name="Slide Number Placeholder 3"/>
          <p:cNvSpPr>
            <a:spLocks noGrp="1"/>
          </p:cNvSpPr>
          <p:nvPr>
            <p:ph type="sldNum" sz="quarter" idx="5"/>
          </p:nvPr>
        </p:nvSpPr>
        <p:spPr>
          <a:noFill/>
        </p:spPr>
        <p:txBody>
          <a:bodyPr/>
          <a:lstStyle/>
          <a:p>
            <a:fld id="{FAEB6C5E-9443-497E-B754-0D9265CDF4BF}" type="slidenum">
              <a:rPr lang="en-US" smtClean="0">
                <a:cs typeface="Arial" charset="0"/>
              </a:rPr>
              <a:pPr/>
              <a:t>32</a:t>
            </a:fld>
            <a:endParaRPr lang="en-US" dirty="0" smtClean="0">
              <a:cs typeface="Arial" charset="0"/>
            </a:endParaRPr>
          </a:p>
        </p:txBody>
      </p:sp>
    </p:spTree>
    <p:extLst>
      <p:ext uri="{BB962C8B-B14F-4D97-AF65-F5344CB8AC3E}">
        <p14:creationId xmlns:p14="http://schemas.microsoft.com/office/powerpoint/2010/main" val="3340418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FE03F543-BA5D-4918-B46F-6ED521CDA363}" type="slidenum">
              <a:rPr lang="en-US" smtClean="0">
                <a:cs typeface="Arial" charset="0"/>
              </a:rPr>
              <a:pPr/>
              <a:t>33</a:t>
            </a:fld>
            <a:endParaRPr lang="en-US" dirty="0" smtClean="0">
              <a:cs typeface="Arial"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96859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p:spPr>
        <p:txBody>
          <a:bodyPr/>
          <a:lstStyle/>
          <a:p>
            <a:pPr eaLnBrk="1" hangingPunct="1"/>
            <a:endParaRPr lang="en-US" dirty="0" smtClean="0"/>
          </a:p>
        </p:txBody>
      </p:sp>
      <p:sp>
        <p:nvSpPr>
          <p:cNvPr id="86019" name="Slide Number Placeholder 3"/>
          <p:cNvSpPr>
            <a:spLocks noGrp="1"/>
          </p:cNvSpPr>
          <p:nvPr>
            <p:ph type="sldNum" sz="quarter" idx="5"/>
          </p:nvPr>
        </p:nvSpPr>
        <p:spPr>
          <a:noFill/>
        </p:spPr>
        <p:txBody>
          <a:bodyPr/>
          <a:lstStyle/>
          <a:p>
            <a:fld id="{E1AF587C-5CC5-4991-8496-385138AD6EBC}" type="slidenum">
              <a:rPr lang="en-US" smtClean="0">
                <a:cs typeface="Arial" charset="0"/>
              </a:rPr>
              <a:pPr/>
              <a:t>34</a:t>
            </a:fld>
            <a:endParaRPr lang="en-US" dirty="0" smtClean="0">
              <a:cs typeface="Arial" charset="0"/>
            </a:endParaRPr>
          </a:p>
        </p:txBody>
      </p:sp>
    </p:spTree>
    <p:extLst>
      <p:ext uri="{BB962C8B-B14F-4D97-AF65-F5344CB8AC3E}">
        <p14:creationId xmlns:p14="http://schemas.microsoft.com/office/powerpoint/2010/main" val="3163256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p:spPr>
        <p:txBody>
          <a:bodyPr/>
          <a:lstStyle/>
          <a:p>
            <a:pPr eaLnBrk="1" hangingPunct="1"/>
            <a:endParaRPr lang="en-US" dirty="0" smtClean="0"/>
          </a:p>
        </p:txBody>
      </p:sp>
      <p:sp>
        <p:nvSpPr>
          <p:cNvPr id="88067" name="Slide Number Placeholder 3"/>
          <p:cNvSpPr>
            <a:spLocks noGrp="1"/>
          </p:cNvSpPr>
          <p:nvPr>
            <p:ph type="sldNum" sz="quarter" idx="5"/>
          </p:nvPr>
        </p:nvSpPr>
        <p:spPr>
          <a:noFill/>
        </p:spPr>
        <p:txBody>
          <a:bodyPr/>
          <a:lstStyle/>
          <a:p>
            <a:fld id="{E39BAC92-116D-47BE-94AC-CDC313966E32}" type="slidenum">
              <a:rPr lang="en-US" smtClean="0">
                <a:cs typeface="Arial" charset="0"/>
              </a:rPr>
              <a:pPr/>
              <a:t>35</a:t>
            </a:fld>
            <a:endParaRPr lang="en-US" dirty="0" smtClean="0">
              <a:cs typeface="Arial" charset="0"/>
            </a:endParaRPr>
          </a:p>
        </p:txBody>
      </p:sp>
    </p:spTree>
    <p:extLst>
      <p:ext uri="{BB962C8B-B14F-4D97-AF65-F5344CB8AC3E}">
        <p14:creationId xmlns:p14="http://schemas.microsoft.com/office/powerpoint/2010/main" val="1731685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p:spPr>
        <p:txBody>
          <a:bodyPr/>
          <a:lstStyle/>
          <a:p>
            <a:pPr eaLnBrk="1" hangingPunct="1"/>
            <a:endParaRPr lang="en-US" dirty="0" smtClean="0"/>
          </a:p>
        </p:txBody>
      </p:sp>
      <p:sp>
        <p:nvSpPr>
          <p:cNvPr id="88067" name="Slide Number Placeholder 3"/>
          <p:cNvSpPr>
            <a:spLocks noGrp="1"/>
          </p:cNvSpPr>
          <p:nvPr>
            <p:ph type="sldNum" sz="quarter" idx="5"/>
          </p:nvPr>
        </p:nvSpPr>
        <p:spPr>
          <a:noFill/>
        </p:spPr>
        <p:txBody>
          <a:bodyPr/>
          <a:lstStyle/>
          <a:p>
            <a:fld id="{E39BAC92-116D-47BE-94AC-CDC313966E32}" type="slidenum">
              <a:rPr lang="en-US" smtClean="0">
                <a:cs typeface="Arial" charset="0"/>
              </a:rPr>
              <a:pPr/>
              <a:t>36</a:t>
            </a:fld>
            <a:endParaRPr lang="en-US" dirty="0" smtClean="0">
              <a:cs typeface="Arial" charset="0"/>
            </a:endParaRPr>
          </a:p>
        </p:txBody>
      </p:sp>
    </p:spTree>
    <p:extLst>
      <p:ext uri="{BB962C8B-B14F-4D97-AF65-F5344CB8AC3E}">
        <p14:creationId xmlns:p14="http://schemas.microsoft.com/office/powerpoint/2010/main" val="2089557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p:spPr>
        <p:txBody>
          <a:bodyPr/>
          <a:lstStyle/>
          <a:p>
            <a:pPr eaLnBrk="1" hangingPunct="1"/>
            <a:endParaRPr lang="en-US" dirty="0" smtClean="0"/>
          </a:p>
        </p:txBody>
      </p:sp>
      <p:sp>
        <p:nvSpPr>
          <p:cNvPr id="88067" name="Slide Number Placeholder 3"/>
          <p:cNvSpPr>
            <a:spLocks noGrp="1"/>
          </p:cNvSpPr>
          <p:nvPr>
            <p:ph type="sldNum" sz="quarter" idx="5"/>
          </p:nvPr>
        </p:nvSpPr>
        <p:spPr>
          <a:noFill/>
        </p:spPr>
        <p:txBody>
          <a:bodyPr/>
          <a:lstStyle/>
          <a:p>
            <a:fld id="{E39BAC92-116D-47BE-94AC-CDC313966E32}" type="slidenum">
              <a:rPr lang="en-US" smtClean="0">
                <a:cs typeface="Arial" charset="0"/>
              </a:rPr>
              <a:pPr/>
              <a:t>37</a:t>
            </a:fld>
            <a:endParaRPr lang="en-US" dirty="0" smtClean="0">
              <a:cs typeface="Arial" charset="0"/>
            </a:endParaRPr>
          </a:p>
        </p:txBody>
      </p:sp>
    </p:spTree>
    <p:extLst>
      <p:ext uri="{BB962C8B-B14F-4D97-AF65-F5344CB8AC3E}">
        <p14:creationId xmlns:p14="http://schemas.microsoft.com/office/powerpoint/2010/main" val="178805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ln/>
        </p:spPr>
        <p:txBody>
          <a:bodyPr/>
          <a:lstStyle/>
          <a:p>
            <a:pPr eaLnBrk="1" hangingPunct="1"/>
            <a:endParaRPr lang="en-US" dirty="0" smtClean="0"/>
          </a:p>
        </p:txBody>
      </p:sp>
      <p:sp>
        <p:nvSpPr>
          <p:cNvPr id="90115" name="Slide Number Placeholder 3"/>
          <p:cNvSpPr>
            <a:spLocks noGrp="1"/>
          </p:cNvSpPr>
          <p:nvPr>
            <p:ph type="sldNum" sz="quarter" idx="5"/>
          </p:nvPr>
        </p:nvSpPr>
        <p:spPr>
          <a:noFill/>
        </p:spPr>
        <p:txBody>
          <a:bodyPr/>
          <a:lstStyle/>
          <a:p>
            <a:fld id="{DFC9706B-3AB6-4C59-8847-4CDA1320E148}" type="slidenum">
              <a:rPr lang="en-US" smtClean="0">
                <a:cs typeface="Arial" charset="0"/>
              </a:rPr>
              <a:pPr/>
              <a:t>38</a:t>
            </a:fld>
            <a:endParaRPr lang="en-US" dirty="0" smtClean="0">
              <a:cs typeface="Arial" charset="0"/>
            </a:endParaRPr>
          </a:p>
        </p:txBody>
      </p:sp>
    </p:spTree>
    <p:extLst>
      <p:ext uri="{BB962C8B-B14F-4D97-AF65-F5344CB8AC3E}">
        <p14:creationId xmlns:p14="http://schemas.microsoft.com/office/powerpoint/2010/main" val="840544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ln/>
        </p:spPr>
        <p:txBody>
          <a:bodyPr/>
          <a:lstStyle/>
          <a:p>
            <a:pPr eaLnBrk="1" hangingPunct="1"/>
            <a:endParaRPr lang="en-US" dirty="0" smtClean="0"/>
          </a:p>
        </p:txBody>
      </p:sp>
      <p:sp>
        <p:nvSpPr>
          <p:cNvPr id="92163" name="Slide Number Placeholder 3"/>
          <p:cNvSpPr>
            <a:spLocks noGrp="1"/>
          </p:cNvSpPr>
          <p:nvPr>
            <p:ph type="sldNum" sz="quarter" idx="5"/>
          </p:nvPr>
        </p:nvSpPr>
        <p:spPr>
          <a:noFill/>
        </p:spPr>
        <p:txBody>
          <a:bodyPr/>
          <a:lstStyle/>
          <a:p>
            <a:fld id="{82439E07-B9DA-4E73-843D-3B8B66271684}" type="slidenum">
              <a:rPr lang="en-US" smtClean="0">
                <a:cs typeface="Arial" charset="0"/>
              </a:rPr>
              <a:pPr/>
              <a:t>39</a:t>
            </a:fld>
            <a:endParaRPr lang="en-US" dirty="0" smtClean="0">
              <a:cs typeface="Arial" charset="0"/>
            </a:endParaRPr>
          </a:p>
        </p:txBody>
      </p:sp>
    </p:spTree>
    <p:extLst>
      <p:ext uri="{BB962C8B-B14F-4D97-AF65-F5344CB8AC3E}">
        <p14:creationId xmlns:p14="http://schemas.microsoft.com/office/powerpoint/2010/main" val="265571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pPr eaLnBrk="1" hangingPunct="1"/>
            <a:endParaRPr lang="en-US" dirty="0" smtClean="0"/>
          </a:p>
        </p:txBody>
      </p:sp>
      <p:sp>
        <p:nvSpPr>
          <p:cNvPr id="24579" name="Slide Number Placeholder 3"/>
          <p:cNvSpPr>
            <a:spLocks noGrp="1"/>
          </p:cNvSpPr>
          <p:nvPr>
            <p:ph type="sldNum" sz="quarter" idx="5"/>
          </p:nvPr>
        </p:nvSpPr>
        <p:spPr>
          <a:noFill/>
        </p:spPr>
        <p:txBody>
          <a:bodyPr/>
          <a:lstStyle/>
          <a:p>
            <a:fld id="{B460EFD8-9266-44B5-BEAE-5F39CD9B2382}" type="slidenum">
              <a:rPr lang="en-US" smtClean="0">
                <a:cs typeface="Arial" charset="0"/>
              </a:rPr>
              <a:pPr/>
              <a:t>4</a:t>
            </a:fld>
            <a:endParaRPr lang="en-US" dirty="0" smtClean="0">
              <a:cs typeface="Arial" charset="0"/>
            </a:endParaRPr>
          </a:p>
        </p:txBody>
      </p:sp>
    </p:spTree>
    <p:extLst>
      <p:ext uri="{BB962C8B-B14F-4D97-AF65-F5344CB8AC3E}">
        <p14:creationId xmlns:p14="http://schemas.microsoft.com/office/powerpoint/2010/main" val="1798925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p:spPr>
        <p:txBody>
          <a:bodyPr/>
          <a:lstStyle/>
          <a:p>
            <a:pPr eaLnBrk="1" hangingPunct="1"/>
            <a:endParaRPr lang="en-US" dirty="0" smtClean="0"/>
          </a:p>
        </p:txBody>
      </p:sp>
      <p:sp>
        <p:nvSpPr>
          <p:cNvPr id="94211" name="Slide Number Placeholder 3"/>
          <p:cNvSpPr>
            <a:spLocks noGrp="1"/>
          </p:cNvSpPr>
          <p:nvPr>
            <p:ph type="sldNum" sz="quarter" idx="5"/>
          </p:nvPr>
        </p:nvSpPr>
        <p:spPr>
          <a:noFill/>
        </p:spPr>
        <p:txBody>
          <a:bodyPr/>
          <a:lstStyle/>
          <a:p>
            <a:fld id="{C946CDC9-F364-4ED2-A3C1-B43011E49B44}" type="slidenum">
              <a:rPr lang="en-US" smtClean="0">
                <a:cs typeface="Arial" charset="0"/>
              </a:rPr>
              <a:pPr/>
              <a:t>40</a:t>
            </a:fld>
            <a:endParaRPr lang="en-US" dirty="0" smtClean="0">
              <a:cs typeface="Arial" charset="0"/>
            </a:endParaRPr>
          </a:p>
        </p:txBody>
      </p:sp>
    </p:spTree>
    <p:extLst>
      <p:ext uri="{BB962C8B-B14F-4D97-AF65-F5344CB8AC3E}">
        <p14:creationId xmlns:p14="http://schemas.microsoft.com/office/powerpoint/2010/main" val="2431223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p:spPr>
        <p:txBody>
          <a:bodyPr/>
          <a:lstStyle/>
          <a:p>
            <a:pPr eaLnBrk="1" hangingPunct="1"/>
            <a:endParaRPr lang="en-US" dirty="0" smtClean="0"/>
          </a:p>
        </p:txBody>
      </p:sp>
      <p:sp>
        <p:nvSpPr>
          <p:cNvPr id="96259" name="Slide Number Placeholder 3"/>
          <p:cNvSpPr>
            <a:spLocks noGrp="1"/>
          </p:cNvSpPr>
          <p:nvPr>
            <p:ph type="sldNum" sz="quarter" idx="5"/>
          </p:nvPr>
        </p:nvSpPr>
        <p:spPr>
          <a:noFill/>
        </p:spPr>
        <p:txBody>
          <a:bodyPr/>
          <a:lstStyle/>
          <a:p>
            <a:fld id="{FDCC0B4C-895B-4A2F-B4B4-C549F4192EB0}" type="slidenum">
              <a:rPr lang="en-US" smtClean="0">
                <a:cs typeface="Arial" charset="0"/>
              </a:rPr>
              <a:pPr/>
              <a:t>41</a:t>
            </a:fld>
            <a:endParaRPr lang="en-US" dirty="0" smtClean="0">
              <a:cs typeface="Arial" charset="0"/>
            </a:endParaRPr>
          </a:p>
        </p:txBody>
      </p:sp>
    </p:spTree>
    <p:extLst>
      <p:ext uri="{BB962C8B-B14F-4D97-AF65-F5344CB8AC3E}">
        <p14:creationId xmlns:p14="http://schemas.microsoft.com/office/powerpoint/2010/main" val="3725077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p:spPr>
        <p:txBody>
          <a:bodyPr/>
          <a:lstStyle/>
          <a:p>
            <a:pPr eaLnBrk="1" hangingPunct="1"/>
            <a:endParaRPr lang="en-US" dirty="0" smtClean="0"/>
          </a:p>
        </p:txBody>
      </p:sp>
      <p:sp>
        <p:nvSpPr>
          <p:cNvPr id="98307" name="Slide Number Placeholder 3"/>
          <p:cNvSpPr>
            <a:spLocks noGrp="1"/>
          </p:cNvSpPr>
          <p:nvPr>
            <p:ph type="sldNum" sz="quarter" idx="5"/>
          </p:nvPr>
        </p:nvSpPr>
        <p:spPr>
          <a:noFill/>
        </p:spPr>
        <p:txBody>
          <a:bodyPr/>
          <a:lstStyle/>
          <a:p>
            <a:fld id="{BF3E22ED-76ED-4EF9-9235-18495FF6FC91}" type="slidenum">
              <a:rPr lang="en-US" smtClean="0">
                <a:cs typeface="Arial" charset="0"/>
              </a:rPr>
              <a:pPr/>
              <a:t>42</a:t>
            </a:fld>
            <a:endParaRPr lang="en-US" dirty="0" smtClean="0">
              <a:cs typeface="Arial" charset="0"/>
            </a:endParaRPr>
          </a:p>
        </p:txBody>
      </p:sp>
    </p:spTree>
    <p:extLst>
      <p:ext uri="{BB962C8B-B14F-4D97-AF65-F5344CB8AC3E}">
        <p14:creationId xmlns:p14="http://schemas.microsoft.com/office/powerpoint/2010/main" val="1248003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p:spPr>
        <p:txBody>
          <a:bodyPr/>
          <a:lstStyle/>
          <a:p>
            <a:pPr eaLnBrk="1" hangingPunct="1"/>
            <a:endParaRPr lang="en-US" dirty="0" smtClean="0"/>
          </a:p>
        </p:txBody>
      </p:sp>
      <p:sp>
        <p:nvSpPr>
          <p:cNvPr id="100355" name="Slide Number Placeholder 3"/>
          <p:cNvSpPr>
            <a:spLocks noGrp="1"/>
          </p:cNvSpPr>
          <p:nvPr>
            <p:ph type="sldNum" sz="quarter" idx="5"/>
          </p:nvPr>
        </p:nvSpPr>
        <p:spPr>
          <a:noFill/>
        </p:spPr>
        <p:txBody>
          <a:bodyPr/>
          <a:lstStyle/>
          <a:p>
            <a:fld id="{90A3FC98-1560-4DB7-859D-0C68CFA2D8CF}" type="slidenum">
              <a:rPr lang="en-US" smtClean="0">
                <a:cs typeface="Arial" charset="0"/>
              </a:rPr>
              <a:pPr/>
              <a:t>43</a:t>
            </a:fld>
            <a:endParaRPr lang="en-US" dirty="0" smtClean="0">
              <a:cs typeface="Arial" charset="0"/>
            </a:endParaRPr>
          </a:p>
        </p:txBody>
      </p:sp>
    </p:spTree>
    <p:extLst>
      <p:ext uri="{BB962C8B-B14F-4D97-AF65-F5344CB8AC3E}">
        <p14:creationId xmlns:p14="http://schemas.microsoft.com/office/powerpoint/2010/main" val="3462541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p:spPr>
        <p:txBody>
          <a:bodyPr/>
          <a:lstStyle/>
          <a:p>
            <a:pPr eaLnBrk="1" hangingPunct="1"/>
            <a:endParaRPr lang="en-US" dirty="0" smtClean="0"/>
          </a:p>
        </p:txBody>
      </p:sp>
      <p:sp>
        <p:nvSpPr>
          <p:cNvPr id="102403" name="Slide Number Placeholder 3"/>
          <p:cNvSpPr>
            <a:spLocks noGrp="1"/>
          </p:cNvSpPr>
          <p:nvPr>
            <p:ph type="sldNum" sz="quarter" idx="5"/>
          </p:nvPr>
        </p:nvSpPr>
        <p:spPr>
          <a:noFill/>
        </p:spPr>
        <p:txBody>
          <a:bodyPr/>
          <a:lstStyle/>
          <a:p>
            <a:fld id="{75C90A73-A2D8-4A59-BB2E-179F52E73A64}" type="slidenum">
              <a:rPr lang="en-US" smtClean="0">
                <a:cs typeface="Arial" charset="0"/>
              </a:rPr>
              <a:pPr/>
              <a:t>44</a:t>
            </a:fld>
            <a:endParaRPr lang="en-US" dirty="0" smtClean="0">
              <a:cs typeface="Arial" charset="0"/>
            </a:endParaRPr>
          </a:p>
        </p:txBody>
      </p:sp>
    </p:spTree>
    <p:extLst>
      <p:ext uri="{BB962C8B-B14F-4D97-AF65-F5344CB8AC3E}">
        <p14:creationId xmlns:p14="http://schemas.microsoft.com/office/powerpoint/2010/main" val="3922404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p:spPr>
        <p:txBody>
          <a:bodyPr/>
          <a:lstStyle/>
          <a:p>
            <a:pPr eaLnBrk="1" hangingPunct="1"/>
            <a:endParaRPr lang="en-US" dirty="0" smtClean="0"/>
          </a:p>
        </p:txBody>
      </p:sp>
      <p:sp>
        <p:nvSpPr>
          <p:cNvPr id="104451" name="Slide Number Placeholder 3"/>
          <p:cNvSpPr>
            <a:spLocks noGrp="1"/>
          </p:cNvSpPr>
          <p:nvPr>
            <p:ph type="sldNum" sz="quarter" idx="5"/>
          </p:nvPr>
        </p:nvSpPr>
        <p:spPr>
          <a:noFill/>
        </p:spPr>
        <p:txBody>
          <a:bodyPr/>
          <a:lstStyle/>
          <a:p>
            <a:fld id="{7BB4608A-7A48-4A01-A225-120FBAD5620A}" type="slidenum">
              <a:rPr lang="en-US" smtClean="0">
                <a:cs typeface="Arial" charset="0"/>
              </a:rPr>
              <a:pPr/>
              <a:t>45</a:t>
            </a:fld>
            <a:endParaRPr lang="en-US" dirty="0" smtClean="0">
              <a:cs typeface="Arial" charset="0"/>
            </a:endParaRPr>
          </a:p>
        </p:txBody>
      </p:sp>
    </p:spTree>
    <p:extLst>
      <p:ext uri="{BB962C8B-B14F-4D97-AF65-F5344CB8AC3E}">
        <p14:creationId xmlns:p14="http://schemas.microsoft.com/office/powerpoint/2010/main" val="1300659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p:spPr>
        <p:txBody>
          <a:bodyPr/>
          <a:lstStyle/>
          <a:p>
            <a:pPr eaLnBrk="1" hangingPunct="1"/>
            <a:endParaRPr lang="en-US" dirty="0" smtClean="0"/>
          </a:p>
        </p:txBody>
      </p:sp>
      <p:sp>
        <p:nvSpPr>
          <p:cNvPr id="106499" name="Slide Number Placeholder 3"/>
          <p:cNvSpPr>
            <a:spLocks noGrp="1"/>
          </p:cNvSpPr>
          <p:nvPr>
            <p:ph type="sldNum" sz="quarter" idx="5"/>
          </p:nvPr>
        </p:nvSpPr>
        <p:spPr>
          <a:noFill/>
        </p:spPr>
        <p:txBody>
          <a:bodyPr/>
          <a:lstStyle/>
          <a:p>
            <a:fld id="{38599E0F-AF06-40E0-BF2D-496A6620BE10}" type="slidenum">
              <a:rPr lang="en-US" smtClean="0">
                <a:cs typeface="Arial" charset="0"/>
              </a:rPr>
              <a:pPr/>
              <a:t>46</a:t>
            </a:fld>
            <a:endParaRPr lang="en-US" dirty="0" smtClean="0">
              <a:cs typeface="Arial" charset="0"/>
            </a:endParaRPr>
          </a:p>
        </p:txBody>
      </p:sp>
    </p:spTree>
    <p:extLst>
      <p:ext uri="{BB962C8B-B14F-4D97-AF65-F5344CB8AC3E}">
        <p14:creationId xmlns:p14="http://schemas.microsoft.com/office/powerpoint/2010/main" val="20933898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pPr eaLnBrk="1" hangingPunct="1"/>
            <a:endParaRPr lang="en-US" dirty="0" smtClean="0"/>
          </a:p>
        </p:txBody>
      </p:sp>
      <p:sp>
        <p:nvSpPr>
          <p:cNvPr id="108547" name="Slide Number Placeholder 3"/>
          <p:cNvSpPr>
            <a:spLocks noGrp="1"/>
          </p:cNvSpPr>
          <p:nvPr>
            <p:ph type="sldNum" sz="quarter" idx="5"/>
          </p:nvPr>
        </p:nvSpPr>
        <p:spPr>
          <a:noFill/>
        </p:spPr>
        <p:txBody>
          <a:bodyPr/>
          <a:lstStyle/>
          <a:p>
            <a:fld id="{64D96B82-7818-458D-8E9A-CBF8EA437776}" type="slidenum">
              <a:rPr lang="en-US" smtClean="0">
                <a:cs typeface="Arial" charset="0"/>
              </a:rPr>
              <a:pPr/>
              <a:t>47</a:t>
            </a:fld>
            <a:endParaRPr lang="en-US" dirty="0" smtClean="0">
              <a:cs typeface="Arial" charset="0"/>
            </a:endParaRPr>
          </a:p>
        </p:txBody>
      </p:sp>
    </p:spTree>
    <p:extLst>
      <p:ext uri="{BB962C8B-B14F-4D97-AF65-F5344CB8AC3E}">
        <p14:creationId xmlns:p14="http://schemas.microsoft.com/office/powerpoint/2010/main" val="2765588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p:spPr>
        <p:txBody>
          <a:bodyPr/>
          <a:lstStyle/>
          <a:p>
            <a:pPr eaLnBrk="1" hangingPunct="1"/>
            <a:endParaRPr lang="en-US" dirty="0" smtClean="0"/>
          </a:p>
        </p:txBody>
      </p:sp>
      <p:sp>
        <p:nvSpPr>
          <p:cNvPr id="110595" name="Slide Number Placeholder 3"/>
          <p:cNvSpPr>
            <a:spLocks noGrp="1"/>
          </p:cNvSpPr>
          <p:nvPr>
            <p:ph type="sldNum" sz="quarter" idx="5"/>
          </p:nvPr>
        </p:nvSpPr>
        <p:spPr>
          <a:noFill/>
        </p:spPr>
        <p:txBody>
          <a:bodyPr/>
          <a:lstStyle/>
          <a:p>
            <a:fld id="{74611A26-F190-4EAF-8293-84BED704F153}" type="slidenum">
              <a:rPr lang="en-US" smtClean="0">
                <a:cs typeface="Arial" charset="0"/>
              </a:rPr>
              <a:pPr/>
              <a:t>48</a:t>
            </a:fld>
            <a:endParaRPr lang="en-US" dirty="0" smtClean="0">
              <a:cs typeface="Arial" charset="0"/>
            </a:endParaRPr>
          </a:p>
        </p:txBody>
      </p:sp>
    </p:spTree>
    <p:extLst>
      <p:ext uri="{BB962C8B-B14F-4D97-AF65-F5344CB8AC3E}">
        <p14:creationId xmlns:p14="http://schemas.microsoft.com/office/powerpoint/2010/main" val="5075364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p:spPr>
        <p:txBody>
          <a:bodyPr/>
          <a:lstStyle/>
          <a:p>
            <a:pPr eaLnBrk="1" hangingPunct="1"/>
            <a:endParaRPr lang="en-US" dirty="0" smtClean="0"/>
          </a:p>
        </p:txBody>
      </p:sp>
      <p:sp>
        <p:nvSpPr>
          <p:cNvPr id="112643" name="Slide Number Placeholder 3"/>
          <p:cNvSpPr>
            <a:spLocks noGrp="1"/>
          </p:cNvSpPr>
          <p:nvPr>
            <p:ph type="sldNum" sz="quarter" idx="5"/>
          </p:nvPr>
        </p:nvSpPr>
        <p:spPr>
          <a:noFill/>
        </p:spPr>
        <p:txBody>
          <a:bodyPr/>
          <a:lstStyle/>
          <a:p>
            <a:fld id="{C21CCE8D-6232-4958-81AC-2318FCC1FB54}" type="slidenum">
              <a:rPr lang="en-US" smtClean="0">
                <a:cs typeface="Arial" charset="0"/>
              </a:rPr>
              <a:pPr/>
              <a:t>49</a:t>
            </a:fld>
            <a:endParaRPr lang="en-US" dirty="0" smtClean="0">
              <a:cs typeface="Arial" charset="0"/>
            </a:endParaRPr>
          </a:p>
        </p:txBody>
      </p:sp>
    </p:spTree>
    <p:extLst>
      <p:ext uri="{BB962C8B-B14F-4D97-AF65-F5344CB8AC3E}">
        <p14:creationId xmlns:p14="http://schemas.microsoft.com/office/powerpoint/2010/main" val="100278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pPr eaLnBrk="1" hangingPunct="1"/>
            <a:endParaRPr lang="en-US" dirty="0" smtClean="0"/>
          </a:p>
        </p:txBody>
      </p:sp>
      <p:sp>
        <p:nvSpPr>
          <p:cNvPr id="26627" name="Slide Number Placeholder 3"/>
          <p:cNvSpPr>
            <a:spLocks noGrp="1"/>
          </p:cNvSpPr>
          <p:nvPr>
            <p:ph type="sldNum" sz="quarter" idx="5"/>
          </p:nvPr>
        </p:nvSpPr>
        <p:spPr>
          <a:noFill/>
        </p:spPr>
        <p:txBody>
          <a:bodyPr/>
          <a:lstStyle/>
          <a:p>
            <a:fld id="{0AC1AFF4-1C09-4A71-BC80-0D9EE596D2C9}" type="slidenum">
              <a:rPr lang="en-US" smtClean="0">
                <a:cs typeface="Arial" charset="0"/>
              </a:rPr>
              <a:pPr/>
              <a:t>5</a:t>
            </a:fld>
            <a:endParaRPr lang="en-US" dirty="0" smtClean="0">
              <a:cs typeface="Arial" charset="0"/>
            </a:endParaRPr>
          </a:p>
        </p:txBody>
      </p:sp>
    </p:spTree>
    <p:extLst>
      <p:ext uri="{BB962C8B-B14F-4D97-AF65-F5344CB8AC3E}">
        <p14:creationId xmlns:p14="http://schemas.microsoft.com/office/powerpoint/2010/main" val="7003389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pPr eaLnBrk="1" hangingPunct="1"/>
            <a:endParaRPr lang="en-US" dirty="0" smtClean="0"/>
          </a:p>
        </p:txBody>
      </p:sp>
      <p:sp>
        <p:nvSpPr>
          <p:cNvPr id="114691" name="Slide Number Placeholder 3"/>
          <p:cNvSpPr>
            <a:spLocks noGrp="1"/>
          </p:cNvSpPr>
          <p:nvPr>
            <p:ph type="sldNum" sz="quarter" idx="5"/>
          </p:nvPr>
        </p:nvSpPr>
        <p:spPr>
          <a:noFill/>
        </p:spPr>
        <p:txBody>
          <a:bodyPr/>
          <a:lstStyle/>
          <a:p>
            <a:fld id="{E2DBE074-AFB8-4C75-B0DC-9F48685370B8}" type="slidenum">
              <a:rPr lang="en-US" smtClean="0">
                <a:cs typeface="Arial" charset="0"/>
              </a:rPr>
              <a:pPr/>
              <a:t>50</a:t>
            </a:fld>
            <a:endParaRPr lang="en-US" dirty="0" smtClean="0">
              <a:cs typeface="Arial" charset="0"/>
            </a:endParaRPr>
          </a:p>
        </p:txBody>
      </p:sp>
    </p:spTree>
    <p:extLst>
      <p:ext uri="{BB962C8B-B14F-4D97-AF65-F5344CB8AC3E}">
        <p14:creationId xmlns:p14="http://schemas.microsoft.com/office/powerpoint/2010/main" val="411226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p:spPr>
        <p:txBody>
          <a:bodyPr/>
          <a:lstStyle/>
          <a:p>
            <a:pPr eaLnBrk="1" hangingPunct="1"/>
            <a:endParaRPr lang="en-US" dirty="0" smtClean="0"/>
          </a:p>
        </p:txBody>
      </p:sp>
      <p:sp>
        <p:nvSpPr>
          <p:cNvPr id="116739" name="Slide Number Placeholder 3"/>
          <p:cNvSpPr>
            <a:spLocks noGrp="1"/>
          </p:cNvSpPr>
          <p:nvPr>
            <p:ph type="sldNum" sz="quarter" idx="5"/>
          </p:nvPr>
        </p:nvSpPr>
        <p:spPr>
          <a:noFill/>
        </p:spPr>
        <p:txBody>
          <a:bodyPr/>
          <a:lstStyle/>
          <a:p>
            <a:fld id="{EEA77E0B-AB8E-4185-9911-0B3CFA5EBD0F}" type="slidenum">
              <a:rPr lang="en-US" smtClean="0">
                <a:cs typeface="Arial" charset="0"/>
              </a:rPr>
              <a:pPr/>
              <a:t>51</a:t>
            </a:fld>
            <a:endParaRPr lang="en-US" dirty="0" smtClean="0">
              <a:cs typeface="Arial" charset="0"/>
            </a:endParaRPr>
          </a:p>
        </p:txBody>
      </p:sp>
    </p:spTree>
    <p:extLst>
      <p:ext uri="{BB962C8B-B14F-4D97-AF65-F5344CB8AC3E}">
        <p14:creationId xmlns:p14="http://schemas.microsoft.com/office/powerpoint/2010/main" val="14143773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p:spPr>
        <p:txBody>
          <a:bodyPr/>
          <a:lstStyle/>
          <a:p>
            <a:pPr eaLnBrk="1" hangingPunct="1"/>
            <a:endParaRPr lang="en-US" dirty="0" smtClean="0"/>
          </a:p>
        </p:txBody>
      </p:sp>
      <p:sp>
        <p:nvSpPr>
          <p:cNvPr id="118787" name="Slide Number Placeholder 3"/>
          <p:cNvSpPr>
            <a:spLocks noGrp="1"/>
          </p:cNvSpPr>
          <p:nvPr>
            <p:ph type="sldNum" sz="quarter" idx="5"/>
          </p:nvPr>
        </p:nvSpPr>
        <p:spPr>
          <a:noFill/>
        </p:spPr>
        <p:txBody>
          <a:bodyPr/>
          <a:lstStyle/>
          <a:p>
            <a:fld id="{999B5892-1271-4913-A259-34155A7319E6}" type="slidenum">
              <a:rPr lang="en-US" smtClean="0">
                <a:cs typeface="Arial" charset="0"/>
              </a:rPr>
              <a:pPr/>
              <a:t>52</a:t>
            </a:fld>
            <a:endParaRPr lang="en-US" dirty="0" smtClean="0">
              <a:cs typeface="Arial" charset="0"/>
            </a:endParaRPr>
          </a:p>
        </p:txBody>
      </p:sp>
    </p:spTree>
    <p:extLst>
      <p:ext uri="{BB962C8B-B14F-4D97-AF65-F5344CB8AC3E}">
        <p14:creationId xmlns:p14="http://schemas.microsoft.com/office/powerpoint/2010/main" val="11161347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p:spPr>
        <p:txBody>
          <a:bodyPr/>
          <a:lstStyle/>
          <a:p>
            <a:pPr eaLnBrk="1" hangingPunct="1"/>
            <a:endParaRPr lang="en-US" dirty="0" smtClean="0"/>
          </a:p>
        </p:txBody>
      </p:sp>
      <p:sp>
        <p:nvSpPr>
          <p:cNvPr id="120835" name="Slide Number Placeholder 3"/>
          <p:cNvSpPr>
            <a:spLocks noGrp="1"/>
          </p:cNvSpPr>
          <p:nvPr>
            <p:ph type="sldNum" sz="quarter" idx="5"/>
          </p:nvPr>
        </p:nvSpPr>
        <p:spPr>
          <a:noFill/>
        </p:spPr>
        <p:txBody>
          <a:bodyPr/>
          <a:lstStyle/>
          <a:p>
            <a:fld id="{F4743483-4454-4329-AA64-8A0F9E612926}" type="slidenum">
              <a:rPr lang="en-US" smtClean="0">
                <a:cs typeface="Arial" charset="0"/>
              </a:rPr>
              <a:pPr/>
              <a:t>53</a:t>
            </a:fld>
            <a:endParaRPr lang="en-US" dirty="0" smtClean="0">
              <a:cs typeface="Arial" charset="0"/>
            </a:endParaRPr>
          </a:p>
        </p:txBody>
      </p:sp>
    </p:spTree>
    <p:extLst>
      <p:ext uri="{BB962C8B-B14F-4D97-AF65-F5344CB8AC3E}">
        <p14:creationId xmlns:p14="http://schemas.microsoft.com/office/powerpoint/2010/main" val="5894258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p:spPr>
        <p:txBody>
          <a:bodyPr/>
          <a:lstStyle/>
          <a:p>
            <a:pPr eaLnBrk="1" hangingPunct="1"/>
            <a:endParaRPr lang="en-US" dirty="0" smtClean="0"/>
          </a:p>
        </p:txBody>
      </p:sp>
      <p:sp>
        <p:nvSpPr>
          <p:cNvPr id="124931" name="Slide Number Placeholder 3"/>
          <p:cNvSpPr>
            <a:spLocks noGrp="1"/>
          </p:cNvSpPr>
          <p:nvPr>
            <p:ph type="sldNum" sz="quarter" idx="5"/>
          </p:nvPr>
        </p:nvSpPr>
        <p:spPr>
          <a:noFill/>
        </p:spPr>
        <p:txBody>
          <a:bodyPr/>
          <a:lstStyle/>
          <a:p>
            <a:fld id="{9F2C91D0-E17E-42CC-B235-116006C3D938}" type="slidenum">
              <a:rPr lang="en-US" smtClean="0">
                <a:cs typeface="Arial" charset="0"/>
              </a:rPr>
              <a:pPr/>
              <a:t>54</a:t>
            </a:fld>
            <a:endParaRPr lang="en-US" dirty="0" smtClean="0">
              <a:cs typeface="Arial" charset="0"/>
            </a:endParaRPr>
          </a:p>
        </p:txBody>
      </p:sp>
    </p:spTree>
    <p:extLst>
      <p:ext uri="{BB962C8B-B14F-4D97-AF65-F5344CB8AC3E}">
        <p14:creationId xmlns:p14="http://schemas.microsoft.com/office/powerpoint/2010/main" val="1679706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152525" y="692150"/>
            <a:ext cx="4554538" cy="3416300"/>
          </a:xfrm>
          <a:ln/>
        </p:spPr>
      </p:sp>
      <p:sp>
        <p:nvSpPr>
          <p:cNvPr id="18434" name="Rectangle 3"/>
          <p:cNvSpPr>
            <a:spLocks noGrp="1" noChangeArrowheads="1"/>
          </p:cNvSpPr>
          <p:nvPr>
            <p:ph type="body" idx="1"/>
          </p:nvPr>
        </p:nvSpPr>
        <p:spPr>
          <a:xfrm>
            <a:off x="914400" y="4343400"/>
            <a:ext cx="5029200" cy="4114800"/>
          </a:xfrm>
          <a:noFill/>
          <a:ln/>
        </p:spPr>
        <p:txBody>
          <a:bodyPr lIns="90483" tIns="44448" rIns="90483" bIns="44448"/>
          <a:lstStyle/>
          <a:p>
            <a:endParaRPr lang="en-US" dirty="0" smtClean="0"/>
          </a:p>
        </p:txBody>
      </p:sp>
    </p:spTree>
    <p:extLst>
      <p:ext uri="{BB962C8B-B14F-4D97-AF65-F5344CB8AC3E}">
        <p14:creationId xmlns:p14="http://schemas.microsoft.com/office/powerpoint/2010/main" val="9105319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8C532973-92D1-4DA7-9D85-71B2794F9722}" type="slidenum">
              <a:rPr lang="en-US" smtClean="0">
                <a:cs typeface="Arial" charset="0"/>
              </a:rPr>
              <a:pPr/>
              <a:t>56</a:t>
            </a:fld>
            <a:endParaRPr lang="en-US" dirty="0" smtClean="0">
              <a:cs typeface="Arial"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42875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pPr eaLnBrk="1" hangingPunct="1"/>
            <a:endParaRPr lang="en-US" dirty="0" smtClean="0"/>
          </a:p>
        </p:txBody>
      </p:sp>
      <p:sp>
        <p:nvSpPr>
          <p:cNvPr id="28675" name="Slide Number Placeholder 3"/>
          <p:cNvSpPr>
            <a:spLocks noGrp="1"/>
          </p:cNvSpPr>
          <p:nvPr>
            <p:ph type="sldNum" sz="quarter" idx="5"/>
          </p:nvPr>
        </p:nvSpPr>
        <p:spPr>
          <a:noFill/>
        </p:spPr>
        <p:txBody>
          <a:bodyPr/>
          <a:lstStyle/>
          <a:p>
            <a:fld id="{75A65A15-A36C-4FA1-BB94-4D0AD9C31158}" type="slidenum">
              <a:rPr lang="en-US" smtClean="0">
                <a:cs typeface="Arial" charset="0"/>
              </a:rPr>
              <a:pPr/>
              <a:t>6</a:t>
            </a:fld>
            <a:endParaRPr lang="en-US" dirty="0" smtClean="0">
              <a:cs typeface="Arial" charset="0"/>
            </a:endParaRPr>
          </a:p>
        </p:txBody>
      </p:sp>
    </p:spTree>
    <p:extLst>
      <p:ext uri="{BB962C8B-B14F-4D97-AF65-F5344CB8AC3E}">
        <p14:creationId xmlns:p14="http://schemas.microsoft.com/office/powerpoint/2010/main" val="4227417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pPr eaLnBrk="1" hangingPunct="1"/>
            <a:endParaRPr lang="en-US" dirty="0" smtClean="0"/>
          </a:p>
        </p:txBody>
      </p:sp>
      <p:sp>
        <p:nvSpPr>
          <p:cNvPr id="30723" name="Slide Number Placeholder 3"/>
          <p:cNvSpPr>
            <a:spLocks noGrp="1"/>
          </p:cNvSpPr>
          <p:nvPr>
            <p:ph type="sldNum" sz="quarter" idx="5"/>
          </p:nvPr>
        </p:nvSpPr>
        <p:spPr>
          <a:noFill/>
        </p:spPr>
        <p:txBody>
          <a:bodyPr/>
          <a:lstStyle/>
          <a:p>
            <a:fld id="{428DA05A-D985-4CB7-893E-03E202BA6BCE}" type="slidenum">
              <a:rPr lang="en-US" smtClean="0">
                <a:cs typeface="Arial" charset="0"/>
              </a:rPr>
              <a:pPr/>
              <a:t>7</a:t>
            </a:fld>
            <a:endParaRPr lang="en-US" dirty="0" smtClean="0">
              <a:cs typeface="Arial" charset="0"/>
            </a:endParaRPr>
          </a:p>
        </p:txBody>
      </p:sp>
    </p:spTree>
    <p:extLst>
      <p:ext uri="{BB962C8B-B14F-4D97-AF65-F5344CB8AC3E}">
        <p14:creationId xmlns:p14="http://schemas.microsoft.com/office/powerpoint/2010/main" val="73364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pPr eaLnBrk="1" hangingPunct="1"/>
            <a:endParaRPr lang="en-US" dirty="0" smtClean="0"/>
          </a:p>
        </p:txBody>
      </p:sp>
      <p:sp>
        <p:nvSpPr>
          <p:cNvPr id="32771" name="Slide Number Placeholder 3"/>
          <p:cNvSpPr>
            <a:spLocks noGrp="1"/>
          </p:cNvSpPr>
          <p:nvPr>
            <p:ph type="sldNum" sz="quarter" idx="5"/>
          </p:nvPr>
        </p:nvSpPr>
        <p:spPr>
          <a:noFill/>
        </p:spPr>
        <p:txBody>
          <a:bodyPr/>
          <a:lstStyle/>
          <a:p>
            <a:fld id="{4AB30A65-BF60-493F-9595-4182CA131BDE}" type="slidenum">
              <a:rPr lang="en-US" smtClean="0">
                <a:cs typeface="Arial" charset="0"/>
              </a:rPr>
              <a:pPr/>
              <a:t>8</a:t>
            </a:fld>
            <a:endParaRPr lang="en-US" dirty="0" smtClean="0">
              <a:cs typeface="Arial" charset="0"/>
            </a:endParaRPr>
          </a:p>
        </p:txBody>
      </p:sp>
    </p:spTree>
    <p:extLst>
      <p:ext uri="{BB962C8B-B14F-4D97-AF65-F5344CB8AC3E}">
        <p14:creationId xmlns:p14="http://schemas.microsoft.com/office/powerpoint/2010/main" val="226743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pPr eaLnBrk="1" hangingPunct="1"/>
            <a:endParaRPr lang="en-US" dirty="0" smtClean="0"/>
          </a:p>
        </p:txBody>
      </p:sp>
      <p:sp>
        <p:nvSpPr>
          <p:cNvPr id="34819" name="Slide Number Placeholder 3"/>
          <p:cNvSpPr>
            <a:spLocks noGrp="1"/>
          </p:cNvSpPr>
          <p:nvPr>
            <p:ph type="sldNum" sz="quarter" idx="5"/>
          </p:nvPr>
        </p:nvSpPr>
        <p:spPr>
          <a:noFill/>
        </p:spPr>
        <p:txBody>
          <a:bodyPr/>
          <a:lstStyle/>
          <a:p>
            <a:fld id="{1E005026-B956-4AEC-85FF-95EFD0375ACB}" type="slidenum">
              <a:rPr lang="en-US" smtClean="0">
                <a:cs typeface="Arial" charset="0"/>
              </a:rPr>
              <a:pPr/>
              <a:t>9</a:t>
            </a:fld>
            <a:endParaRPr lang="en-US" dirty="0" smtClean="0">
              <a:cs typeface="Arial" charset="0"/>
            </a:endParaRPr>
          </a:p>
        </p:txBody>
      </p:sp>
    </p:spTree>
    <p:extLst>
      <p:ext uri="{BB962C8B-B14F-4D97-AF65-F5344CB8AC3E}">
        <p14:creationId xmlns:p14="http://schemas.microsoft.com/office/powerpoint/2010/main" val="26644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130425"/>
            <a:ext cx="7315200" cy="1470025"/>
          </a:xfrm>
        </p:spPr>
        <p:txBody>
          <a:bodyPr/>
          <a:lstStyle>
            <a:lvl1pPr>
              <a:defRPr>
                <a:solidFill>
                  <a:srgbClr val="4F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3886200"/>
            <a:ext cx="7315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4-</a:t>
            </a:r>
            <a:fld id="{34B6616C-A592-47E0-8B43-1D7A08699960}" type="slidenum">
              <a:rPr lang="en-US" smtClean="0"/>
              <a:pPr>
                <a:defRPr/>
              </a:pPr>
              <a:t>‹#›</a:t>
            </a:fld>
            <a:endParaRPr lang="en-US" dirty="0"/>
          </a:p>
        </p:txBody>
      </p:sp>
    </p:spTree>
    <p:extLst>
      <p:ext uri="{BB962C8B-B14F-4D97-AF65-F5344CB8AC3E}">
        <p14:creationId xmlns:p14="http://schemas.microsoft.com/office/powerpoint/2010/main" val="7665336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4-</a:t>
            </a:r>
            <a:fld id="{326250CD-9D27-44EF-85D2-B42698EAF4FE}" type="slidenum">
              <a:rPr lang="en-US" smtClean="0"/>
              <a:pPr>
                <a:defRPr/>
              </a:pPr>
              <a:t>‹#›</a:t>
            </a:fld>
            <a:endParaRPr lang="en-US" dirty="0"/>
          </a:p>
        </p:txBody>
      </p:sp>
    </p:spTree>
    <p:extLst>
      <p:ext uri="{BB962C8B-B14F-4D97-AF65-F5344CB8AC3E}">
        <p14:creationId xmlns:p14="http://schemas.microsoft.com/office/powerpoint/2010/main" val="188170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27685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4-</a:t>
            </a:r>
            <a:fld id="{1EFB861E-74CC-47BD-AF4F-B63FB759D38A}" type="slidenum">
              <a:rPr lang="en-US" smtClean="0"/>
              <a:pPr>
                <a:defRPr/>
              </a:pPr>
              <a:t>‹#›</a:t>
            </a:fld>
            <a:endParaRPr lang="en-US" dirty="0"/>
          </a:p>
        </p:txBody>
      </p:sp>
    </p:spTree>
    <p:extLst>
      <p:ext uri="{BB962C8B-B14F-4D97-AF65-F5344CB8AC3E}">
        <p14:creationId xmlns:p14="http://schemas.microsoft.com/office/powerpoint/2010/main" val="185495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4-</a:t>
            </a:r>
            <a:fld id="{80C57D8D-EAC3-4663-950F-B67A69D237B7}" type="slidenum">
              <a:rPr lang="en-US" smtClean="0"/>
              <a:pPr>
                <a:defRPr/>
              </a:pPr>
              <a:t>‹#›</a:t>
            </a:fld>
            <a:endParaRPr lang="en-US" dirty="0"/>
          </a:p>
        </p:txBody>
      </p:sp>
    </p:spTree>
    <p:extLst>
      <p:ext uri="{BB962C8B-B14F-4D97-AF65-F5344CB8AC3E}">
        <p14:creationId xmlns:p14="http://schemas.microsoft.com/office/powerpoint/2010/main" val="5612767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4-</a:t>
            </a:r>
            <a:fld id="{2041011E-B8FB-4098-92EB-09BA221656C7}" type="slidenum">
              <a:rPr lang="en-US" smtClean="0"/>
              <a:pPr>
                <a:defRPr/>
              </a:pPr>
              <a:t>‹#›</a:t>
            </a:fld>
            <a:endParaRPr lang="en-US" dirty="0"/>
          </a:p>
        </p:txBody>
      </p:sp>
    </p:spTree>
    <p:extLst>
      <p:ext uri="{BB962C8B-B14F-4D97-AF65-F5344CB8AC3E}">
        <p14:creationId xmlns:p14="http://schemas.microsoft.com/office/powerpoint/2010/main" val="51960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4-</a:t>
            </a:r>
            <a:fld id="{079FCA3E-262C-4EE0-9906-6B5DED083C38}" type="slidenum">
              <a:rPr lang="en-US" smtClean="0"/>
              <a:pPr>
                <a:defRPr/>
              </a:pPr>
              <a:t>‹#›</a:t>
            </a:fld>
            <a:endParaRPr lang="en-US" dirty="0"/>
          </a:p>
        </p:txBody>
      </p:sp>
    </p:spTree>
    <p:extLst>
      <p:ext uri="{BB962C8B-B14F-4D97-AF65-F5344CB8AC3E}">
        <p14:creationId xmlns:p14="http://schemas.microsoft.com/office/powerpoint/2010/main" val="421855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r>
              <a:rPr lang="en-US" smtClean="0"/>
              <a:t>4-</a:t>
            </a:r>
            <a:fld id="{DB7883B3-8420-459F-B347-0ABF40CE2E77}" type="slidenum">
              <a:rPr lang="en-US" smtClean="0"/>
              <a:pPr>
                <a:defRPr/>
              </a:pPr>
              <a:t>‹#›</a:t>
            </a:fld>
            <a:endParaRPr lang="en-US" dirty="0"/>
          </a:p>
        </p:txBody>
      </p:sp>
    </p:spTree>
    <p:extLst>
      <p:ext uri="{BB962C8B-B14F-4D97-AF65-F5344CB8AC3E}">
        <p14:creationId xmlns:p14="http://schemas.microsoft.com/office/powerpoint/2010/main" val="273025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smtClean="0"/>
              <a:t>4-</a:t>
            </a:r>
            <a:fld id="{E21DA6DE-6C2A-4521-B23D-6E787E3E2B04}" type="slidenum">
              <a:rPr lang="en-US" smtClean="0"/>
              <a:pPr>
                <a:defRPr/>
              </a:pPr>
              <a:t>‹#›</a:t>
            </a:fld>
            <a:endParaRPr lang="en-US" dirty="0"/>
          </a:p>
        </p:txBody>
      </p:sp>
    </p:spTree>
    <p:extLst>
      <p:ext uri="{BB962C8B-B14F-4D97-AF65-F5344CB8AC3E}">
        <p14:creationId xmlns:p14="http://schemas.microsoft.com/office/powerpoint/2010/main" val="26152674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smtClean="0"/>
              <a:t>4-</a:t>
            </a:r>
            <a:fld id="{92A4515E-BBC2-4843-9EFD-866818B8904D}" type="slidenum">
              <a:rPr lang="en-US" smtClean="0"/>
              <a:pPr>
                <a:defRPr/>
              </a:pPr>
              <a:t>‹#›</a:t>
            </a:fld>
            <a:endParaRPr lang="en-US" dirty="0"/>
          </a:p>
        </p:txBody>
      </p:sp>
    </p:spTree>
    <p:extLst>
      <p:ext uri="{BB962C8B-B14F-4D97-AF65-F5344CB8AC3E}">
        <p14:creationId xmlns:p14="http://schemas.microsoft.com/office/powerpoint/2010/main" val="140524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4-</a:t>
            </a:r>
            <a:fld id="{F328F8AB-631F-41D2-A3FB-384258345DEB}" type="slidenum">
              <a:rPr lang="en-US" smtClean="0"/>
              <a:pPr>
                <a:defRPr/>
              </a:pPr>
              <a:t>‹#›</a:t>
            </a:fld>
            <a:endParaRPr lang="en-US" dirty="0"/>
          </a:p>
        </p:txBody>
      </p:sp>
    </p:spTree>
    <p:extLst>
      <p:ext uri="{BB962C8B-B14F-4D97-AF65-F5344CB8AC3E}">
        <p14:creationId xmlns:p14="http://schemas.microsoft.com/office/powerpoint/2010/main" val="38724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4-</a:t>
            </a:r>
            <a:fld id="{B4D5D47F-39C1-4877-A504-16E8B61D6265}" type="slidenum">
              <a:rPr lang="en-US" smtClean="0"/>
              <a:pPr>
                <a:defRPr/>
              </a:pPr>
              <a:t>‹#›</a:t>
            </a:fld>
            <a:endParaRPr lang="en-US" dirty="0"/>
          </a:p>
        </p:txBody>
      </p:sp>
    </p:spTree>
    <p:extLst>
      <p:ext uri="{BB962C8B-B14F-4D97-AF65-F5344CB8AC3E}">
        <p14:creationId xmlns:p14="http://schemas.microsoft.com/office/powerpoint/2010/main" val="357660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stretch>
            <a:fillRect/>
          </a:stretch>
        </p:blipFill>
        <p:spPr>
          <a:xfrm>
            <a:off x="152400" y="228600"/>
            <a:ext cx="1216103" cy="1216103"/>
          </a:xfrm>
          <a:prstGeom prst="rect">
            <a:avLst/>
          </a:prstGeom>
        </p:spPr>
      </p:pic>
      <p:sp>
        <p:nvSpPr>
          <p:cNvPr id="1027"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1447800" y="1600200"/>
            <a:ext cx="7239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1447800" y="6324600"/>
            <a:ext cx="5181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smtClean="0">
                <a:solidFill>
                  <a:srgbClr val="4F6228"/>
                </a:solidFill>
                <a:latin typeface="Lucida Sans" pitchFamily="34" charset="0"/>
                <a:cs typeface="+mn-cs"/>
              </a:defRPr>
            </a:lvl1pPr>
          </a:lstStyle>
          <a:p>
            <a:pPr>
              <a:defRPr/>
            </a:pPr>
            <a:r>
              <a:rPr lang="en-US" smtClean="0"/>
              <a:t>KROENKE and AUER -  DATABASE CONCEPTS (7th Edition)                                                                             Copyright © 2015 Pearson Education, Inc. Publishing as Prentice Hall</a:t>
            </a:r>
            <a:endParaRPr lang="en-US" dirty="0"/>
          </a:p>
        </p:txBody>
      </p:sp>
      <p:sp>
        <p:nvSpPr>
          <p:cNvPr id="1030" name="Rectangle 6"/>
          <p:cNvSpPr>
            <a:spLocks noGrp="1" noChangeArrowheads="1"/>
          </p:cNvSpPr>
          <p:nvPr>
            <p:ph type="sldNum" sz="quarter" idx="4"/>
          </p:nvPr>
        </p:nvSpPr>
        <p:spPr bwMode="auto">
          <a:xfrm>
            <a:off x="7848600" y="6400800"/>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smtClean="0">
                <a:solidFill>
                  <a:srgbClr val="4F6228"/>
                </a:solidFill>
                <a:latin typeface="Lucida Sans" pitchFamily="34" charset="0"/>
                <a:cs typeface="+mn-cs"/>
              </a:defRPr>
            </a:lvl1pPr>
          </a:lstStyle>
          <a:p>
            <a:pPr>
              <a:defRPr/>
            </a:pPr>
            <a:r>
              <a:rPr lang="en-US" smtClean="0"/>
              <a:t>4-</a:t>
            </a:r>
            <a:fld id="{BCBF776A-711F-431C-A4AE-080FF211F4DE}" type="slidenum">
              <a:rPr lang="en-US" smtClean="0"/>
              <a:pPr>
                <a:defRPr/>
              </a:pPr>
              <a:t>‹#›</a:t>
            </a:fld>
            <a:endParaRPr lang="en-US" dirty="0"/>
          </a:p>
        </p:txBody>
      </p:sp>
      <p:sp>
        <p:nvSpPr>
          <p:cNvPr id="1034" name="Rectangle 10"/>
          <p:cNvSpPr>
            <a:spLocks noChangeArrowheads="1"/>
          </p:cNvSpPr>
          <p:nvPr/>
        </p:nvSpPr>
        <p:spPr bwMode="auto">
          <a:xfrm>
            <a:off x="152400" y="1600200"/>
            <a:ext cx="1219200" cy="5105400"/>
          </a:xfrm>
          <a:prstGeom prst="rect">
            <a:avLst/>
          </a:prstGeom>
          <a:solidFill>
            <a:srgbClr val="4F6228"/>
          </a:solidFill>
          <a:ln w="9525">
            <a:solidFill>
              <a:schemeClr val="tx1"/>
            </a:solidFill>
            <a:miter lim="800000"/>
            <a:headEnd/>
            <a:tailEnd/>
          </a:ln>
          <a:effectLst/>
        </p:spPr>
        <p:txBody>
          <a:bodyPr wrap="none" anchor="ctr"/>
          <a:lstStyle/>
          <a:p>
            <a:pPr>
              <a:defRPr/>
            </a:pPr>
            <a:endParaRPr lang="en-US">
              <a:cs typeface="+mn-cs"/>
            </a:endParaRPr>
          </a:p>
        </p:txBody>
      </p:sp>
      <p:sp>
        <p:nvSpPr>
          <p:cNvPr id="1035" name="Line 11"/>
          <p:cNvSpPr>
            <a:spLocks noChangeShapeType="1"/>
          </p:cNvSpPr>
          <p:nvPr/>
        </p:nvSpPr>
        <p:spPr bwMode="auto">
          <a:xfrm>
            <a:off x="152400" y="1524000"/>
            <a:ext cx="8763000" cy="0"/>
          </a:xfrm>
          <a:prstGeom prst="line">
            <a:avLst/>
          </a:prstGeom>
          <a:noFill/>
          <a:ln w="63500">
            <a:solidFill>
              <a:srgbClr val="4F6228"/>
            </a:solidFill>
            <a:round/>
            <a:headEnd/>
            <a:tailEnd/>
          </a:ln>
          <a:effectLst/>
        </p:spPr>
        <p:txBody>
          <a:bodyPr/>
          <a:lstStyle/>
          <a:p>
            <a:pPr>
              <a:defRPr/>
            </a:pPr>
            <a:endParaRPr lang="en-US">
              <a:cs typeface="+mn-cs"/>
            </a:endParaRPr>
          </a:p>
        </p:txBody>
      </p:sp>
    </p:spTree>
    <p:extLst>
      <p:ext uri="{BB962C8B-B14F-4D97-AF65-F5344CB8AC3E}">
        <p14:creationId xmlns:p14="http://schemas.microsoft.com/office/powerpoint/2010/main" val="18889419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a:solidFill>
            <a:srgbClr val="4F6228"/>
          </a:solidFill>
          <a:latin typeface="+mj-lt"/>
          <a:ea typeface="+mj-ea"/>
          <a:cs typeface="+mj-cs"/>
        </a:defRPr>
      </a:lvl1pPr>
      <a:lvl2pPr algn="ctr" rtl="0" eaLnBrk="1" fontAlgn="base" hangingPunct="1">
        <a:spcBef>
          <a:spcPct val="0"/>
        </a:spcBef>
        <a:spcAft>
          <a:spcPct val="0"/>
        </a:spcAft>
        <a:defRPr sz="4400">
          <a:solidFill>
            <a:srgbClr val="003399"/>
          </a:solidFill>
          <a:latin typeface="Arial" charset="0"/>
        </a:defRPr>
      </a:lvl2pPr>
      <a:lvl3pPr algn="ctr" rtl="0" eaLnBrk="1" fontAlgn="base" hangingPunct="1">
        <a:spcBef>
          <a:spcPct val="0"/>
        </a:spcBef>
        <a:spcAft>
          <a:spcPct val="0"/>
        </a:spcAft>
        <a:defRPr sz="4400">
          <a:solidFill>
            <a:srgbClr val="003399"/>
          </a:solidFill>
          <a:latin typeface="Arial" charset="0"/>
        </a:defRPr>
      </a:lvl3pPr>
      <a:lvl4pPr algn="ctr" rtl="0" eaLnBrk="1" fontAlgn="base" hangingPunct="1">
        <a:spcBef>
          <a:spcPct val="0"/>
        </a:spcBef>
        <a:spcAft>
          <a:spcPct val="0"/>
        </a:spcAft>
        <a:defRPr sz="4400">
          <a:solidFill>
            <a:srgbClr val="003399"/>
          </a:solidFill>
          <a:latin typeface="Arial" charset="0"/>
        </a:defRPr>
      </a:lvl4pPr>
      <a:lvl5pPr algn="ctr" rtl="0" eaLnBrk="1" fontAlgn="base" hangingPunct="1">
        <a:spcBef>
          <a:spcPct val="0"/>
        </a:spcBef>
        <a:spcAft>
          <a:spcPct val="0"/>
        </a:spcAft>
        <a:defRPr sz="4400">
          <a:solidFill>
            <a:srgbClr val="003399"/>
          </a:solidFill>
          <a:latin typeface="Arial" charset="0"/>
        </a:defRPr>
      </a:lvl5pPr>
      <a:lvl6pPr marL="457200" algn="ctr" rtl="0" eaLnBrk="1" fontAlgn="base" hangingPunct="1">
        <a:spcBef>
          <a:spcPct val="0"/>
        </a:spcBef>
        <a:spcAft>
          <a:spcPct val="0"/>
        </a:spcAft>
        <a:defRPr sz="4400">
          <a:solidFill>
            <a:srgbClr val="993300"/>
          </a:solidFill>
          <a:latin typeface="Arial" charset="0"/>
        </a:defRPr>
      </a:lvl6pPr>
      <a:lvl7pPr marL="914400" algn="ctr" rtl="0" eaLnBrk="1" fontAlgn="base" hangingPunct="1">
        <a:spcBef>
          <a:spcPct val="0"/>
        </a:spcBef>
        <a:spcAft>
          <a:spcPct val="0"/>
        </a:spcAft>
        <a:defRPr sz="4400">
          <a:solidFill>
            <a:srgbClr val="993300"/>
          </a:solidFill>
          <a:latin typeface="Arial" charset="0"/>
        </a:defRPr>
      </a:lvl7pPr>
      <a:lvl8pPr marL="1371600" algn="ctr" rtl="0" eaLnBrk="1" fontAlgn="base" hangingPunct="1">
        <a:spcBef>
          <a:spcPct val="0"/>
        </a:spcBef>
        <a:spcAft>
          <a:spcPct val="0"/>
        </a:spcAft>
        <a:defRPr sz="4400">
          <a:solidFill>
            <a:srgbClr val="993300"/>
          </a:solidFill>
          <a:latin typeface="Arial" charset="0"/>
        </a:defRPr>
      </a:lvl8pPr>
      <a:lvl9pPr marL="1828800" algn="ctr" rtl="0" eaLnBrk="1" fontAlgn="base" hangingPunct="1">
        <a:spcBef>
          <a:spcPct val="0"/>
        </a:spcBef>
        <a:spcAft>
          <a:spcPct val="0"/>
        </a:spcAft>
        <a:defRPr sz="4400">
          <a:solidFill>
            <a:srgbClr val="9933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1524000" y="3124200"/>
            <a:ext cx="7391400" cy="3604260"/>
          </a:xfrm>
          <a:prstGeom prst="rect">
            <a:avLst/>
          </a:prstGeom>
        </p:spPr>
      </p:pic>
      <p:sp>
        <p:nvSpPr>
          <p:cNvPr id="15362" name="Rectangle 13"/>
          <p:cNvSpPr>
            <a:spLocks noGrp="1" noChangeArrowheads="1"/>
          </p:cNvSpPr>
          <p:nvPr>
            <p:ph type="ctrTitle"/>
          </p:nvPr>
        </p:nvSpPr>
        <p:spPr>
          <a:xfrm>
            <a:off x="1676400" y="2209800"/>
            <a:ext cx="7239000" cy="762000"/>
          </a:xfrm>
        </p:spPr>
        <p:txBody>
          <a:bodyPr/>
          <a:lstStyle/>
          <a:p>
            <a:r>
              <a:rPr lang="en-US" sz="2800" b="1" dirty="0" smtClean="0">
                <a:solidFill>
                  <a:schemeClr val="tx1">
                    <a:lumMod val="65000"/>
                    <a:lumOff val="35000"/>
                  </a:schemeClr>
                </a:solidFill>
              </a:rPr>
              <a:t>Data Modeling and the</a:t>
            </a:r>
            <a:br>
              <a:rPr lang="en-US" sz="2800" b="1" dirty="0" smtClean="0">
                <a:solidFill>
                  <a:schemeClr val="tx1">
                    <a:lumMod val="65000"/>
                    <a:lumOff val="35000"/>
                  </a:schemeClr>
                </a:solidFill>
              </a:rPr>
            </a:br>
            <a:r>
              <a:rPr lang="en-US" sz="2800" b="1" dirty="0" smtClean="0">
                <a:solidFill>
                  <a:schemeClr val="tx1">
                    <a:lumMod val="65000"/>
                    <a:lumOff val="35000"/>
                  </a:schemeClr>
                </a:solidFill>
              </a:rPr>
              <a:t>Entity-Relationship Model</a:t>
            </a:r>
          </a:p>
        </p:txBody>
      </p:sp>
      <p:sp>
        <p:nvSpPr>
          <p:cNvPr id="15363" name="Rectangle 14"/>
          <p:cNvSpPr>
            <a:spLocks noGrp="1" noChangeArrowheads="1"/>
          </p:cNvSpPr>
          <p:nvPr>
            <p:ph type="subTitle" idx="1"/>
          </p:nvPr>
        </p:nvSpPr>
        <p:spPr>
          <a:xfrm>
            <a:off x="1676400" y="1676400"/>
            <a:ext cx="7239000" cy="533400"/>
          </a:xfrm>
        </p:spPr>
        <p:txBody>
          <a:bodyPr/>
          <a:lstStyle/>
          <a:p>
            <a:pPr>
              <a:lnSpc>
                <a:spcPct val="90000"/>
              </a:lnSpc>
            </a:pPr>
            <a:r>
              <a:rPr lang="en-US" dirty="0" smtClean="0">
                <a:solidFill>
                  <a:srgbClr val="C00000"/>
                </a:solidFill>
              </a:rPr>
              <a:t>Chapter Four</a:t>
            </a:r>
          </a:p>
        </p:txBody>
      </p:sp>
      <p:sp>
        <p:nvSpPr>
          <p:cNvPr id="15364" name="Text Box 17"/>
          <p:cNvSpPr txBox="1">
            <a:spLocks noChangeArrowheads="1"/>
          </p:cNvSpPr>
          <p:nvPr/>
        </p:nvSpPr>
        <p:spPr bwMode="auto">
          <a:xfrm>
            <a:off x="1600200" y="228600"/>
            <a:ext cx="7315200" cy="1098550"/>
          </a:xfrm>
          <a:prstGeom prst="rect">
            <a:avLst/>
          </a:prstGeom>
          <a:noFill/>
          <a:ln w="9525">
            <a:noFill/>
            <a:miter lim="800000"/>
            <a:headEnd/>
            <a:tailEnd/>
          </a:ln>
        </p:spPr>
        <p:txBody>
          <a:bodyPr>
            <a:spAutoFit/>
          </a:bodyPr>
          <a:lstStyle/>
          <a:p>
            <a:pPr algn="ctr">
              <a:spcBef>
                <a:spcPct val="50000"/>
              </a:spcBef>
            </a:pPr>
            <a:r>
              <a:rPr lang="en-US" sz="2400" dirty="0">
                <a:solidFill>
                  <a:srgbClr val="C00000"/>
                </a:solidFill>
                <a:latin typeface="Lucida Sans" pitchFamily="34" charset="0"/>
              </a:rPr>
              <a:t>DAVID M. KROENKE and DAVID J. AUER </a:t>
            </a:r>
          </a:p>
          <a:p>
            <a:pPr algn="ctr">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6</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447800" y="274638"/>
            <a:ext cx="7391400" cy="1096962"/>
          </a:xfrm>
        </p:spPr>
        <p:txBody>
          <a:bodyPr/>
          <a:lstStyle/>
          <a:p>
            <a:r>
              <a:rPr lang="en-US" dirty="0" smtClean="0"/>
              <a:t>Identifiers</a:t>
            </a:r>
          </a:p>
        </p:txBody>
      </p:sp>
      <p:sp>
        <p:nvSpPr>
          <p:cNvPr id="35842" name="Rectangle 3"/>
          <p:cNvSpPr>
            <a:spLocks noGrp="1" noChangeArrowheads="1"/>
          </p:cNvSpPr>
          <p:nvPr>
            <p:ph idx="1"/>
          </p:nvPr>
        </p:nvSpPr>
        <p:spPr/>
        <p:txBody>
          <a:bodyPr/>
          <a:lstStyle/>
          <a:p>
            <a:r>
              <a:rPr lang="en-US" dirty="0" smtClean="0"/>
              <a:t>Entity instances have </a:t>
            </a:r>
            <a:r>
              <a:rPr lang="en-US" b="1" dirty="0" smtClean="0"/>
              <a:t>identifiers.</a:t>
            </a:r>
          </a:p>
          <a:p>
            <a:r>
              <a:rPr lang="en-US" dirty="0" smtClean="0"/>
              <a:t>An identifier will identify a particular instance in the entity class:</a:t>
            </a:r>
          </a:p>
          <a:p>
            <a:pPr lvl="1"/>
            <a:r>
              <a:rPr lang="en-US" dirty="0" smtClean="0"/>
              <a:t>SocialSecurityNumber</a:t>
            </a:r>
          </a:p>
          <a:p>
            <a:pPr lvl="1"/>
            <a:r>
              <a:rPr lang="en-US" dirty="0" smtClean="0"/>
              <a:t>StudentID</a:t>
            </a:r>
          </a:p>
          <a:p>
            <a:pPr lvl="1"/>
            <a:r>
              <a:rPr lang="en-US" dirty="0" smtClean="0"/>
              <a:t>EmployeeID</a:t>
            </a:r>
          </a:p>
          <a:p>
            <a:pPr>
              <a:buFontTx/>
              <a:buNone/>
            </a:pPr>
            <a:r>
              <a:rPr lang="en-US" dirty="0" smtClean="0"/>
              <a:t> </a:t>
            </a:r>
          </a:p>
        </p:txBody>
      </p:sp>
      <p:sp>
        <p:nvSpPr>
          <p:cNvPr id="35843" name="Slide Number Placeholder 1"/>
          <p:cNvSpPr>
            <a:spLocks noGrp="1"/>
          </p:cNvSpPr>
          <p:nvPr>
            <p:ph type="sldNum" sz="quarter" idx="11"/>
          </p:nvPr>
        </p:nvSpPr>
        <p:spPr>
          <a:noFill/>
        </p:spPr>
        <p:txBody>
          <a:bodyPr/>
          <a:lstStyle/>
          <a:p>
            <a:r>
              <a:rPr lang="en-US" dirty="0">
                <a:cs typeface="Arial" charset="0"/>
              </a:rPr>
              <a:t>4-</a:t>
            </a:r>
            <a:fld id="{49142FC3-8383-4B36-9059-8D8F1F6B22FD}" type="slidenum">
              <a:rPr lang="en-US">
                <a:cs typeface="Arial" charset="0"/>
              </a:rPr>
              <a:pPr/>
              <a:t>10</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447800" y="274638"/>
            <a:ext cx="7391400" cy="1143000"/>
          </a:xfrm>
        </p:spPr>
        <p:txBody>
          <a:bodyPr/>
          <a:lstStyle/>
          <a:p>
            <a:r>
              <a:rPr lang="en-US" dirty="0" smtClean="0"/>
              <a:t>Identifier Types</a:t>
            </a:r>
          </a:p>
        </p:txBody>
      </p:sp>
      <p:sp>
        <p:nvSpPr>
          <p:cNvPr id="37890" name="Rectangle 3"/>
          <p:cNvSpPr>
            <a:spLocks noGrp="1" noChangeArrowheads="1"/>
          </p:cNvSpPr>
          <p:nvPr>
            <p:ph idx="1"/>
          </p:nvPr>
        </p:nvSpPr>
        <p:spPr/>
        <p:txBody>
          <a:bodyPr/>
          <a:lstStyle/>
          <a:p>
            <a:r>
              <a:rPr lang="en-US" sz="2800" dirty="0" smtClean="0"/>
              <a:t>Uniqueness</a:t>
            </a:r>
          </a:p>
          <a:p>
            <a:pPr lvl="1"/>
            <a:r>
              <a:rPr lang="en-US" sz="2400" dirty="0" smtClean="0"/>
              <a:t>Identifiers may be </a:t>
            </a:r>
            <a:r>
              <a:rPr lang="en-US" sz="2400" b="1" dirty="0" smtClean="0"/>
              <a:t>unique</a:t>
            </a:r>
            <a:r>
              <a:rPr lang="en-US" sz="2400" dirty="0" smtClean="0"/>
              <a:t> or </a:t>
            </a:r>
            <a:r>
              <a:rPr lang="en-US" sz="2400" b="1" dirty="0" smtClean="0"/>
              <a:t>nonunique.</a:t>
            </a:r>
          </a:p>
          <a:p>
            <a:pPr lvl="1"/>
            <a:r>
              <a:rPr lang="en-US" sz="2400" dirty="0" smtClean="0"/>
              <a:t>If the identifier is unique, the data value for the identifier must be unique for all instances.</a:t>
            </a:r>
          </a:p>
          <a:p>
            <a:r>
              <a:rPr lang="en-US" sz="2800" dirty="0" smtClean="0"/>
              <a:t>Composite</a:t>
            </a:r>
          </a:p>
          <a:p>
            <a:pPr lvl="1"/>
            <a:r>
              <a:rPr lang="en-US" sz="2400" dirty="0" smtClean="0"/>
              <a:t>A </a:t>
            </a:r>
            <a:r>
              <a:rPr lang="en-US" sz="2400" b="1" dirty="0" smtClean="0"/>
              <a:t>composite identifier</a:t>
            </a:r>
            <a:r>
              <a:rPr lang="en-US" sz="2400" dirty="0" smtClean="0"/>
              <a:t> consists of two or more attributes.</a:t>
            </a:r>
          </a:p>
          <a:p>
            <a:pPr lvl="2"/>
            <a:r>
              <a:rPr lang="en-US" sz="2000" dirty="0" smtClean="0"/>
              <a:t>E.g., OrderNumber &amp; LineItemNumber are both required.</a:t>
            </a:r>
          </a:p>
        </p:txBody>
      </p:sp>
      <p:sp>
        <p:nvSpPr>
          <p:cNvPr id="37891" name="Slide Number Placeholder 1"/>
          <p:cNvSpPr>
            <a:spLocks noGrp="1"/>
          </p:cNvSpPr>
          <p:nvPr>
            <p:ph type="sldNum" sz="quarter" idx="11"/>
          </p:nvPr>
        </p:nvSpPr>
        <p:spPr>
          <a:noFill/>
        </p:spPr>
        <p:txBody>
          <a:bodyPr/>
          <a:lstStyle/>
          <a:p>
            <a:r>
              <a:rPr lang="en-US" dirty="0">
                <a:cs typeface="Arial" charset="0"/>
              </a:rPr>
              <a:t>4-</a:t>
            </a:r>
            <a:fld id="{F9F7A8FB-CA72-46D0-824B-0AAFEC00BF2D}" type="slidenum">
              <a:rPr lang="en-US">
                <a:cs typeface="Arial" charset="0"/>
              </a:rPr>
              <a:pPr/>
              <a:t>11</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1643063"/>
            <a:ext cx="7486650" cy="274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8" name="Rectangle 2"/>
          <p:cNvSpPr>
            <a:spLocks noGrp="1" noChangeArrowheads="1"/>
          </p:cNvSpPr>
          <p:nvPr>
            <p:ph type="title"/>
          </p:nvPr>
        </p:nvSpPr>
        <p:spPr/>
        <p:txBody>
          <a:bodyPr/>
          <a:lstStyle/>
          <a:p>
            <a:r>
              <a:rPr lang="en-US" sz="3600" dirty="0" smtClean="0"/>
              <a:t>Levels of Entity Attribute Display</a:t>
            </a:r>
          </a:p>
        </p:txBody>
      </p:sp>
      <p:sp>
        <p:nvSpPr>
          <p:cNvPr id="39939" name="Slide Number Placeholder 1"/>
          <p:cNvSpPr>
            <a:spLocks noGrp="1"/>
          </p:cNvSpPr>
          <p:nvPr>
            <p:ph type="sldNum" sz="quarter" idx="11"/>
          </p:nvPr>
        </p:nvSpPr>
        <p:spPr>
          <a:noFill/>
        </p:spPr>
        <p:txBody>
          <a:bodyPr/>
          <a:lstStyle/>
          <a:p>
            <a:r>
              <a:rPr lang="en-US" dirty="0">
                <a:cs typeface="Arial" charset="0"/>
              </a:rPr>
              <a:t>4-</a:t>
            </a:r>
            <a:fld id="{9B7A8FBF-8917-49F8-8382-2A777F411AB2}" type="slidenum">
              <a:rPr lang="en-US">
                <a:cs typeface="Arial" charset="0"/>
              </a:rPr>
              <a:pPr/>
              <a:t>12</a:t>
            </a:fld>
            <a:endParaRPr lang="en-US" dirty="0">
              <a:cs typeface="Arial" charset="0"/>
            </a:endParaRPr>
          </a:p>
        </p:txBody>
      </p:sp>
      <p:sp>
        <p:nvSpPr>
          <p:cNvPr id="6" name="Rectangle 5"/>
          <p:cNvSpPr/>
          <p:nvPr/>
        </p:nvSpPr>
        <p:spPr>
          <a:xfrm>
            <a:off x="2590800" y="5802868"/>
            <a:ext cx="5562600" cy="369332"/>
          </a:xfrm>
          <a:prstGeom prst="rect">
            <a:avLst/>
          </a:prstGeom>
        </p:spPr>
        <p:txBody>
          <a:bodyPr wrap="square">
            <a:spAutoFit/>
          </a:bodyPr>
          <a:lstStyle/>
          <a:p>
            <a:r>
              <a:rPr lang="en-US" dirty="0" smtClean="0"/>
              <a:t>Figure  4-3: Levels of Entity Attribute Display</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447800" y="274638"/>
            <a:ext cx="7391400" cy="1143000"/>
          </a:xfrm>
        </p:spPr>
        <p:txBody>
          <a:bodyPr/>
          <a:lstStyle/>
          <a:p>
            <a:r>
              <a:rPr lang="en-US" dirty="0" smtClean="0"/>
              <a:t>Relationships</a:t>
            </a:r>
          </a:p>
        </p:txBody>
      </p:sp>
      <p:sp>
        <p:nvSpPr>
          <p:cNvPr id="41986" name="Rectangle 3"/>
          <p:cNvSpPr>
            <a:spLocks noGrp="1" noChangeArrowheads="1"/>
          </p:cNvSpPr>
          <p:nvPr>
            <p:ph idx="1"/>
          </p:nvPr>
        </p:nvSpPr>
        <p:spPr/>
        <p:txBody>
          <a:bodyPr/>
          <a:lstStyle/>
          <a:p>
            <a:r>
              <a:rPr lang="en-US" dirty="0" smtClean="0"/>
              <a:t>Entities can be associated with one another in </a:t>
            </a:r>
            <a:r>
              <a:rPr lang="en-US" b="1" dirty="0" smtClean="0"/>
              <a:t>relationships.</a:t>
            </a:r>
          </a:p>
          <a:p>
            <a:r>
              <a:rPr lang="en-US" dirty="0" smtClean="0"/>
              <a:t>Relationship </a:t>
            </a:r>
            <a:r>
              <a:rPr lang="en-US" i="1" dirty="0" smtClean="0"/>
              <a:t>degree</a:t>
            </a:r>
            <a:r>
              <a:rPr lang="en-US" dirty="0" smtClean="0"/>
              <a:t> defines the number of entity classes participating in the relationship:</a:t>
            </a:r>
          </a:p>
          <a:p>
            <a:pPr lvl="1"/>
            <a:r>
              <a:rPr lang="en-US" dirty="0" smtClean="0"/>
              <a:t>Degree 2 is a </a:t>
            </a:r>
            <a:r>
              <a:rPr lang="en-US" b="1" dirty="0" smtClean="0"/>
              <a:t>binary relationship.</a:t>
            </a:r>
          </a:p>
          <a:p>
            <a:pPr lvl="1"/>
            <a:r>
              <a:rPr lang="en-US" dirty="0" smtClean="0"/>
              <a:t>Degree 3 is a </a:t>
            </a:r>
            <a:r>
              <a:rPr lang="en-US" b="1" dirty="0" smtClean="0"/>
              <a:t>ternary relationship.</a:t>
            </a:r>
          </a:p>
        </p:txBody>
      </p:sp>
      <p:sp>
        <p:nvSpPr>
          <p:cNvPr id="41987" name="Slide Number Placeholder 1"/>
          <p:cNvSpPr>
            <a:spLocks noGrp="1"/>
          </p:cNvSpPr>
          <p:nvPr>
            <p:ph type="sldNum" sz="quarter" idx="11"/>
          </p:nvPr>
        </p:nvSpPr>
        <p:spPr>
          <a:noFill/>
        </p:spPr>
        <p:txBody>
          <a:bodyPr/>
          <a:lstStyle/>
          <a:p>
            <a:r>
              <a:rPr lang="en-US" dirty="0">
                <a:cs typeface="Arial" charset="0"/>
              </a:rPr>
              <a:t>4-</a:t>
            </a:r>
            <a:fld id="{5B6E92B6-32FE-43AF-A534-F279317D8F06}" type="slidenum">
              <a:rPr lang="en-US">
                <a:cs typeface="Arial" charset="0"/>
              </a:rPr>
              <a:pPr/>
              <a:t>13</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752601"/>
            <a:ext cx="3657600" cy="381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3" name="Rectangle 2"/>
          <p:cNvSpPr>
            <a:spLocks noGrp="1" noChangeArrowheads="1"/>
          </p:cNvSpPr>
          <p:nvPr>
            <p:ph type="title"/>
          </p:nvPr>
        </p:nvSpPr>
        <p:spPr>
          <a:xfrm>
            <a:off x="1447800" y="274638"/>
            <a:ext cx="7239000" cy="1096962"/>
          </a:xfrm>
        </p:spPr>
        <p:txBody>
          <a:bodyPr/>
          <a:lstStyle/>
          <a:p>
            <a:r>
              <a:rPr lang="en-US" sz="3600" dirty="0" smtClean="0"/>
              <a:t>Degree 2 Relationship:</a:t>
            </a:r>
            <a:br>
              <a:rPr lang="en-US" sz="3600" dirty="0" smtClean="0"/>
            </a:br>
            <a:r>
              <a:rPr lang="en-US" sz="3600" dirty="0" smtClean="0"/>
              <a:t>Binary</a:t>
            </a:r>
          </a:p>
        </p:txBody>
      </p:sp>
      <p:sp>
        <p:nvSpPr>
          <p:cNvPr id="44035" name="Slide Number Placeholder 1"/>
          <p:cNvSpPr>
            <a:spLocks noGrp="1"/>
          </p:cNvSpPr>
          <p:nvPr>
            <p:ph type="sldNum" sz="quarter" idx="11"/>
          </p:nvPr>
        </p:nvSpPr>
        <p:spPr>
          <a:noFill/>
        </p:spPr>
        <p:txBody>
          <a:bodyPr/>
          <a:lstStyle/>
          <a:p>
            <a:r>
              <a:rPr lang="en-US" dirty="0">
                <a:cs typeface="Arial" charset="0"/>
              </a:rPr>
              <a:t>4-</a:t>
            </a:r>
            <a:fld id="{16AC7E49-A1F3-459C-A19D-2308F9A06FE6}" type="slidenum">
              <a:rPr lang="en-US">
                <a:cs typeface="Arial" charset="0"/>
              </a:rPr>
              <a:pPr/>
              <a:t>14</a:t>
            </a:fld>
            <a:endParaRPr lang="en-US" dirty="0">
              <a:cs typeface="Arial" charset="0"/>
            </a:endParaRPr>
          </a:p>
        </p:txBody>
      </p:sp>
      <p:sp>
        <p:nvSpPr>
          <p:cNvPr id="6" name="Rectangle 5"/>
          <p:cNvSpPr/>
          <p:nvPr/>
        </p:nvSpPr>
        <p:spPr>
          <a:xfrm>
            <a:off x="3352800" y="5937907"/>
            <a:ext cx="3711272" cy="369332"/>
          </a:xfrm>
          <a:prstGeom prst="rect">
            <a:avLst/>
          </a:prstGeom>
        </p:spPr>
        <p:txBody>
          <a:bodyPr wrap="none">
            <a:spAutoFit/>
          </a:bodyPr>
          <a:lstStyle/>
          <a:p>
            <a:r>
              <a:rPr lang="en-US" dirty="0" smtClean="0"/>
              <a:t>Figure 4-4: Example Relationships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76400"/>
            <a:ext cx="5943600" cy="377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1" name="Rectangle 2"/>
          <p:cNvSpPr>
            <a:spLocks noGrp="1" noChangeArrowheads="1"/>
          </p:cNvSpPr>
          <p:nvPr>
            <p:ph type="title"/>
          </p:nvPr>
        </p:nvSpPr>
        <p:spPr>
          <a:xfrm>
            <a:off x="1447800" y="274638"/>
            <a:ext cx="7391400" cy="1143000"/>
          </a:xfrm>
        </p:spPr>
        <p:txBody>
          <a:bodyPr/>
          <a:lstStyle/>
          <a:p>
            <a:r>
              <a:rPr lang="en-US" sz="3600" dirty="0" smtClean="0"/>
              <a:t>Degree 3 Relationship:</a:t>
            </a:r>
            <a:br>
              <a:rPr lang="en-US" sz="3600" dirty="0" smtClean="0"/>
            </a:br>
            <a:r>
              <a:rPr lang="en-US" sz="3600" dirty="0" smtClean="0"/>
              <a:t>Ternary</a:t>
            </a:r>
          </a:p>
        </p:txBody>
      </p:sp>
      <p:sp>
        <p:nvSpPr>
          <p:cNvPr id="46083" name="Slide Number Placeholder 1"/>
          <p:cNvSpPr>
            <a:spLocks noGrp="1"/>
          </p:cNvSpPr>
          <p:nvPr>
            <p:ph type="sldNum" sz="quarter" idx="11"/>
          </p:nvPr>
        </p:nvSpPr>
        <p:spPr>
          <a:noFill/>
        </p:spPr>
        <p:txBody>
          <a:bodyPr/>
          <a:lstStyle/>
          <a:p>
            <a:r>
              <a:rPr lang="en-US" dirty="0">
                <a:cs typeface="Arial" charset="0"/>
              </a:rPr>
              <a:t>4-</a:t>
            </a:r>
            <a:fld id="{76B6C172-973D-4176-9AAF-9F1BFB34E34A}" type="slidenum">
              <a:rPr lang="en-US">
                <a:cs typeface="Arial" charset="0"/>
              </a:rPr>
              <a:pPr/>
              <a:t>15</a:t>
            </a:fld>
            <a:endParaRPr lang="en-US" dirty="0">
              <a:cs typeface="Arial" charset="0"/>
            </a:endParaRPr>
          </a:p>
        </p:txBody>
      </p:sp>
      <p:sp>
        <p:nvSpPr>
          <p:cNvPr id="7" name="Rectangle 6"/>
          <p:cNvSpPr/>
          <p:nvPr/>
        </p:nvSpPr>
        <p:spPr>
          <a:xfrm>
            <a:off x="3352800" y="5955268"/>
            <a:ext cx="3775393" cy="369332"/>
          </a:xfrm>
          <a:prstGeom prst="rect">
            <a:avLst/>
          </a:prstGeom>
        </p:spPr>
        <p:txBody>
          <a:bodyPr wrap="none">
            <a:spAutoFit/>
          </a:bodyPr>
          <a:lstStyle/>
          <a:p>
            <a:r>
              <a:rPr lang="en-US" dirty="0" smtClean="0"/>
              <a:t>Figure 4-4:  Example Relationships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447800" y="274638"/>
            <a:ext cx="7467600" cy="1096962"/>
          </a:xfrm>
        </p:spPr>
        <p:txBody>
          <a:bodyPr/>
          <a:lstStyle/>
          <a:p>
            <a:r>
              <a:rPr lang="en-US" sz="4000" dirty="0" smtClean="0"/>
              <a:t>One-to-One Binary Relationship</a:t>
            </a:r>
          </a:p>
        </p:txBody>
      </p:sp>
      <p:sp>
        <p:nvSpPr>
          <p:cNvPr id="48130" name="Rectangle 3"/>
          <p:cNvSpPr>
            <a:spLocks noGrp="1" noChangeArrowheads="1"/>
          </p:cNvSpPr>
          <p:nvPr>
            <p:ph idx="1"/>
          </p:nvPr>
        </p:nvSpPr>
        <p:spPr>
          <a:xfrm>
            <a:off x="1447800" y="1600200"/>
            <a:ext cx="7239000" cy="2971800"/>
          </a:xfrm>
        </p:spPr>
        <p:txBody>
          <a:bodyPr/>
          <a:lstStyle/>
          <a:p>
            <a:r>
              <a:rPr lang="en-US" b="1" dirty="0" smtClean="0"/>
              <a:t>1:1 (one-to-one)</a:t>
            </a:r>
          </a:p>
          <a:p>
            <a:pPr lvl="1"/>
            <a:r>
              <a:rPr lang="en-US" sz="2400" dirty="0" smtClean="0"/>
              <a:t>A single entity instance in one entity class is related to a single entity instance in another entity class.</a:t>
            </a:r>
          </a:p>
          <a:p>
            <a:pPr lvl="2"/>
            <a:r>
              <a:rPr lang="en-US" sz="2000" dirty="0" smtClean="0"/>
              <a:t>An employee may have no more than one locker; and </a:t>
            </a:r>
          </a:p>
          <a:p>
            <a:pPr lvl="2"/>
            <a:r>
              <a:rPr lang="en-US" sz="2000" dirty="0" smtClean="0"/>
              <a:t>A locker may only be accessible by one employee</a:t>
            </a:r>
            <a:endParaRPr lang="en-US" dirty="0" smtClean="0"/>
          </a:p>
        </p:txBody>
      </p:sp>
      <p:sp>
        <p:nvSpPr>
          <p:cNvPr id="48132" name="Slide Number Placeholder 1"/>
          <p:cNvSpPr>
            <a:spLocks noGrp="1"/>
          </p:cNvSpPr>
          <p:nvPr>
            <p:ph type="sldNum" sz="quarter" idx="11"/>
          </p:nvPr>
        </p:nvSpPr>
        <p:spPr>
          <a:noFill/>
        </p:spPr>
        <p:txBody>
          <a:bodyPr/>
          <a:lstStyle/>
          <a:p>
            <a:r>
              <a:rPr lang="en-US" dirty="0">
                <a:cs typeface="Arial" charset="0"/>
              </a:rPr>
              <a:t>4-</a:t>
            </a:r>
            <a:fld id="{6C62FE39-0B0F-4FC6-9D7A-F32C774BE7E2}" type="slidenum">
              <a:rPr lang="en-US">
                <a:cs typeface="Arial" charset="0"/>
              </a:rPr>
              <a:pPr/>
              <a:t>16</a:t>
            </a:fld>
            <a:endParaRPr lang="en-US" dirty="0">
              <a:cs typeface="Arial" charset="0"/>
            </a:endParaRPr>
          </a:p>
        </p:txBody>
      </p:sp>
      <p:pic>
        <p:nvPicPr>
          <p:cNvPr id="48131" name="Picture 4"/>
          <p:cNvPicPr>
            <a:picLocks noChangeAspect="1" noChangeArrowheads="1"/>
          </p:cNvPicPr>
          <p:nvPr/>
        </p:nvPicPr>
        <p:blipFill>
          <a:blip r:embed="rId3" cstate="print"/>
          <a:srcRect/>
          <a:stretch>
            <a:fillRect/>
          </a:stretch>
        </p:blipFill>
        <p:spPr bwMode="auto">
          <a:xfrm>
            <a:off x="2057400" y="4419600"/>
            <a:ext cx="6067425" cy="1152525"/>
          </a:xfrm>
          <a:prstGeom prst="rect">
            <a:avLst/>
          </a:prstGeom>
          <a:noFill/>
          <a:ln w="9525">
            <a:noFill/>
            <a:miter lim="800000"/>
            <a:headEnd/>
            <a:tailEnd/>
          </a:ln>
        </p:spPr>
      </p:pic>
      <p:sp>
        <p:nvSpPr>
          <p:cNvPr id="7" name="Rectangle 6"/>
          <p:cNvSpPr/>
          <p:nvPr/>
        </p:nvSpPr>
        <p:spPr>
          <a:xfrm>
            <a:off x="3505200" y="5650468"/>
            <a:ext cx="3082895" cy="369332"/>
          </a:xfrm>
          <a:prstGeom prst="rect">
            <a:avLst/>
          </a:prstGeom>
        </p:spPr>
        <p:txBody>
          <a:bodyPr wrap="none">
            <a:spAutoFit/>
          </a:bodyPr>
          <a:lstStyle/>
          <a:p>
            <a:r>
              <a:rPr lang="en-US" dirty="0" smtClean="0"/>
              <a:t>(a) One-to-One Relationship</a:t>
            </a:r>
          </a:p>
        </p:txBody>
      </p:sp>
      <p:sp>
        <p:nvSpPr>
          <p:cNvPr id="8" name="Rectangle 7"/>
          <p:cNvSpPr/>
          <p:nvPr/>
        </p:nvSpPr>
        <p:spPr>
          <a:xfrm>
            <a:off x="2743200" y="5955268"/>
            <a:ext cx="5410200" cy="369332"/>
          </a:xfrm>
          <a:prstGeom prst="rect">
            <a:avLst/>
          </a:prstGeom>
        </p:spPr>
        <p:txBody>
          <a:bodyPr wrap="square">
            <a:spAutoFit/>
          </a:bodyPr>
          <a:lstStyle/>
          <a:p>
            <a:r>
              <a:rPr lang="en-US" dirty="0" smtClean="0"/>
              <a:t>Figure 4-5:  Three Types of  Binary Relationships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447800" y="274638"/>
            <a:ext cx="7467600" cy="1020762"/>
          </a:xfrm>
        </p:spPr>
        <p:txBody>
          <a:bodyPr/>
          <a:lstStyle/>
          <a:p>
            <a:r>
              <a:rPr lang="en-US" sz="3600" dirty="0" smtClean="0"/>
              <a:t>One-to-Many Binary Relationship</a:t>
            </a:r>
          </a:p>
        </p:txBody>
      </p:sp>
      <p:sp>
        <p:nvSpPr>
          <p:cNvPr id="50178" name="Rectangle 3"/>
          <p:cNvSpPr>
            <a:spLocks noGrp="1" noChangeArrowheads="1"/>
          </p:cNvSpPr>
          <p:nvPr>
            <p:ph idx="1"/>
          </p:nvPr>
        </p:nvSpPr>
        <p:spPr/>
        <p:txBody>
          <a:bodyPr/>
          <a:lstStyle/>
          <a:p>
            <a:r>
              <a:rPr lang="en-US" sz="2800" b="1" dirty="0" smtClean="0"/>
              <a:t>1:N (one-to-many)</a:t>
            </a:r>
          </a:p>
          <a:p>
            <a:pPr lvl="1"/>
            <a:r>
              <a:rPr lang="en-US" sz="2400" dirty="0" smtClean="0"/>
              <a:t>A single entity instance in one entity class is related to many entity instances in another entity class. </a:t>
            </a:r>
          </a:p>
          <a:p>
            <a:pPr lvl="2"/>
            <a:r>
              <a:rPr lang="en-US" sz="2000" dirty="0" smtClean="0"/>
              <a:t>A quotation is associated with only one item; and</a:t>
            </a:r>
          </a:p>
          <a:p>
            <a:pPr lvl="2"/>
            <a:r>
              <a:rPr lang="en-US" sz="2000" dirty="0" smtClean="0"/>
              <a:t>An item may have several quotations</a:t>
            </a:r>
          </a:p>
        </p:txBody>
      </p:sp>
      <p:sp>
        <p:nvSpPr>
          <p:cNvPr id="50180" name="Slide Number Placeholder 1"/>
          <p:cNvSpPr>
            <a:spLocks noGrp="1"/>
          </p:cNvSpPr>
          <p:nvPr>
            <p:ph type="sldNum" sz="quarter" idx="11"/>
          </p:nvPr>
        </p:nvSpPr>
        <p:spPr>
          <a:noFill/>
        </p:spPr>
        <p:txBody>
          <a:bodyPr/>
          <a:lstStyle/>
          <a:p>
            <a:r>
              <a:rPr lang="en-US" dirty="0">
                <a:cs typeface="Arial" charset="0"/>
              </a:rPr>
              <a:t>4-</a:t>
            </a:r>
            <a:fld id="{51309399-79A6-4B28-85EC-9BA69DA508D4}" type="slidenum">
              <a:rPr lang="en-US">
                <a:cs typeface="Arial" charset="0"/>
              </a:rPr>
              <a:pPr/>
              <a:t>17</a:t>
            </a:fld>
            <a:endParaRPr lang="en-US" dirty="0">
              <a:cs typeface="Arial" charset="0"/>
            </a:endParaRPr>
          </a:p>
        </p:txBody>
      </p:sp>
      <p:pic>
        <p:nvPicPr>
          <p:cNvPr id="50179" name="Picture 10"/>
          <p:cNvPicPr>
            <a:picLocks noChangeAspect="1" noChangeArrowheads="1"/>
          </p:cNvPicPr>
          <p:nvPr/>
        </p:nvPicPr>
        <p:blipFill>
          <a:blip r:embed="rId3" cstate="print"/>
          <a:srcRect/>
          <a:stretch>
            <a:fillRect/>
          </a:stretch>
        </p:blipFill>
        <p:spPr bwMode="auto">
          <a:xfrm>
            <a:off x="2047875" y="4095750"/>
            <a:ext cx="6029325" cy="1238250"/>
          </a:xfrm>
          <a:prstGeom prst="rect">
            <a:avLst/>
          </a:prstGeom>
          <a:noFill/>
          <a:ln w="9525">
            <a:noFill/>
            <a:miter lim="800000"/>
            <a:headEnd/>
            <a:tailEnd/>
          </a:ln>
        </p:spPr>
      </p:pic>
      <p:sp>
        <p:nvSpPr>
          <p:cNvPr id="7" name="Rectangle 6"/>
          <p:cNvSpPr/>
          <p:nvPr/>
        </p:nvSpPr>
        <p:spPr>
          <a:xfrm>
            <a:off x="3505200" y="5421868"/>
            <a:ext cx="3211135" cy="369332"/>
          </a:xfrm>
          <a:prstGeom prst="rect">
            <a:avLst/>
          </a:prstGeom>
        </p:spPr>
        <p:txBody>
          <a:bodyPr wrap="none">
            <a:spAutoFit/>
          </a:bodyPr>
          <a:lstStyle/>
          <a:p>
            <a:r>
              <a:rPr lang="en-US" dirty="0" smtClean="0"/>
              <a:t>(b) One-to-Many Relationship</a:t>
            </a:r>
          </a:p>
        </p:txBody>
      </p:sp>
      <p:sp>
        <p:nvSpPr>
          <p:cNvPr id="8" name="Rectangle 7"/>
          <p:cNvSpPr/>
          <p:nvPr/>
        </p:nvSpPr>
        <p:spPr>
          <a:xfrm>
            <a:off x="2514600" y="5802868"/>
            <a:ext cx="5791200" cy="369332"/>
          </a:xfrm>
          <a:prstGeom prst="rect">
            <a:avLst/>
          </a:prstGeom>
        </p:spPr>
        <p:txBody>
          <a:bodyPr wrap="square">
            <a:spAutoFit/>
          </a:bodyPr>
          <a:lstStyle/>
          <a:p>
            <a:r>
              <a:rPr lang="en-US" dirty="0" smtClean="0"/>
              <a:t>Figure 4-4: Three Types of  Binary Relationships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447800" y="274638"/>
            <a:ext cx="7239000" cy="1020762"/>
          </a:xfrm>
        </p:spPr>
        <p:txBody>
          <a:bodyPr/>
          <a:lstStyle/>
          <a:p>
            <a:r>
              <a:rPr lang="en-US" sz="3600" dirty="0" smtClean="0"/>
              <a:t>Many-to-Many Binary Relationship</a:t>
            </a:r>
          </a:p>
        </p:txBody>
      </p:sp>
      <p:sp>
        <p:nvSpPr>
          <p:cNvPr id="52226" name="Rectangle 3"/>
          <p:cNvSpPr>
            <a:spLocks noGrp="1" noChangeArrowheads="1"/>
          </p:cNvSpPr>
          <p:nvPr>
            <p:ph idx="1"/>
          </p:nvPr>
        </p:nvSpPr>
        <p:spPr>
          <a:xfrm>
            <a:off x="1447800" y="1600200"/>
            <a:ext cx="7239000" cy="2667000"/>
          </a:xfrm>
        </p:spPr>
        <p:txBody>
          <a:bodyPr/>
          <a:lstStyle/>
          <a:p>
            <a:r>
              <a:rPr lang="en-US" sz="2800" b="1" dirty="0" smtClean="0"/>
              <a:t>N:M (many-to-many)</a:t>
            </a:r>
          </a:p>
          <a:p>
            <a:pPr lvl="1"/>
            <a:r>
              <a:rPr lang="en-US" sz="2400" dirty="0" smtClean="0"/>
              <a:t>Many entity instances in one entity class is related to many entity instances in another entity class: </a:t>
            </a:r>
          </a:p>
          <a:p>
            <a:pPr lvl="2"/>
            <a:r>
              <a:rPr lang="en-US" sz="2000" dirty="0" smtClean="0"/>
              <a:t>a supplier may supply several items; and</a:t>
            </a:r>
          </a:p>
          <a:p>
            <a:pPr lvl="2"/>
            <a:r>
              <a:rPr lang="en-US" sz="2000" dirty="0" smtClean="0"/>
              <a:t>a particular item may be supplied by several suppliers.</a:t>
            </a:r>
          </a:p>
        </p:txBody>
      </p:sp>
      <p:sp>
        <p:nvSpPr>
          <p:cNvPr id="52228" name="Slide Number Placeholder 1"/>
          <p:cNvSpPr>
            <a:spLocks noGrp="1"/>
          </p:cNvSpPr>
          <p:nvPr>
            <p:ph type="sldNum" sz="quarter" idx="11"/>
          </p:nvPr>
        </p:nvSpPr>
        <p:spPr>
          <a:noFill/>
        </p:spPr>
        <p:txBody>
          <a:bodyPr/>
          <a:lstStyle/>
          <a:p>
            <a:r>
              <a:rPr lang="en-US" dirty="0">
                <a:cs typeface="Arial" charset="0"/>
              </a:rPr>
              <a:t>4-</a:t>
            </a:r>
            <a:fld id="{5725FD83-28BE-41BD-8436-0BC569B3F565}" type="slidenum">
              <a:rPr lang="en-US">
                <a:cs typeface="Arial" charset="0"/>
              </a:rPr>
              <a:pPr/>
              <a:t>18</a:t>
            </a:fld>
            <a:endParaRPr lang="en-US" dirty="0">
              <a:cs typeface="Arial" charset="0"/>
            </a:endParaRPr>
          </a:p>
        </p:txBody>
      </p:sp>
      <p:pic>
        <p:nvPicPr>
          <p:cNvPr id="52227" name="Picture 10"/>
          <p:cNvPicPr>
            <a:picLocks noChangeAspect="1" noChangeArrowheads="1"/>
          </p:cNvPicPr>
          <p:nvPr/>
        </p:nvPicPr>
        <p:blipFill>
          <a:blip r:embed="rId3" cstate="print"/>
          <a:srcRect/>
          <a:stretch>
            <a:fillRect/>
          </a:stretch>
        </p:blipFill>
        <p:spPr bwMode="auto">
          <a:xfrm>
            <a:off x="2057400" y="4343400"/>
            <a:ext cx="5962650" cy="1143000"/>
          </a:xfrm>
          <a:prstGeom prst="rect">
            <a:avLst/>
          </a:prstGeom>
          <a:noFill/>
          <a:ln w="9525">
            <a:noFill/>
            <a:miter lim="800000"/>
            <a:headEnd/>
            <a:tailEnd/>
          </a:ln>
        </p:spPr>
      </p:pic>
      <p:sp>
        <p:nvSpPr>
          <p:cNvPr id="7" name="Rectangle 6"/>
          <p:cNvSpPr/>
          <p:nvPr/>
        </p:nvSpPr>
        <p:spPr>
          <a:xfrm>
            <a:off x="3505200" y="5562600"/>
            <a:ext cx="3326552" cy="369332"/>
          </a:xfrm>
          <a:prstGeom prst="rect">
            <a:avLst/>
          </a:prstGeom>
        </p:spPr>
        <p:txBody>
          <a:bodyPr wrap="none">
            <a:spAutoFit/>
          </a:bodyPr>
          <a:lstStyle/>
          <a:p>
            <a:r>
              <a:rPr lang="en-US" dirty="0" smtClean="0"/>
              <a:t>(c) Many-to-Many Relationship</a:t>
            </a:r>
          </a:p>
        </p:txBody>
      </p:sp>
      <p:sp>
        <p:nvSpPr>
          <p:cNvPr id="8" name="Rectangle 7"/>
          <p:cNvSpPr/>
          <p:nvPr/>
        </p:nvSpPr>
        <p:spPr>
          <a:xfrm>
            <a:off x="2819400" y="5879068"/>
            <a:ext cx="5181600" cy="369332"/>
          </a:xfrm>
          <a:prstGeom prst="rect">
            <a:avLst/>
          </a:prstGeom>
        </p:spPr>
        <p:txBody>
          <a:bodyPr wrap="square">
            <a:spAutoFit/>
          </a:bodyPr>
          <a:lstStyle/>
          <a:p>
            <a:r>
              <a:rPr lang="en-US" dirty="0" smtClean="0"/>
              <a:t>Figure 4-5:  Three Types of Binary Relationships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1447800" y="274638"/>
            <a:ext cx="7391400" cy="1143000"/>
          </a:xfrm>
        </p:spPr>
        <p:txBody>
          <a:bodyPr/>
          <a:lstStyle/>
          <a:p>
            <a:r>
              <a:rPr lang="en-US" dirty="0" smtClean="0"/>
              <a:t>Maximum Cardinality</a:t>
            </a:r>
          </a:p>
        </p:txBody>
      </p:sp>
      <p:sp>
        <p:nvSpPr>
          <p:cNvPr id="54274" name="Rectangle 3"/>
          <p:cNvSpPr>
            <a:spLocks noGrp="1" noChangeArrowheads="1"/>
          </p:cNvSpPr>
          <p:nvPr>
            <p:ph idx="1"/>
          </p:nvPr>
        </p:nvSpPr>
        <p:spPr/>
        <p:txBody>
          <a:bodyPr/>
          <a:lstStyle/>
          <a:p>
            <a:r>
              <a:rPr lang="en-US" sz="2800" dirty="0" smtClean="0"/>
              <a:t>Relationships are named and classified by their </a:t>
            </a:r>
            <a:r>
              <a:rPr lang="en-US" sz="2800" b="1" dirty="0" smtClean="0"/>
              <a:t>cardinality</a:t>
            </a:r>
            <a:r>
              <a:rPr lang="en-US" sz="2800" dirty="0" smtClean="0"/>
              <a:t>, which is a word that means </a:t>
            </a:r>
            <a:r>
              <a:rPr lang="en-US" sz="2800" i="1" dirty="0" smtClean="0"/>
              <a:t>count.</a:t>
            </a:r>
            <a:endParaRPr lang="en-US" sz="2800" dirty="0" smtClean="0"/>
          </a:p>
          <a:p>
            <a:r>
              <a:rPr lang="en-US" sz="2800" dirty="0" smtClean="0"/>
              <a:t>Each of the three types of binary relationships shown above have different </a:t>
            </a:r>
            <a:r>
              <a:rPr lang="en-US" sz="2800" i="1" dirty="0" smtClean="0"/>
              <a:t>maximum cardinalities.</a:t>
            </a:r>
          </a:p>
          <a:p>
            <a:r>
              <a:rPr lang="en-US" sz="2800" b="1" dirty="0" smtClean="0"/>
              <a:t>Maximum cardinality </a:t>
            </a:r>
            <a:r>
              <a:rPr lang="en-US" sz="2800" dirty="0" smtClean="0"/>
              <a:t>is the maximum number of entity instances that may participate in a relationship instance</a:t>
            </a:r>
            <a:r>
              <a:rPr lang="en-US" sz="2800" dirty="0" smtClean="0">
                <a:cs typeface="Arial" charset="0"/>
              </a:rPr>
              <a:t>—one, many, or some other fixed number.</a:t>
            </a:r>
          </a:p>
        </p:txBody>
      </p:sp>
      <p:sp>
        <p:nvSpPr>
          <p:cNvPr id="54275" name="Slide Number Placeholder 1"/>
          <p:cNvSpPr>
            <a:spLocks noGrp="1"/>
          </p:cNvSpPr>
          <p:nvPr>
            <p:ph type="sldNum" sz="quarter" idx="11"/>
          </p:nvPr>
        </p:nvSpPr>
        <p:spPr>
          <a:noFill/>
        </p:spPr>
        <p:txBody>
          <a:bodyPr/>
          <a:lstStyle/>
          <a:p>
            <a:r>
              <a:rPr lang="en-US" dirty="0">
                <a:cs typeface="Arial" charset="0"/>
              </a:rPr>
              <a:t>4-</a:t>
            </a:r>
            <a:fld id="{8C09D59C-80C5-4223-A9EB-5E76F064DC3B}" type="slidenum">
              <a:rPr lang="en-US">
                <a:cs typeface="Arial" charset="0"/>
              </a:rPr>
              <a:pPr/>
              <a:t>19</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dirty="0" smtClean="0"/>
              <a:t>Chapter Objectives</a:t>
            </a:r>
          </a:p>
        </p:txBody>
      </p:sp>
      <p:sp>
        <p:nvSpPr>
          <p:cNvPr id="19458" name="Rectangle 3"/>
          <p:cNvSpPr>
            <a:spLocks noGrp="1" noChangeArrowheads="1"/>
          </p:cNvSpPr>
          <p:nvPr>
            <p:ph idx="1"/>
          </p:nvPr>
        </p:nvSpPr>
        <p:spPr/>
        <p:txBody>
          <a:bodyPr/>
          <a:lstStyle/>
          <a:p>
            <a:pPr>
              <a:lnSpc>
                <a:spcPct val="80000"/>
              </a:lnSpc>
            </a:pPr>
            <a:r>
              <a:rPr lang="en-US" sz="2400" dirty="0" smtClean="0"/>
              <a:t>Learn the basic stages of database development</a:t>
            </a:r>
          </a:p>
          <a:p>
            <a:pPr>
              <a:lnSpc>
                <a:spcPct val="80000"/>
              </a:lnSpc>
            </a:pPr>
            <a:r>
              <a:rPr lang="en-US" sz="2400" dirty="0" smtClean="0"/>
              <a:t>Understand the purpose and role of a data model</a:t>
            </a:r>
          </a:p>
          <a:p>
            <a:pPr>
              <a:lnSpc>
                <a:spcPct val="80000"/>
              </a:lnSpc>
            </a:pPr>
            <a:r>
              <a:rPr lang="en-US" sz="2400" dirty="0" smtClean="0"/>
              <a:t>Know the principal components of the E-R data model</a:t>
            </a:r>
          </a:p>
          <a:p>
            <a:pPr>
              <a:lnSpc>
                <a:spcPct val="80000"/>
              </a:lnSpc>
            </a:pPr>
            <a:r>
              <a:rPr lang="en-US" sz="2400" dirty="0" smtClean="0"/>
              <a:t>Understand how to interpret traditional E-R diagrams</a:t>
            </a:r>
          </a:p>
          <a:p>
            <a:pPr>
              <a:lnSpc>
                <a:spcPct val="80000"/>
              </a:lnSpc>
            </a:pPr>
            <a:r>
              <a:rPr lang="en-US" sz="2400" dirty="0" smtClean="0"/>
              <a:t>Understand how to interpret the Information Engineering (IE) model’s Crow’s Foot E-R diagrams</a:t>
            </a:r>
          </a:p>
          <a:p>
            <a:pPr>
              <a:lnSpc>
                <a:spcPct val="80000"/>
              </a:lnSpc>
            </a:pPr>
            <a:r>
              <a:rPr lang="en-US" sz="2400" dirty="0" smtClean="0"/>
              <a:t>Learn to construct E-R diagrams</a:t>
            </a:r>
          </a:p>
          <a:p>
            <a:pPr>
              <a:lnSpc>
                <a:spcPct val="80000"/>
              </a:lnSpc>
            </a:pPr>
            <a:r>
              <a:rPr lang="en-US" sz="2400" dirty="0" smtClean="0"/>
              <a:t>Know how to represent 1:1, 1:N, N:M, and binary relationships with the E-R model</a:t>
            </a:r>
          </a:p>
          <a:p>
            <a:pPr>
              <a:lnSpc>
                <a:spcPct val="80000"/>
              </a:lnSpc>
              <a:buFont typeface="Symbol" pitchFamily="18" charset="2"/>
              <a:buChar char=""/>
            </a:pPr>
            <a:endParaRPr lang="en-US" sz="2400" dirty="0" smtClean="0"/>
          </a:p>
          <a:p>
            <a:pPr>
              <a:lnSpc>
                <a:spcPct val="80000"/>
              </a:lnSpc>
              <a:buFontTx/>
              <a:buNone/>
            </a:pPr>
            <a:endParaRPr lang="en-US" sz="1800" dirty="0" smtClean="0"/>
          </a:p>
        </p:txBody>
      </p:sp>
      <p:sp>
        <p:nvSpPr>
          <p:cNvPr id="19459" name="Slide Number Placeholder 1"/>
          <p:cNvSpPr>
            <a:spLocks noGrp="1"/>
          </p:cNvSpPr>
          <p:nvPr>
            <p:ph type="sldNum" sz="quarter" idx="11"/>
          </p:nvPr>
        </p:nvSpPr>
        <p:spPr>
          <a:noFill/>
        </p:spPr>
        <p:txBody>
          <a:bodyPr/>
          <a:lstStyle/>
          <a:p>
            <a:r>
              <a:rPr lang="en-US" dirty="0">
                <a:cs typeface="Arial" charset="0"/>
              </a:rPr>
              <a:t>4-</a:t>
            </a:r>
            <a:fld id="{59346A25-E759-4A5B-BD20-2C3F0FF5C594}" type="slidenum">
              <a:rPr lang="en-US">
                <a:cs typeface="Arial" charset="0"/>
              </a:rPr>
              <a:pPr/>
              <a:t>2</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447800" y="274638"/>
            <a:ext cx="7391400" cy="1143000"/>
          </a:xfrm>
        </p:spPr>
        <p:txBody>
          <a:bodyPr/>
          <a:lstStyle/>
          <a:p>
            <a:r>
              <a:rPr lang="en-US" dirty="0" smtClean="0"/>
              <a:t>Minimum Cardinality</a:t>
            </a:r>
          </a:p>
        </p:txBody>
      </p:sp>
      <p:sp>
        <p:nvSpPr>
          <p:cNvPr id="56322" name="Rectangle 3"/>
          <p:cNvSpPr>
            <a:spLocks noGrp="1" noChangeArrowheads="1"/>
          </p:cNvSpPr>
          <p:nvPr>
            <p:ph idx="1"/>
          </p:nvPr>
        </p:nvSpPr>
        <p:spPr/>
        <p:txBody>
          <a:bodyPr/>
          <a:lstStyle/>
          <a:p>
            <a:r>
              <a:rPr lang="en-US" b="1" dirty="0" smtClean="0"/>
              <a:t>Minimum cardinality</a:t>
            </a:r>
            <a:r>
              <a:rPr lang="en-US" dirty="0" smtClean="0"/>
              <a:t> is the minimum number of entity instances that </a:t>
            </a:r>
            <a:r>
              <a:rPr lang="en-US" i="1" dirty="0" smtClean="0"/>
              <a:t>must </a:t>
            </a:r>
            <a:r>
              <a:rPr lang="en-US" dirty="0" smtClean="0"/>
              <a:t>participate in a relationship instance.</a:t>
            </a:r>
          </a:p>
          <a:p>
            <a:r>
              <a:rPr lang="en-US" dirty="0" smtClean="0"/>
              <a:t>These values typically assume a value of zero (optional) or one (mandatory).</a:t>
            </a:r>
          </a:p>
        </p:txBody>
      </p:sp>
      <p:sp>
        <p:nvSpPr>
          <p:cNvPr id="56323" name="Slide Number Placeholder 1"/>
          <p:cNvSpPr>
            <a:spLocks noGrp="1"/>
          </p:cNvSpPr>
          <p:nvPr>
            <p:ph type="sldNum" sz="quarter" idx="11"/>
          </p:nvPr>
        </p:nvSpPr>
        <p:spPr>
          <a:noFill/>
        </p:spPr>
        <p:txBody>
          <a:bodyPr/>
          <a:lstStyle/>
          <a:p>
            <a:r>
              <a:rPr lang="en-US" dirty="0">
                <a:cs typeface="Arial" charset="0"/>
              </a:rPr>
              <a:t>4-</a:t>
            </a:r>
            <a:fld id="{F04B11CB-3006-4D43-A808-78FB972A139E}" type="slidenum">
              <a:rPr lang="en-US">
                <a:cs typeface="Arial" charset="0"/>
              </a:rPr>
              <a:pPr/>
              <a:t>20</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062040"/>
            <a:ext cx="6477000" cy="111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69" name="Rectangle 2"/>
          <p:cNvSpPr>
            <a:spLocks noGrp="1" noChangeArrowheads="1"/>
          </p:cNvSpPr>
          <p:nvPr>
            <p:ph type="title"/>
          </p:nvPr>
        </p:nvSpPr>
        <p:spPr>
          <a:xfrm>
            <a:off x="1447800" y="274638"/>
            <a:ext cx="7391400" cy="1143000"/>
          </a:xfrm>
        </p:spPr>
        <p:txBody>
          <a:bodyPr/>
          <a:lstStyle/>
          <a:p>
            <a:r>
              <a:rPr lang="en-US" dirty="0" smtClean="0"/>
              <a:t>Cardinality Example</a:t>
            </a:r>
          </a:p>
        </p:txBody>
      </p:sp>
      <p:sp>
        <p:nvSpPr>
          <p:cNvPr id="58370" name="Rectangle 3"/>
          <p:cNvSpPr>
            <a:spLocks noGrp="1" noChangeArrowheads="1"/>
          </p:cNvSpPr>
          <p:nvPr>
            <p:ph idx="1"/>
          </p:nvPr>
        </p:nvSpPr>
        <p:spPr>
          <a:xfrm>
            <a:off x="1447800" y="1600200"/>
            <a:ext cx="7239000" cy="2438400"/>
          </a:xfrm>
        </p:spPr>
        <p:txBody>
          <a:bodyPr/>
          <a:lstStyle/>
          <a:p>
            <a:pPr>
              <a:lnSpc>
                <a:spcPct val="90000"/>
              </a:lnSpc>
            </a:pPr>
            <a:r>
              <a:rPr lang="en-US" sz="2400" dirty="0" smtClean="0"/>
              <a:t>Maximum cardinality is many for both ITEM and SUPPLIER.</a:t>
            </a:r>
          </a:p>
          <a:p>
            <a:pPr>
              <a:lnSpc>
                <a:spcPct val="90000"/>
              </a:lnSpc>
            </a:pPr>
            <a:r>
              <a:rPr lang="en-US" sz="2400" dirty="0" smtClean="0"/>
              <a:t>Minimum cardinality is zero (optional) for ITEM and one (mandatory) SUPPLIER.</a:t>
            </a:r>
          </a:p>
          <a:p>
            <a:pPr lvl="1">
              <a:lnSpc>
                <a:spcPct val="90000"/>
              </a:lnSpc>
            </a:pPr>
            <a:r>
              <a:rPr lang="en-US" sz="2000" dirty="0" smtClean="0"/>
              <a:t>A SUPPLIER does not have to supply an ITEM.</a:t>
            </a:r>
          </a:p>
          <a:p>
            <a:pPr lvl="1">
              <a:lnSpc>
                <a:spcPct val="90000"/>
              </a:lnSpc>
            </a:pPr>
            <a:r>
              <a:rPr lang="en-US" sz="2000" dirty="0" smtClean="0"/>
              <a:t>An ITEM must have a SUPPLIER.</a:t>
            </a:r>
          </a:p>
        </p:txBody>
      </p:sp>
      <p:sp>
        <p:nvSpPr>
          <p:cNvPr id="58372" name="Slide Number Placeholder 1"/>
          <p:cNvSpPr>
            <a:spLocks noGrp="1"/>
          </p:cNvSpPr>
          <p:nvPr>
            <p:ph type="sldNum" sz="quarter" idx="11"/>
          </p:nvPr>
        </p:nvSpPr>
        <p:spPr>
          <a:noFill/>
        </p:spPr>
        <p:txBody>
          <a:bodyPr/>
          <a:lstStyle/>
          <a:p>
            <a:r>
              <a:rPr lang="en-US" dirty="0">
                <a:cs typeface="Arial" charset="0"/>
              </a:rPr>
              <a:t>4-</a:t>
            </a:r>
            <a:fld id="{04EA9FB9-9172-4851-837B-E4D27A3F3DA1}" type="slidenum">
              <a:rPr lang="en-US">
                <a:cs typeface="Arial" charset="0"/>
              </a:rPr>
              <a:pPr/>
              <a:t>21</a:t>
            </a:fld>
            <a:endParaRPr lang="en-US" dirty="0">
              <a:cs typeface="Arial" charset="0"/>
            </a:endParaRPr>
          </a:p>
        </p:txBody>
      </p:sp>
      <p:sp>
        <p:nvSpPr>
          <p:cNvPr id="7" name="Rectangle 6"/>
          <p:cNvSpPr/>
          <p:nvPr/>
        </p:nvSpPr>
        <p:spPr>
          <a:xfrm>
            <a:off x="2286000" y="5726668"/>
            <a:ext cx="5791200" cy="369332"/>
          </a:xfrm>
          <a:prstGeom prst="rect">
            <a:avLst/>
          </a:prstGeom>
        </p:spPr>
        <p:txBody>
          <a:bodyPr wrap="square">
            <a:spAutoFit/>
          </a:bodyPr>
          <a:lstStyle/>
          <a:p>
            <a:r>
              <a:rPr lang="en-US" dirty="0" smtClean="0"/>
              <a:t>Figure 4-6:  A Relationship with Minimum Cardinalities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z="4000" dirty="0" smtClean="0"/>
              <a:t>Entity-Relationship Diagrams</a:t>
            </a:r>
          </a:p>
        </p:txBody>
      </p:sp>
      <p:sp>
        <p:nvSpPr>
          <p:cNvPr id="60418" name="Rectangle 3"/>
          <p:cNvSpPr>
            <a:spLocks noGrp="1" noChangeArrowheads="1"/>
          </p:cNvSpPr>
          <p:nvPr>
            <p:ph idx="1"/>
          </p:nvPr>
        </p:nvSpPr>
        <p:spPr/>
        <p:txBody>
          <a:bodyPr/>
          <a:lstStyle/>
          <a:p>
            <a:pPr>
              <a:lnSpc>
                <a:spcPct val="90000"/>
              </a:lnSpc>
            </a:pPr>
            <a:r>
              <a:rPr lang="en-US" sz="2800" dirty="0" smtClean="0"/>
              <a:t>The diagrams in previous slides are called </a:t>
            </a:r>
            <a:r>
              <a:rPr lang="en-US" sz="2800" b="1" dirty="0" smtClean="0"/>
              <a:t>entity-relationship diagrams.</a:t>
            </a:r>
          </a:p>
          <a:p>
            <a:pPr lvl="1">
              <a:lnSpc>
                <a:spcPct val="90000"/>
              </a:lnSpc>
            </a:pPr>
            <a:r>
              <a:rPr lang="en-US" sz="2400" dirty="0" smtClean="0"/>
              <a:t>Entity classes are shown by rectangles.</a:t>
            </a:r>
          </a:p>
          <a:p>
            <a:pPr lvl="1">
              <a:lnSpc>
                <a:spcPct val="90000"/>
              </a:lnSpc>
            </a:pPr>
            <a:r>
              <a:rPr lang="en-US" sz="2400" dirty="0" smtClean="0"/>
              <a:t>Relationships are shown by diamonds.</a:t>
            </a:r>
          </a:p>
          <a:p>
            <a:pPr lvl="1">
              <a:lnSpc>
                <a:spcPct val="90000"/>
              </a:lnSpc>
            </a:pPr>
            <a:r>
              <a:rPr lang="en-US" sz="2400" dirty="0" smtClean="0"/>
              <a:t>The maximum cardinality of the relationship is shown inside the diamond.</a:t>
            </a:r>
          </a:p>
          <a:p>
            <a:pPr lvl="1">
              <a:lnSpc>
                <a:spcPct val="90000"/>
              </a:lnSpc>
            </a:pPr>
            <a:r>
              <a:rPr lang="en-US" sz="2400" dirty="0" smtClean="0"/>
              <a:t>The minimum cardinality is shown by the oval or hash mark next to the entity.</a:t>
            </a:r>
          </a:p>
          <a:p>
            <a:pPr lvl="1">
              <a:lnSpc>
                <a:spcPct val="90000"/>
              </a:lnSpc>
            </a:pPr>
            <a:r>
              <a:rPr lang="en-US" sz="2400" dirty="0" smtClean="0"/>
              <a:t>The name of the entity is shown inside the rectangle.</a:t>
            </a:r>
          </a:p>
          <a:p>
            <a:pPr lvl="1">
              <a:lnSpc>
                <a:spcPct val="90000"/>
              </a:lnSpc>
            </a:pPr>
            <a:r>
              <a:rPr lang="en-US" sz="2400" dirty="0" smtClean="0"/>
              <a:t>The name of the relationship is shown near the diamond.</a:t>
            </a:r>
          </a:p>
          <a:p>
            <a:pPr>
              <a:lnSpc>
                <a:spcPct val="90000"/>
              </a:lnSpc>
            </a:pPr>
            <a:endParaRPr lang="en-US" sz="2800" dirty="0" smtClean="0"/>
          </a:p>
        </p:txBody>
      </p:sp>
      <p:sp>
        <p:nvSpPr>
          <p:cNvPr id="60419" name="Slide Number Placeholder 1"/>
          <p:cNvSpPr>
            <a:spLocks noGrp="1"/>
          </p:cNvSpPr>
          <p:nvPr>
            <p:ph type="sldNum" sz="quarter" idx="11"/>
          </p:nvPr>
        </p:nvSpPr>
        <p:spPr>
          <a:noFill/>
        </p:spPr>
        <p:txBody>
          <a:bodyPr/>
          <a:lstStyle/>
          <a:p>
            <a:r>
              <a:rPr lang="en-US" dirty="0">
                <a:cs typeface="Arial" charset="0"/>
              </a:rPr>
              <a:t>4-</a:t>
            </a:r>
            <a:fld id="{EADD067F-717D-4528-9515-62216660AE9E}" type="slidenum">
              <a:rPr lang="en-US">
                <a:cs typeface="Arial" charset="0"/>
              </a:rPr>
              <a:pPr/>
              <a:t>22</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600200" y="304800"/>
            <a:ext cx="7239000" cy="1143000"/>
          </a:xfrm>
        </p:spPr>
        <p:txBody>
          <a:bodyPr/>
          <a:lstStyle/>
          <a:p>
            <a:r>
              <a:rPr lang="en-US" dirty="0" smtClean="0"/>
              <a:t>HAS-A Relationships</a:t>
            </a:r>
          </a:p>
        </p:txBody>
      </p:sp>
      <p:sp>
        <p:nvSpPr>
          <p:cNvPr id="62466" name="Rectangle 3"/>
          <p:cNvSpPr>
            <a:spLocks noGrp="1" noChangeArrowheads="1"/>
          </p:cNvSpPr>
          <p:nvPr>
            <p:ph idx="1"/>
          </p:nvPr>
        </p:nvSpPr>
        <p:spPr/>
        <p:txBody>
          <a:bodyPr/>
          <a:lstStyle/>
          <a:p>
            <a:r>
              <a:rPr lang="en-US" dirty="0" smtClean="0"/>
              <a:t>The relationships in the previous slides are called </a:t>
            </a:r>
            <a:r>
              <a:rPr lang="en-US" b="1" dirty="0" smtClean="0"/>
              <a:t>HAS-A relationships.</a:t>
            </a:r>
            <a:endParaRPr lang="en-US" dirty="0" smtClean="0"/>
          </a:p>
          <a:p>
            <a:r>
              <a:rPr lang="en-US" dirty="0" smtClean="0"/>
              <a:t>The term is used because each entity instance </a:t>
            </a:r>
            <a:r>
              <a:rPr lang="en-US" i="1" dirty="0" smtClean="0"/>
              <a:t>has a</a:t>
            </a:r>
            <a:r>
              <a:rPr lang="en-US" dirty="0" smtClean="0"/>
              <a:t> relationship to a second entity instance:</a:t>
            </a:r>
          </a:p>
          <a:p>
            <a:pPr lvl="1"/>
            <a:r>
              <a:rPr lang="en-US" dirty="0" smtClean="0"/>
              <a:t>An employee has a badge.</a:t>
            </a:r>
          </a:p>
          <a:p>
            <a:pPr lvl="1"/>
            <a:r>
              <a:rPr lang="en-US" dirty="0" smtClean="0"/>
              <a:t>A badge has an employee.</a:t>
            </a:r>
          </a:p>
        </p:txBody>
      </p:sp>
      <p:sp>
        <p:nvSpPr>
          <p:cNvPr id="62467" name="Slide Number Placeholder 1"/>
          <p:cNvSpPr>
            <a:spLocks noGrp="1"/>
          </p:cNvSpPr>
          <p:nvPr>
            <p:ph type="sldNum" sz="quarter" idx="11"/>
          </p:nvPr>
        </p:nvSpPr>
        <p:spPr>
          <a:noFill/>
        </p:spPr>
        <p:txBody>
          <a:bodyPr/>
          <a:lstStyle/>
          <a:p>
            <a:r>
              <a:rPr lang="en-US" dirty="0">
                <a:cs typeface="Arial" charset="0"/>
              </a:rPr>
              <a:t>4-</a:t>
            </a:r>
            <a:fld id="{5A888E35-F12A-4303-AD53-1D224DC9F6D9}" type="slidenum">
              <a:rPr lang="en-US">
                <a:cs typeface="Arial" charset="0"/>
              </a:rPr>
              <a:pPr/>
              <a:t>23</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1524000" y="228600"/>
            <a:ext cx="7391400" cy="1066800"/>
          </a:xfrm>
        </p:spPr>
        <p:txBody>
          <a:bodyPr/>
          <a:lstStyle/>
          <a:p>
            <a:r>
              <a:rPr lang="en-US" sz="4000" dirty="0" smtClean="0"/>
              <a:t>Types of</a:t>
            </a:r>
            <a:br>
              <a:rPr lang="en-US" sz="4000" dirty="0" smtClean="0"/>
            </a:br>
            <a:r>
              <a:rPr lang="en-US" sz="4000" dirty="0" smtClean="0"/>
              <a:t> Entity-Relationship Diagrams</a:t>
            </a:r>
          </a:p>
        </p:txBody>
      </p:sp>
      <p:sp>
        <p:nvSpPr>
          <p:cNvPr id="64514" name="Rectangle 3"/>
          <p:cNvSpPr>
            <a:spLocks noGrp="1" noChangeArrowheads="1"/>
          </p:cNvSpPr>
          <p:nvPr>
            <p:ph idx="1"/>
          </p:nvPr>
        </p:nvSpPr>
        <p:spPr>
          <a:xfrm>
            <a:off x="1447800" y="1600200"/>
            <a:ext cx="7315200" cy="4225925"/>
          </a:xfrm>
        </p:spPr>
        <p:txBody>
          <a:bodyPr/>
          <a:lstStyle/>
          <a:p>
            <a:r>
              <a:rPr lang="en-US" sz="2400" b="1" dirty="0" smtClean="0"/>
              <a:t>Information Engineering (IE)</a:t>
            </a:r>
            <a:r>
              <a:rPr lang="en-US" sz="2400" dirty="0" smtClean="0"/>
              <a:t> [James Martin 1990]—Uses “crow’s feet” to show the many sides of a relationship, and it is sometimes called the </a:t>
            </a:r>
            <a:r>
              <a:rPr lang="en-US" sz="2400" b="1" dirty="0" smtClean="0"/>
              <a:t>crow’s foot model</a:t>
            </a:r>
            <a:r>
              <a:rPr lang="en-US" sz="2400" dirty="0" smtClean="0"/>
              <a:t>.</a:t>
            </a:r>
          </a:p>
          <a:p>
            <a:r>
              <a:rPr lang="en-US" sz="2400" b="1" dirty="0" smtClean="0"/>
              <a:t>Integrated Definition 1, Extended </a:t>
            </a:r>
            <a:r>
              <a:rPr lang="en-US" sz="2400" dirty="0" smtClean="0"/>
              <a:t>3 </a:t>
            </a:r>
            <a:r>
              <a:rPr lang="en-US" sz="2400" b="1" dirty="0" smtClean="0"/>
              <a:t>(IDEF1X)</a:t>
            </a:r>
            <a:r>
              <a:rPr lang="en-US" sz="2400" dirty="0" smtClean="0"/>
              <a:t> is a version of the E-R model that is a national standard.</a:t>
            </a:r>
          </a:p>
          <a:p>
            <a:r>
              <a:rPr lang="en-US" sz="2400" b="1" dirty="0" smtClean="0"/>
              <a:t>Unified Modeling Language (UML)</a:t>
            </a:r>
            <a:r>
              <a:rPr lang="en-US" sz="2400" dirty="0" smtClean="0"/>
              <a:t> is a set of structures and techniques for modeling and designing object-oriented programs (OOP) and applications</a:t>
            </a:r>
          </a:p>
        </p:txBody>
      </p:sp>
      <p:sp>
        <p:nvSpPr>
          <p:cNvPr id="64515" name="Slide Number Placeholder 1"/>
          <p:cNvSpPr>
            <a:spLocks noGrp="1"/>
          </p:cNvSpPr>
          <p:nvPr>
            <p:ph type="sldNum" sz="quarter" idx="11"/>
          </p:nvPr>
        </p:nvSpPr>
        <p:spPr>
          <a:noFill/>
        </p:spPr>
        <p:txBody>
          <a:bodyPr/>
          <a:lstStyle/>
          <a:p>
            <a:r>
              <a:rPr lang="en-US" dirty="0">
                <a:cs typeface="Arial" charset="0"/>
              </a:rPr>
              <a:t>4-</a:t>
            </a:r>
            <a:fld id="{3CD168B2-8270-4138-9499-4A610F10853F}" type="slidenum">
              <a:rPr lang="en-US">
                <a:cs typeface="Arial" charset="0"/>
              </a:rPr>
              <a:pPr/>
              <a:t>24</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89510"/>
            <a:ext cx="7385990" cy="282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09" name="Rectangle 2"/>
          <p:cNvSpPr>
            <a:spLocks noGrp="1" noChangeArrowheads="1"/>
          </p:cNvSpPr>
          <p:nvPr>
            <p:ph type="title"/>
          </p:nvPr>
        </p:nvSpPr>
        <p:spPr/>
        <p:txBody>
          <a:bodyPr/>
          <a:lstStyle/>
          <a:p>
            <a:r>
              <a:rPr lang="en-US" sz="4000" dirty="0" smtClean="0"/>
              <a:t>Crow’s Foot Example:</a:t>
            </a:r>
            <a:br>
              <a:rPr lang="en-US" sz="4000" dirty="0" smtClean="0"/>
            </a:br>
            <a:r>
              <a:rPr lang="en-US" sz="4000" dirty="0" smtClean="0"/>
              <a:t>One-to-Many Relationship</a:t>
            </a:r>
          </a:p>
        </p:txBody>
      </p:sp>
      <p:sp>
        <p:nvSpPr>
          <p:cNvPr id="68611" name="Slide Number Placeholder 1"/>
          <p:cNvSpPr>
            <a:spLocks noGrp="1"/>
          </p:cNvSpPr>
          <p:nvPr>
            <p:ph type="sldNum" sz="quarter" idx="11"/>
          </p:nvPr>
        </p:nvSpPr>
        <p:spPr>
          <a:noFill/>
        </p:spPr>
        <p:txBody>
          <a:bodyPr/>
          <a:lstStyle/>
          <a:p>
            <a:r>
              <a:rPr lang="en-US" dirty="0">
                <a:cs typeface="Arial" charset="0"/>
              </a:rPr>
              <a:t>4-</a:t>
            </a:r>
            <a:fld id="{95C942B4-0B7B-4B09-9EF8-44D6E861860E}" type="slidenum">
              <a:rPr lang="en-US">
                <a:cs typeface="Arial" charset="0"/>
              </a:rPr>
              <a:pPr/>
              <a:t>25</a:t>
            </a:fld>
            <a:endParaRPr lang="en-US" dirty="0">
              <a:cs typeface="Arial" charset="0"/>
            </a:endParaRPr>
          </a:p>
        </p:txBody>
      </p:sp>
      <p:sp>
        <p:nvSpPr>
          <p:cNvPr id="7" name="Rectangle 6"/>
          <p:cNvSpPr/>
          <p:nvPr/>
        </p:nvSpPr>
        <p:spPr>
          <a:xfrm>
            <a:off x="2743200" y="5802868"/>
            <a:ext cx="5562600" cy="369332"/>
          </a:xfrm>
          <a:prstGeom prst="rect">
            <a:avLst/>
          </a:prstGeom>
        </p:spPr>
        <p:txBody>
          <a:bodyPr wrap="square">
            <a:spAutoFit/>
          </a:bodyPr>
          <a:lstStyle/>
          <a:p>
            <a:r>
              <a:rPr lang="en-US" dirty="0" smtClean="0"/>
              <a:t>Figure 4-7:  Two Versions of a 1:N Relationship</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81200" y="1600200"/>
            <a:ext cx="6473306" cy="4302650"/>
          </a:xfrm>
          <a:prstGeom prst="rect">
            <a:avLst/>
          </a:prstGeom>
        </p:spPr>
      </p:pic>
      <p:sp>
        <p:nvSpPr>
          <p:cNvPr id="66562" name="Rectangle 2"/>
          <p:cNvSpPr>
            <a:spLocks noGrp="1" noChangeArrowheads="1"/>
          </p:cNvSpPr>
          <p:nvPr>
            <p:ph type="title"/>
          </p:nvPr>
        </p:nvSpPr>
        <p:spPr/>
        <p:txBody>
          <a:bodyPr/>
          <a:lstStyle/>
          <a:p>
            <a:r>
              <a:rPr lang="en-US" dirty="0" smtClean="0"/>
              <a:t>Crow’s Foot Symbols</a:t>
            </a:r>
          </a:p>
        </p:txBody>
      </p:sp>
      <p:sp>
        <p:nvSpPr>
          <p:cNvPr id="66563" name="Slide Number Placeholder 1"/>
          <p:cNvSpPr>
            <a:spLocks noGrp="1"/>
          </p:cNvSpPr>
          <p:nvPr>
            <p:ph type="sldNum" sz="quarter" idx="11"/>
          </p:nvPr>
        </p:nvSpPr>
        <p:spPr>
          <a:noFill/>
        </p:spPr>
        <p:txBody>
          <a:bodyPr/>
          <a:lstStyle/>
          <a:p>
            <a:r>
              <a:rPr lang="en-US" dirty="0">
                <a:cs typeface="Arial" charset="0"/>
              </a:rPr>
              <a:t>4-</a:t>
            </a:r>
            <a:fld id="{2B001CE4-146E-455E-9ADD-898F009B8D3C}" type="slidenum">
              <a:rPr lang="en-US">
                <a:cs typeface="Arial" charset="0"/>
              </a:rPr>
              <a:pPr/>
              <a:t>26</a:t>
            </a:fld>
            <a:endParaRPr lang="en-US" dirty="0">
              <a:cs typeface="Arial" charset="0"/>
            </a:endParaRPr>
          </a:p>
        </p:txBody>
      </p:sp>
      <p:sp>
        <p:nvSpPr>
          <p:cNvPr id="6" name="Rectangle 5"/>
          <p:cNvSpPr/>
          <p:nvPr/>
        </p:nvSpPr>
        <p:spPr>
          <a:xfrm>
            <a:off x="3124200" y="5955268"/>
            <a:ext cx="3578865" cy="369332"/>
          </a:xfrm>
          <a:prstGeom prst="rect">
            <a:avLst/>
          </a:prstGeom>
        </p:spPr>
        <p:txBody>
          <a:bodyPr wrap="none">
            <a:spAutoFit/>
          </a:bodyPr>
          <a:lstStyle/>
          <a:p>
            <a:r>
              <a:rPr lang="en-US" dirty="0" smtClean="0"/>
              <a:t>Figure 4-8:  Crow’s Foot Notation</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788" y="1784915"/>
            <a:ext cx="7374612" cy="278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8" name="Rectangle 2"/>
          <p:cNvSpPr>
            <a:spLocks noGrp="1" noChangeArrowheads="1"/>
          </p:cNvSpPr>
          <p:nvPr>
            <p:ph type="title"/>
          </p:nvPr>
        </p:nvSpPr>
        <p:spPr/>
        <p:txBody>
          <a:bodyPr/>
          <a:lstStyle/>
          <a:p>
            <a:r>
              <a:rPr lang="en-US" sz="4000" dirty="0" smtClean="0"/>
              <a:t>Crow’s Foot Example:</a:t>
            </a:r>
            <a:br>
              <a:rPr lang="en-US" sz="4000" dirty="0" smtClean="0"/>
            </a:br>
            <a:r>
              <a:rPr lang="en-US" sz="4000" dirty="0" smtClean="0"/>
              <a:t>Many-to-Many Relationship</a:t>
            </a:r>
          </a:p>
        </p:txBody>
      </p:sp>
      <p:sp>
        <p:nvSpPr>
          <p:cNvPr id="70659" name="Slide Number Placeholder 1"/>
          <p:cNvSpPr>
            <a:spLocks noGrp="1"/>
          </p:cNvSpPr>
          <p:nvPr>
            <p:ph type="sldNum" sz="quarter" idx="11"/>
          </p:nvPr>
        </p:nvSpPr>
        <p:spPr>
          <a:noFill/>
        </p:spPr>
        <p:txBody>
          <a:bodyPr/>
          <a:lstStyle/>
          <a:p>
            <a:r>
              <a:rPr lang="en-US" dirty="0">
                <a:cs typeface="Arial" charset="0"/>
              </a:rPr>
              <a:t>4-</a:t>
            </a:r>
            <a:fld id="{4A23DF07-E270-4F17-B952-A87DFEB890D7}" type="slidenum">
              <a:rPr lang="en-US">
                <a:cs typeface="Arial" charset="0"/>
              </a:rPr>
              <a:pPr/>
              <a:t>27</a:t>
            </a:fld>
            <a:endParaRPr lang="en-US" dirty="0">
              <a:cs typeface="Arial" charset="0"/>
            </a:endParaRPr>
          </a:p>
        </p:txBody>
      </p:sp>
      <p:sp>
        <p:nvSpPr>
          <p:cNvPr id="6" name="Rectangle 5"/>
          <p:cNvSpPr/>
          <p:nvPr/>
        </p:nvSpPr>
        <p:spPr>
          <a:xfrm>
            <a:off x="2362200" y="5726668"/>
            <a:ext cx="5791200" cy="369332"/>
          </a:xfrm>
          <a:prstGeom prst="rect">
            <a:avLst/>
          </a:prstGeom>
        </p:spPr>
        <p:txBody>
          <a:bodyPr wrap="square">
            <a:spAutoFit/>
          </a:bodyPr>
          <a:lstStyle/>
          <a:p>
            <a:r>
              <a:rPr lang="en-US" dirty="0" smtClean="0"/>
              <a:t>Figure 4-9:  Two Versions of an N:M Relationship</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dirty="0" smtClean="0"/>
              <a:t>Weak Entity</a:t>
            </a:r>
          </a:p>
        </p:txBody>
      </p:sp>
      <p:sp>
        <p:nvSpPr>
          <p:cNvPr id="72706" name="Rectangle 3"/>
          <p:cNvSpPr>
            <a:spLocks noGrp="1" noChangeArrowheads="1"/>
          </p:cNvSpPr>
          <p:nvPr>
            <p:ph idx="1"/>
          </p:nvPr>
        </p:nvSpPr>
        <p:spPr/>
        <p:txBody>
          <a:bodyPr/>
          <a:lstStyle/>
          <a:p>
            <a:r>
              <a:rPr lang="en-US" sz="2800" dirty="0" smtClean="0"/>
              <a:t>A </a:t>
            </a:r>
            <a:r>
              <a:rPr lang="en-US" sz="2800" b="1" dirty="0" smtClean="0"/>
              <a:t>weak entity</a:t>
            </a:r>
            <a:r>
              <a:rPr lang="en-US" sz="2800" dirty="0" smtClean="0"/>
              <a:t> is an entity that cannot exist in the database without the existence of another entity.</a:t>
            </a:r>
          </a:p>
          <a:p>
            <a:r>
              <a:rPr lang="en-US" sz="2800" dirty="0" smtClean="0"/>
              <a:t>Any entity that is not a weak entity is called a </a:t>
            </a:r>
            <a:r>
              <a:rPr lang="en-US" sz="2800" b="1" dirty="0" smtClean="0"/>
              <a:t>strong entity</a:t>
            </a:r>
            <a:r>
              <a:rPr lang="en-US" sz="2800" dirty="0" smtClean="0"/>
              <a:t>.</a:t>
            </a:r>
          </a:p>
        </p:txBody>
      </p:sp>
      <p:sp>
        <p:nvSpPr>
          <p:cNvPr id="72707" name="Slide Number Placeholder 1"/>
          <p:cNvSpPr>
            <a:spLocks noGrp="1"/>
          </p:cNvSpPr>
          <p:nvPr>
            <p:ph type="sldNum" sz="quarter" idx="11"/>
          </p:nvPr>
        </p:nvSpPr>
        <p:spPr>
          <a:noFill/>
        </p:spPr>
        <p:txBody>
          <a:bodyPr/>
          <a:lstStyle/>
          <a:p>
            <a:r>
              <a:rPr lang="en-US" dirty="0">
                <a:cs typeface="Arial" charset="0"/>
              </a:rPr>
              <a:t>4-</a:t>
            </a:r>
            <a:fld id="{1CBE1EF2-B3F4-48CC-A755-26EFCEDB8701}" type="slidenum">
              <a:rPr lang="en-US">
                <a:cs typeface="Arial" charset="0"/>
              </a:rPr>
              <a:pPr/>
              <a:t>28</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dirty="0" smtClean="0"/>
              <a:t>ID-Dependent Weak Entities</a:t>
            </a:r>
          </a:p>
        </p:txBody>
      </p:sp>
      <p:sp>
        <p:nvSpPr>
          <p:cNvPr id="74754" name="Rectangle 3"/>
          <p:cNvSpPr>
            <a:spLocks noGrp="1" noChangeArrowheads="1"/>
          </p:cNvSpPr>
          <p:nvPr>
            <p:ph idx="1"/>
          </p:nvPr>
        </p:nvSpPr>
        <p:spPr/>
        <p:txBody>
          <a:bodyPr/>
          <a:lstStyle/>
          <a:p>
            <a:r>
              <a:rPr lang="en-US" dirty="0" smtClean="0"/>
              <a:t>An ID-Dependent weak entity is a weak entity that cannot exist without its parent entity.</a:t>
            </a:r>
          </a:p>
          <a:p>
            <a:r>
              <a:rPr lang="en-US" dirty="0" smtClean="0"/>
              <a:t>An ID-dependent weak entity has a composite identifier.</a:t>
            </a:r>
          </a:p>
          <a:p>
            <a:pPr lvl="1"/>
            <a:r>
              <a:rPr lang="en-US" dirty="0" smtClean="0"/>
              <a:t>The first part of the identifier is the identifier for the strong entity.</a:t>
            </a:r>
          </a:p>
          <a:p>
            <a:pPr lvl="1"/>
            <a:r>
              <a:rPr lang="en-US" dirty="0" smtClean="0"/>
              <a:t>The second part of the identifier is the identifier for the weak entity itself.</a:t>
            </a:r>
          </a:p>
          <a:p>
            <a:endParaRPr lang="en-US" dirty="0" smtClean="0"/>
          </a:p>
        </p:txBody>
      </p:sp>
      <p:sp>
        <p:nvSpPr>
          <p:cNvPr id="74755" name="Slide Number Placeholder 1"/>
          <p:cNvSpPr>
            <a:spLocks noGrp="1"/>
          </p:cNvSpPr>
          <p:nvPr>
            <p:ph type="sldNum" sz="quarter" idx="11"/>
          </p:nvPr>
        </p:nvSpPr>
        <p:spPr>
          <a:noFill/>
        </p:spPr>
        <p:txBody>
          <a:bodyPr/>
          <a:lstStyle/>
          <a:p>
            <a:r>
              <a:rPr lang="en-US" dirty="0">
                <a:cs typeface="Arial" charset="0"/>
              </a:rPr>
              <a:t>4-</a:t>
            </a:r>
            <a:fld id="{2632D8CF-B223-4811-A26B-B860E7B80F6B}" type="slidenum">
              <a:rPr lang="en-US">
                <a:cs typeface="Arial" charset="0"/>
              </a:rPr>
              <a:pPr/>
              <a:t>29</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4000" dirty="0" smtClean="0"/>
              <a:t>Chapter Objectives</a:t>
            </a:r>
            <a:br>
              <a:rPr lang="en-US" sz="4000" dirty="0" smtClean="0"/>
            </a:br>
            <a:r>
              <a:rPr lang="en-US" sz="3200" dirty="0" smtClean="0"/>
              <a:t>(Cont’d)</a:t>
            </a:r>
          </a:p>
        </p:txBody>
      </p:sp>
      <p:sp>
        <p:nvSpPr>
          <p:cNvPr id="21506" name="Rectangle 3"/>
          <p:cNvSpPr>
            <a:spLocks noGrp="1" noChangeArrowheads="1"/>
          </p:cNvSpPr>
          <p:nvPr>
            <p:ph idx="1"/>
          </p:nvPr>
        </p:nvSpPr>
        <p:spPr/>
        <p:txBody>
          <a:bodyPr/>
          <a:lstStyle/>
          <a:p>
            <a:pPr>
              <a:lnSpc>
                <a:spcPct val="90000"/>
              </a:lnSpc>
            </a:pPr>
            <a:r>
              <a:rPr lang="en-US" sz="2400" dirty="0" smtClean="0"/>
              <a:t>Understand two types of weak entities and know how to use them </a:t>
            </a:r>
          </a:p>
          <a:p>
            <a:pPr>
              <a:lnSpc>
                <a:spcPct val="90000"/>
              </a:lnSpc>
            </a:pPr>
            <a:r>
              <a:rPr lang="en-US" sz="2400" dirty="0" smtClean="0"/>
              <a:t>Understand nonidentifying and identifying relationships and know how to use them</a:t>
            </a:r>
          </a:p>
          <a:p>
            <a:pPr>
              <a:lnSpc>
                <a:spcPct val="90000"/>
              </a:lnSpc>
            </a:pPr>
            <a:r>
              <a:rPr lang="en-US" sz="2400" dirty="0" smtClean="0"/>
              <a:t>Know how to represent subtype entities with the E-R model</a:t>
            </a:r>
          </a:p>
          <a:p>
            <a:pPr>
              <a:lnSpc>
                <a:spcPct val="90000"/>
              </a:lnSpc>
            </a:pPr>
            <a:r>
              <a:rPr lang="en-US" sz="2400" dirty="0" smtClean="0"/>
              <a:t>Know how to represent recursive relationships with the E-R model</a:t>
            </a:r>
          </a:p>
          <a:p>
            <a:pPr>
              <a:lnSpc>
                <a:spcPct val="90000"/>
              </a:lnSpc>
            </a:pPr>
            <a:r>
              <a:rPr lang="en-US" sz="2400" dirty="0" smtClean="0"/>
              <a:t>Learn how to create an E-R diagram from source documents</a:t>
            </a:r>
          </a:p>
          <a:p>
            <a:pPr>
              <a:lnSpc>
                <a:spcPct val="90000"/>
              </a:lnSpc>
              <a:buFontTx/>
              <a:buNone/>
            </a:pPr>
            <a:endParaRPr lang="en-US" dirty="0" smtClean="0"/>
          </a:p>
        </p:txBody>
      </p:sp>
      <p:sp>
        <p:nvSpPr>
          <p:cNvPr id="21507" name="Slide Number Placeholder 1"/>
          <p:cNvSpPr>
            <a:spLocks noGrp="1"/>
          </p:cNvSpPr>
          <p:nvPr>
            <p:ph type="sldNum" sz="quarter" idx="11"/>
          </p:nvPr>
        </p:nvSpPr>
        <p:spPr>
          <a:noFill/>
        </p:spPr>
        <p:txBody>
          <a:bodyPr/>
          <a:lstStyle/>
          <a:p>
            <a:r>
              <a:rPr lang="en-US" dirty="0">
                <a:cs typeface="Arial" charset="0"/>
              </a:rPr>
              <a:t>4-</a:t>
            </a:r>
            <a:fld id="{229F0A15-0A86-4EF2-85F3-55A055754D79}" type="slidenum">
              <a:rPr lang="en-US">
                <a:cs typeface="Arial" charset="0"/>
              </a:rPr>
              <a:pPr/>
              <a:t>3</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10428"/>
            <a:ext cx="5268623" cy="424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2" name="Rectangle 2"/>
          <p:cNvSpPr>
            <a:spLocks noGrp="1" noChangeArrowheads="1"/>
          </p:cNvSpPr>
          <p:nvPr>
            <p:ph type="title"/>
          </p:nvPr>
        </p:nvSpPr>
        <p:spPr/>
        <p:txBody>
          <a:bodyPr/>
          <a:lstStyle/>
          <a:p>
            <a:r>
              <a:rPr lang="en-US" sz="3600" dirty="0" smtClean="0"/>
              <a:t>ID-Dependent Weak Entity Examples</a:t>
            </a:r>
          </a:p>
        </p:txBody>
      </p:sp>
      <p:sp>
        <p:nvSpPr>
          <p:cNvPr id="76803" name="Slide Number Placeholder 1"/>
          <p:cNvSpPr>
            <a:spLocks noGrp="1"/>
          </p:cNvSpPr>
          <p:nvPr>
            <p:ph type="sldNum" sz="quarter" idx="11"/>
          </p:nvPr>
        </p:nvSpPr>
        <p:spPr>
          <a:noFill/>
        </p:spPr>
        <p:txBody>
          <a:bodyPr/>
          <a:lstStyle/>
          <a:p>
            <a:r>
              <a:rPr lang="en-US" dirty="0">
                <a:cs typeface="Arial" charset="0"/>
              </a:rPr>
              <a:t>4-</a:t>
            </a:r>
            <a:fld id="{67D31575-55EA-4551-AAF1-26BAB7030DF3}" type="slidenum">
              <a:rPr lang="en-US">
                <a:cs typeface="Arial" charset="0"/>
              </a:rPr>
              <a:pPr/>
              <a:t>30</a:t>
            </a:fld>
            <a:endParaRPr lang="en-US" dirty="0">
              <a:cs typeface="Arial" charset="0"/>
            </a:endParaRPr>
          </a:p>
        </p:txBody>
      </p:sp>
      <p:sp>
        <p:nvSpPr>
          <p:cNvPr id="6" name="Rectangle 5"/>
          <p:cNvSpPr/>
          <p:nvPr/>
        </p:nvSpPr>
        <p:spPr>
          <a:xfrm>
            <a:off x="2667000" y="6019800"/>
            <a:ext cx="4775666" cy="369332"/>
          </a:xfrm>
          <a:prstGeom prst="rect">
            <a:avLst/>
          </a:prstGeom>
        </p:spPr>
        <p:txBody>
          <a:bodyPr wrap="none">
            <a:spAutoFit/>
          </a:bodyPr>
          <a:lstStyle/>
          <a:p>
            <a:r>
              <a:rPr lang="en-US" dirty="0" smtClean="0"/>
              <a:t>Figure 4-10:  Example ID-Dependent Entities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dirty="0" smtClean="0"/>
              <a:t>Weak Entity Relationships</a:t>
            </a:r>
          </a:p>
        </p:txBody>
      </p:sp>
      <p:sp>
        <p:nvSpPr>
          <p:cNvPr id="78850" name="Rectangle 3"/>
          <p:cNvSpPr>
            <a:spLocks noGrp="1" noChangeArrowheads="1"/>
          </p:cNvSpPr>
          <p:nvPr>
            <p:ph idx="1"/>
          </p:nvPr>
        </p:nvSpPr>
        <p:spPr/>
        <p:txBody>
          <a:bodyPr/>
          <a:lstStyle/>
          <a:p>
            <a:pPr>
              <a:lnSpc>
                <a:spcPct val="90000"/>
              </a:lnSpc>
            </a:pPr>
            <a:r>
              <a:rPr lang="en-US" sz="2800" dirty="0" smtClean="0"/>
              <a:t>The relationship between a strong and weak entity is termed an </a:t>
            </a:r>
            <a:r>
              <a:rPr lang="en-US" sz="2800" b="1" dirty="0" smtClean="0"/>
              <a:t>identifying relationship</a:t>
            </a:r>
            <a:r>
              <a:rPr lang="en-US" sz="2800" dirty="0" smtClean="0"/>
              <a:t> if the weak entity is ID-dependent.</a:t>
            </a:r>
          </a:p>
          <a:p>
            <a:pPr lvl="1">
              <a:lnSpc>
                <a:spcPct val="90000"/>
              </a:lnSpc>
            </a:pPr>
            <a:r>
              <a:rPr lang="en-US" sz="2400" dirty="0" smtClean="0"/>
              <a:t>Represented by a </a:t>
            </a:r>
            <a:r>
              <a:rPr lang="en-US" sz="2400" i="1" dirty="0" smtClean="0"/>
              <a:t>solid line</a:t>
            </a:r>
          </a:p>
          <a:p>
            <a:pPr>
              <a:lnSpc>
                <a:spcPct val="90000"/>
              </a:lnSpc>
            </a:pPr>
            <a:r>
              <a:rPr lang="en-US" sz="2800" dirty="0" smtClean="0"/>
              <a:t>The relationship between a strong and weak entity is termed a </a:t>
            </a:r>
            <a:r>
              <a:rPr lang="en-US" sz="2800" b="1" dirty="0" smtClean="0"/>
              <a:t>nonidentifying relationship</a:t>
            </a:r>
            <a:r>
              <a:rPr lang="en-US" sz="2800" dirty="0" smtClean="0"/>
              <a:t> if the weak entity is non-ID-dependent.</a:t>
            </a:r>
          </a:p>
          <a:p>
            <a:pPr lvl="1">
              <a:lnSpc>
                <a:spcPct val="90000"/>
              </a:lnSpc>
            </a:pPr>
            <a:r>
              <a:rPr lang="en-US" sz="2400" dirty="0" smtClean="0"/>
              <a:t>Represented by a </a:t>
            </a:r>
            <a:r>
              <a:rPr lang="en-US" sz="2400" i="1" dirty="0" smtClean="0"/>
              <a:t>dashed line</a:t>
            </a:r>
          </a:p>
          <a:p>
            <a:pPr lvl="1">
              <a:lnSpc>
                <a:spcPct val="90000"/>
              </a:lnSpc>
            </a:pPr>
            <a:r>
              <a:rPr lang="en-US" sz="2400" dirty="0" smtClean="0"/>
              <a:t>Also used between strong entities</a:t>
            </a:r>
          </a:p>
        </p:txBody>
      </p:sp>
      <p:sp>
        <p:nvSpPr>
          <p:cNvPr id="78851" name="Slide Number Placeholder 1"/>
          <p:cNvSpPr>
            <a:spLocks noGrp="1"/>
          </p:cNvSpPr>
          <p:nvPr>
            <p:ph type="sldNum" sz="quarter" idx="11"/>
          </p:nvPr>
        </p:nvSpPr>
        <p:spPr>
          <a:noFill/>
        </p:spPr>
        <p:txBody>
          <a:bodyPr/>
          <a:lstStyle/>
          <a:p>
            <a:r>
              <a:rPr lang="en-US" dirty="0">
                <a:cs typeface="Arial" charset="0"/>
              </a:rPr>
              <a:t>4-</a:t>
            </a:r>
            <a:fld id="{B50CC581-0449-48C0-B90F-6EC514FDD292}" type="slidenum">
              <a:rPr lang="en-US">
                <a:cs typeface="Arial" charset="0"/>
              </a:rPr>
              <a:pPr/>
              <a:t>31</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sz="4000" dirty="0" smtClean="0"/>
              <a:t>Weak Entity Identifier:</a:t>
            </a:r>
            <a:br>
              <a:rPr lang="en-US" sz="4000" dirty="0" smtClean="0"/>
            </a:br>
            <a:r>
              <a:rPr lang="en-US" sz="4000" dirty="0" smtClean="0"/>
              <a:t>Non-ID-dependent</a:t>
            </a:r>
          </a:p>
        </p:txBody>
      </p:sp>
      <p:sp>
        <p:nvSpPr>
          <p:cNvPr id="80898" name="Rectangle 3"/>
          <p:cNvSpPr>
            <a:spLocks noGrp="1" noChangeArrowheads="1"/>
          </p:cNvSpPr>
          <p:nvPr>
            <p:ph idx="1"/>
          </p:nvPr>
        </p:nvSpPr>
        <p:spPr/>
        <p:txBody>
          <a:bodyPr/>
          <a:lstStyle/>
          <a:p>
            <a:r>
              <a:rPr lang="en-US" dirty="0" smtClean="0"/>
              <a:t>All ID-dependent entities are weak entities, but there are other entities that are weak but not ID-dependent.</a:t>
            </a:r>
          </a:p>
          <a:p>
            <a:r>
              <a:rPr lang="en-US" dirty="0" smtClean="0"/>
              <a:t>A non-ID-dependent weak entity may have a single or composite identifier, but the identifier of the parent entity will be a </a:t>
            </a:r>
            <a:r>
              <a:rPr lang="en-US" i="1" dirty="0" smtClean="0"/>
              <a:t>foreign key.</a:t>
            </a:r>
          </a:p>
        </p:txBody>
      </p:sp>
      <p:sp>
        <p:nvSpPr>
          <p:cNvPr id="80899" name="Slide Number Placeholder 1"/>
          <p:cNvSpPr>
            <a:spLocks noGrp="1"/>
          </p:cNvSpPr>
          <p:nvPr>
            <p:ph type="sldNum" sz="quarter" idx="11"/>
          </p:nvPr>
        </p:nvSpPr>
        <p:spPr>
          <a:noFill/>
        </p:spPr>
        <p:txBody>
          <a:bodyPr/>
          <a:lstStyle/>
          <a:p>
            <a:r>
              <a:rPr lang="en-US" dirty="0">
                <a:cs typeface="Arial" charset="0"/>
              </a:rPr>
              <a:t>4-</a:t>
            </a:r>
            <a:fld id="{178034E7-3B63-4367-BE09-96D45A6C9FB7}" type="slidenum">
              <a:rPr lang="en-US">
                <a:cs typeface="Arial" charset="0"/>
              </a:rPr>
              <a:pPr/>
              <a:t>32</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310" y="1676400"/>
            <a:ext cx="3402290" cy="425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6" name="Rectangle 2"/>
          <p:cNvSpPr>
            <a:spLocks noGrp="1" noChangeArrowheads="1"/>
          </p:cNvSpPr>
          <p:nvPr>
            <p:ph type="title"/>
          </p:nvPr>
        </p:nvSpPr>
        <p:spPr/>
        <p:txBody>
          <a:bodyPr/>
          <a:lstStyle/>
          <a:p>
            <a:r>
              <a:rPr lang="en-US" sz="3600" dirty="0" smtClean="0"/>
              <a:t>Non-ID-Dependent Weak Entity Examples</a:t>
            </a:r>
          </a:p>
        </p:txBody>
      </p:sp>
      <p:sp>
        <p:nvSpPr>
          <p:cNvPr id="82947" name="Slide Number Placeholder 1"/>
          <p:cNvSpPr>
            <a:spLocks noGrp="1"/>
          </p:cNvSpPr>
          <p:nvPr>
            <p:ph type="sldNum" sz="quarter" idx="11"/>
          </p:nvPr>
        </p:nvSpPr>
        <p:spPr>
          <a:noFill/>
        </p:spPr>
        <p:txBody>
          <a:bodyPr/>
          <a:lstStyle/>
          <a:p>
            <a:r>
              <a:rPr lang="en-US" dirty="0">
                <a:cs typeface="Arial" charset="0"/>
              </a:rPr>
              <a:t>4-</a:t>
            </a:r>
            <a:fld id="{ACDF3559-F9A7-4564-AB81-0FC556B90575}" type="slidenum">
              <a:rPr lang="en-US">
                <a:cs typeface="Arial" charset="0"/>
              </a:rPr>
              <a:pPr/>
              <a:t>33</a:t>
            </a:fld>
            <a:endParaRPr lang="en-US" dirty="0">
              <a:cs typeface="Arial" charset="0"/>
            </a:endParaRPr>
          </a:p>
        </p:txBody>
      </p:sp>
      <p:sp>
        <p:nvSpPr>
          <p:cNvPr id="6" name="Rectangle 5"/>
          <p:cNvSpPr/>
          <p:nvPr/>
        </p:nvSpPr>
        <p:spPr>
          <a:xfrm>
            <a:off x="3048000" y="5955268"/>
            <a:ext cx="3843873" cy="369332"/>
          </a:xfrm>
          <a:prstGeom prst="rect">
            <a:avLst/>
          </a:prstGeom>
        </p:spPr>
        <p:txBody>
          <a:bodyPr wrap="none">
            <a:spAutoFit/>
          </a:bodyPr>
          <a:lstStyle/>
          <a:p>
            <a:r>
              <a:rPr lang="en-US" dirty="0" smtClean="0"/>
              <a:t>Figure 4-11:  Weak Entity Examples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5419320" cy="426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4" name="Rectangle 2"/>
          <p:cNvSpPr>
            <a:spLocks noGrp="1" noChangeArrowheads="1"/>
          </p:cNvSpPr>
          <p:nvPr>
            <p:ph type="title"/>
          </p:nvPr>
        </p:nvSpPr>
        <p:spPr/>
        <p:txBody>
          <a:bodyPr/>
          <a:lstStyle/>
          <a:p>
            <a:r>
              <a:rPr lang="en-US" sz="3600" dirty="0" smtClean="0"/>
              <a:t>Strong and Weak Entity Examples</a:t>
            </a:r>
          </a:p>
        </p:txBody>
      </p:sp>
      <p:sp>
        <p:nvSpPr>
          <p:cNvPr id="84995" name="Slide Number Placeholder 1"/>
          <p:cNvSpPr>
            <a:spLocks noGrp="1"/>
          </p:cNvSpPr>
          <p:nvPr>
            <p:ph type="sldNum" sz="quarter" idx="11"/>
          </p:nvPr>
        </p:nvSpPr>
        <p:spPr>
          <a:noFill/>
        </p:spPr>
        <p:txBody>
          <a:bodyPr/>
          <a:lstStyle/>
          <a:p>
            <a:r>
              <a:rPr lang="en-US" dirty="0">
                <a:cs typeface="Arial" charset="0"/>
              </a:rPr>
              <a:t>4-</a:t>
            </a:r>
            <a:fld id="{37E6B5FC-8F7B-4FF6-8C13-5809C461D938}" type="slidenum">
              <a:rPr lang="en-US">
                <a:cs typeface="Arial" charset="0"/>
              </a:rPr>
              <a:pPr/>
              <a:t>34</a:t>
            </a:fld>
            <a:endParaRPr lang="en-US" dirty="0">
              <a:cs typeface="Arial" charset="0"/>
            </a:endParaRPr>
          </a:p>
        </p:txBody>
      </p:sp>
      <p:sp>
        <p:nvSpPr>
          <p:cNvPr id="6" name="Rectangle 5"/>
          <p:cNvSpPr/>
          <p:nvPr/>
        </p:nvSpPr>
        <p:spPr>
          <a:xfrm>
            <a:off x="2514600" y="5955268"/>
            <a:ext cx="4953000" cy="369332"/>
          </a:xfrm>
          <a:prstGeom prst="rect">
            <a:avLst/>
          </a:prstGeom>
        </p:spPr>
        <p:txBody>
          <a:bodyPr wrap="square">
            <a:spAutoFit/>
          </a:bodyPr>
          <a:lstStyle/>
          <a:p>
            <a:r>
              <a:rPr lang="en-US" dirty="0" smtClean="0"/>
              <a:t>Figure 4-12:  Examples of Required Entities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dirty="0" smtClean="0"/>
              <a:t>Associative Entities</a:t>
            </a:r>
          </a:p>
        </p:txBody>
      </p:sp>
      <p:sp>
        <p:nvSpPr>
          <p:cNvPr id="87042" name="Rectangle 3"/>
          <p:cNvSpPr>
            <a:spLocks noGrp="1" noChangeArrowheads="1"/>
          </p:cNvSpPr>
          <p:nvPr>
            <p:ph idx="1"/>
          </p:nvPr>
        </p:nvSpPr>
        <p:spPr/>
        <p:txBody>
          <a:bodyPr/>
          <a:lstStyle/>
          <a:p>
            <a:r>
              <a:rPr lang="en-US" sz="2400" dirty="0" smtClean="0"/>
              <a:t>An </a:t>
            </a:r>
            <a:r>
              <a:rPr lang="en-US" sz="2400" b="1" dirty="0" smtClean="0"/>
              <a:t>associative </a:t>
            </a:r>
            <a:r>
              <a:rPr lang="en-US" sz="2400" dirty="0" smtClean="0"/>
              <a:t>entity (also called an </a:t>
            </a:r>
            <a:r>
              <a:rPr lang="en-US" sz="2400" b="1" dirty="0" smtClean="0"/>
              <a:t>association </a:t>
            </a:r>
            <a:r>
              <a:rPr lang="en-US" sz="2400" dirty="0" smtClean="0"/>
              <a:t>entity) is used when there are attributes that are associated with the relationship between two entities rather than with either of the two entities themselves.</a:t>
            </a:r>
          </a:p>
          <a:p>
            <a:r>
              <a:rPr lang="en-US" sz="2400" dirty="0" smtClean="0"/>
              <a:t>A new entity is then created to:</a:t>
            </a:r>
          </a:p>
          <a:p>
            <a:pPr lvl="1"/>
            <a:r>
              <a:rPr lang="en-US" sz="2000" dirty="0" smtClean="0"/>
              <a:t>Link the two original </a:t>
            </a:r>
            <a:r>
              <a:rPr lang="en-US" sz="2000" dirty="0" smtClean="0"/>
              <a:t>entities</a:t>
            </a:r>
            <a:endParaRPr lang="en-US" sz="2000" dirty="0" smtClean="0"/>
          </a:p>
          <a:p>
            <a:pPr lvl="1"/>
            <a:r>
              <a:rPr lang="en-US" sz="2000" dirty="0" smtClean="0"/>
              <a:t>Hold the attributes</a:t>
            </a:r>
            <a:endParaRPr lang="en-US" sz="2200" dirty="0" smtClean="0"/>
          </a:p>
        </p:txBody>
      </p:sp>
      <p:sp>
        <p:nvSpPr>
          <p:cNvPr id="87043" name="Slide Number Placeholder 1"/>
          <p:cNvSpPr>
            <a:spLocks noGrp="1"/>
          </p:cNvSpPr>
          <p:nvPr>
            <p:ph type="sldNum" sz="quarter" idx="11"/>
          </p:nvPr>
        </p:nvSpPr>
        <p:spPr>
          <a:noFill/>
        </p:spPr>
        <p:txBody>
          <a:bodyPr/>
          <a:lstStyle/>
          <a:p>
            <a:r>
              <a:rPr lang="en-US" dirty="0">
                <a:cs typeface="Arial" charset="0"/>
              </a:rPr>
              <a:t>4-</a:t>
            </a:r>
            <a:fld id="{B45AE18D-F5AC-4278-A007-1DA2C7672106}" type="slidenum">
              <a:rPr lang="en-US">
                <a:cs typeface="Arial" charset="0"/>
              </a:rPr>
              <a:pPr/>
              <a:t>35</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dirty="0" smtClean="0"/>
              <a:t>Associative Entities (</a:t>
            </a:r>
            <a:r>
              <a:rPr lang="en-US" dirty="0" smtClean="0"/>
              <a:t>Cont’d)</a:t>
            </a:r>
            <a:endParaRPr lang="en-US" dirty="0" smtClean="0"/>
          </a:p>
        </p:txBody>
      </p:sp>
      <p:sp>
        <p:nvSpPr>
          <p:cNvPr id="87043" name="Slide Number Placeholder 1"/>
          <p:cNvSpPr>
            <a:spLocks noGrp="1"/>
          </p:cNvSpPr>
          <p:nvPr>
            <p:ph type="sldNum" sz="quarter" idx="11"/>
          </p:nvPr>
        </p:nvSpPr>
        <p:spPr>
          <a:noFill/>
        </p:spPr>
        <p:txBody>
          <a:bodyPr/>
          <a:lstStyle/>
          <a:p>
            <a:r>
              <a:rPr lang="en-US" dirty="0">
                <a:cs typeface="Arial" charset="0"/>
              </a:rPr>
              <a:t>4-</a:t>
            </a:r>
            <a:fld id="{B45AE18D-F5AC-4278-A007-1DA2C7672106}" type="slidenum">
              <a:rPr lang="en-US">
                <a:cs typeface="Arial" charset="0"/>
              </a:rPr>
              <a:pPr/>
              <a:t>36</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4" name="Picture 3"/>
          <p:cNvPicPr>
            <a:picLocks noChangeAspect="1"/>
          </p:cNvPicPr>
          <p:nvPr/>
        </p:nvPicPr>
        <p:blipFill>
          <a:blip r:embed="rId3"/>
          <a:stretch>
            <a:fillRect/>
          </a:stretch>
        </p:blipFill>
        <p:spPr>
          <a:xfrm>
            <a:off x="2667000" y="1729078"/>
            <a:ext cx="5351343" cy="4132933"/>
          </a:xfrm>
          <a:prstGeom prst="rect">
            <a:avLst/>
          </a:prstGeom>
        </p:spPr>
      </p:pic>
      <p:sp>
        <p:nvSpPr>
          <p:cNvPr id="8" name="Rectangle 7"/>
          <p:cNvSpPr/>
          <p:nvPr/>
        </p:nvSpPr>
        <p:spPr>
          <a:xfrm>
            <a:off x="2514600" y="5955268"/>
            <a:ext cx="4953000" cy="369332"/>
          </a:xfrm>
          <a:prstGeom prst="rect">
            <a:avLst/>
          </a:prstGeom>
        </p:spPr>
        <p:txBody>
          <a:bodyPr wrap="square">
            <a:spAutoFit/>
          </a:bodyPr>
          <a:lstStyle/>
          <a:p>
            <a:pPr algn="ctr"/>
            <a:r>
              <a:rPr lang="en-US" dirty="0" smtClean="0"/>
              <a:t>Figure 4-13:  The Associative Entity</a:t>
            </a:r>
          </a:p>
        </p:txBody>
      </p:sp>
    </p:spTree>
    <p:extLst>
      <p:ext uri="{BB962C8B-B14F-4D97-AF65-F5344CB8AC3E}">
        <p14:creationId xmlns:p14="http://schemas.microsoft.com/office/powerpoint/2010/main" val="865340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dirty="0" smtClean="0"/>
              <a:t>Subtype Entities</a:t>
            </a:r>
          </a:p>
        </p:txBody>
      </p:sp>
      <p:sp>
        <p:nvSpPr>
          <p:cNvPr id="87042" name="Rectangle 3"/>
          <p:cNvSpPr>
            <a:spLocks noGrp="1" noChangeArrowheads="1"/>
          </p:cNvSpPr>
          <p:nvPr>
            <p:ph idx="1"/>
          </p:nvPr>
        </p:nvSpPr>
        <p:spPr/>
        <p:txBody>
          <a:bodyPr/>
          <a:lstStyle/>
          <a:p>
            <a:r>
              <a:rPr lang="en-US" sz="2400" dirty="0" smtClean="0"/>
              <a:t>A </a:t>
            </a:r>
            <a:r>
              <a:rPr lang="en-US" sz="2400" b="1" dirty="0" smtClean="0"/>
              <a:t>subtype </a:t>
            </a:r>
            <a:r>
              <a:rPr lang="en-US" sz="2400" dirty="0" smtClean="0"/>
              <a:t>entity is a special case of another entity called </a:t>
            </a:r>
            <a:r>
              <a:rPr lang="en-US" sz="2400" b="1" dirty="0" smtClean="0"/>
              <a:t>supertype.</a:t>
            </a:r>
            <a:endParaRPr lang="en-US" sz="2400" dirty="0" smtClean="0"/>
          </a:p>
          <a:p>
            <a:r>
              <a:rPr lang="en-US" sz="2400" dirty="0" smtClean="0"/>
              <a:t>An attribute of the supertype may be included that indicates which of the subtypes is appropriate for a given instance</a:t>
            </a:r>
            <a:r>
              <a:rPr lang="en-US" sz="2400" dirty="0" smtClean="0">
                <a:cs typeface="Arial" charset="0"/>
              </a:rPr>
              <a:t>; this</a:t>
            </a:r>
            <a:r>
              <a:rPr lang="en-US" sz="2400" dirty="0" smtClean="0"/>
              <a:t> attribute is called a </a:t>
            </a:r>
            <a:r>
              <a:rPr lang="en-US" sz="2400" b="1" dirty="0" smtClean="0"/>
              <a:t>discriminator.</a:t>
            </a:r>
            <a:endParaRPr lang="en-US" sz="2400" dirty="0" smtClean="0"/>
          </a:p>
          <a:p>
            <a:r>
              <a:rPr lang="en-US" sz="2400" dirty="0" smtClean="0"/>
              <a:t>Subtypes can be </a:t>
            </a:r>
            <a:r>
              <a:rPr lang="en-US" sz="2400" i="1" dirty="0" smtClean="0"/>
              <a:t>exclusive</a:t>
            </a:r>
            <a:r>
              <a:rPr lang="en-US" sz="2400" dirty="0" smtClean="0"/>
              <a:t> or </a:t>
            </a:r>
            <a:r>
              <a:rPr lang="en-US" sz="2400" i="1" dirty="0" smtClean="0"/>
              <a:t>inclusive.</a:t>
            </a:r>
            <a:endParaRPr lang="en-US" sz="2400" dirty="0" smtClean="0"/>
          </a:p>
          <a:p>
            <a:pPr lvl="1"/>
            <a:r>
              <a:rPr lang="en-US" sz="2200" dirty="0" smtClean="0"/>
              <a:t> If </a:t>
            </a:r>
            <a:r>
              <a:rPr lang="en-US" sz="2200" b="1" dirty="0" smtClean="0"/>
              <a:t>exclusive</a:t>
            </a:r>
            <a:r>
              <a:rPr lang="en-US" sz="2200" dirty="0" smtClean="0"/>
              <a:t>, the supertype relates to at most one subtype.</a:t>
            </a:r>
          </a:p>
          <a:p>
            <a:pPr lvl="1"/>
            <a:r>
              <a:rPr lang="en-US" sz="2200" dirty="0" smtClean="0"/>
              <a:t>If </a:t>
            </a:r>
            <a:r>
              <a:rPr lang="en-US" sz="2200" b="1" dirty="0" smtClean="0"/>
              <a:t>inclusive</a:t>
            </a:r>
            <a:r>
              <a:rPr lang="en-US" sz="2200" dirty="0" smtClean="0"/>
              <a:t>, the supertype can relate to one or more subtypes.</a:t>
            </a:r>
          </a:p>
        </p:txBody>
      </p:sp>
      <p:sp>
        <p:nvSpPr>
          <p:cNvPr id="87043" name="Slide Number Placeholder 1"/>
          <p:cNvSpPr>
            <a:spLocks noGrp="1"/>
          </p:cNvSpPr>
          <p:nvPr>
            <p:ph type="sldNum" sz="quarter" idx="11"/>
          </p:nvPr>
        </p:nvSpPr>
        <p:spPr>
          <a:noFill/>
        </p:spPr>
        <p:txBody>
          <a:bodyPr/>
          <a:lstStyle/>
          <a:p>
            <a:r>
              <a:rPr lang="en-US" dirty="0">
                <a:cs typeface="Arial" charset="0"/>
              </a:rPr>
              <a:t>4-</a:t>
            </a:r>
            <a:fld id="{B45AE18D-F5AC-4278-A007-1DA2C7672106}" type="slidenum">
              <a:rPr lang="en-US">
                <a:cs typeface="Arial" charset="0"/>
              </a:rPr>
              <a:pPr/>
              <a:t>37</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3380864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dirty="0" smtClean="0"/>
              <a:t>Subtype Entity Identifiers</a:t>
            </a:r>
          </a:p>
        </p:txBody>
      </p:sp>
      <p:sp>
        <p:nvSpPr>
          <p:cNvPr id="89090" name="Rectangle 3"/>
          <p:cNvSpPr>
            <a:spLocks noGrp="1" noChangeArrowheads="1"/>
          </p:cNvSpPr>
          <p:nvPr>
            <p:ph idx="1"/>
          </p:nvPr>
        </p:nvSpPr>
        <p:spPr/>
        <p:txBody>
          <a:bodyPr/>
          <a:lstStyle/>
          <a:p>
            <a:r>
              <a:rPr lang="en-US" sz="2800" dirty="0" smtClean="0"/>
              <a:t>The relationships that connect supertypes and subtypes are called </a:t>
            </a:r>
            <a:r>
              <a:rPr lang="en-US" sz="2800" b="1" dirty="0" smtClean="0"/>
              <a:t>IS-A relationships</a:t>
            </a:r>
            <a:r>
              <a:rPr lang="en-US" sz="2800" dirty="0" smtClean="0"/>
              <a:t> because a subtype is the same entity as the supertype.</a:t>
            </a:r>
          </a:p>
          <a:p>
            <a:r>
              <a:rPr lang="en-US" sz="2800" dirty="0" smtClean="0"/>
              <a:t>The identifier of a supertype and all of its subtypes is the same attribute.</a:t>
            </a:r>
          </a:p>
          <a:p>
            <a:endParaRPr lang="en-US" sz="2800" dirty="0" smtClean="0"/>
          </a:p>
          <a:p>
            <a:endParaRPr lang="en-US" dirty="0" smtClean="0"/>
          </a:p>
        </p:txBody>
      </p:sp>
      <p:sp>
        <p:nvSpPr>
          <p:cNvPr id="89091" name="Slide Number Placeholder 1"/>
          <p:cNvSpPr>
            <a:spLocks noGrp="1"/>
          </p:cNvSpPr>
          <p:nvPr>
            <p:ph type="sldNum" sz="quarter" idx="11"/>
          </p:nvPr>
        </p:nvSpPr>
        <p:spPr>
          <a:noFill/>
        </p:spPr>
        <p:txBody>
          <a:bodyPr/>
          <a:lstStyle/>
          <a:p>
            <a:r>
              <a:rPr lang="en-US" dirty="0">
                <a:cs typeface="Arial" charset="0"/>
              </a:rPr>
              <a:t>4-</a:t>
            </a:r>
            <a:fld id="{73940B24-6EF9-4CD1-AC18-33B9AB7BB71E}" type="slidenum">
              <a:rPr lang="en-US">
                <a:cs typeface="Arial" charset="0"/>
              </a:rPr>
              <a:pPr/>
              <a:t>38</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6" y="1676398"/>
            <a:ext cx="7517882" cy="346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7" name="Rectangle 2"/>
          <p:cNvSpPr>
            <a:spLocks noGrp="1" noChangeArrowheads="1"/>
          </p:cNvSpPr>
          <p:nvPr>
            <p:ph type="title"/>
          </p:nvPr>
        </p:nvSpPr>
        <p:spPr/>
        <p:txBody>
          <a:bodyPr/>
          <a:lstStyle/>
          <a:p>
            <a:r>
              <a:rPr lang="en-US" dirty="0" smtClean="0"/>
              <a:t>Subtype Entity Examples</a:t>
            </a:r>
          </a:p>
        </p:txBody>
      </p:sp>
      <p:sp>
        <p:nvSpPr>
          <p:cNvPr id="91139" name="Slide Number Placeholder 1"/>
          <p:cNvSpPr>
            <a:spLocks noGrp="1"/>
          </p:cNvSpPr>
          <p:nvPr>
            <p:ph type="sldNum" sz="quarter" idx="11"/>
          </p:nvPr>
        </p:nvSpPr>
        <p:spPr>
          <a:noFill/>
        </p:spPr>
        <p:txBody>
          <a:bodyPr/>
          <a:lstStyle/>
          <a:p>
            <a:r>
              <a:rPr lang="en-US" dirty="0">
                <a:cs typeface="Arial" charset="0"/>
              </a:rPr>
              <a:t>4-</a:t>
            </a:r>
            <a:fld id="{5A7BA16E-FD38-4431-88ED-4BD67FD216D1}" type="slidenum">
              <a:rPr lang="en-US">
                <a:cs typeface="Arial" charset="0"/>
              </a:rPr>
              <a:pPr/>
              <a:t>39</a:t>
            </a:fld>
            <a:endParaRPr lang="en-US" dirty="0">
              <a:cs typeface="Arial" charset="0"/>
            </a:endParaRPr>
          </a:p>
        </p:txBody>
      </p:sp>
      <p:sp>
        <p:nvSpPr>
          <p:cNvPr id="6" name="Rectangle 5"/>
          <p:cNvSpPr/>
          <p:nvPr/>
        </p:nvSpPr>
        <p:spPr>
          <a:xfrm>
            <a:off x="3048000" y="5955268"/>
            <a:ext cx="4314001" cy="369332"/>
          </a:xfrm>
          <a:prstGeom prst="rect">
            <a:avLst/>
          </a:prstGeom>
        </p:spPr>
        <p:txBody>
          <a:bodyPr wrap="none">
            <a:spAutoFit/>
          </a:bodyPr>
          <a:lstStyle/>
          <a:p>
            <a:r>
              <a:rPr lang="en-US" dirty="0" smtClean="0"/>
              <a:t>Figure 4-14:  Example Subtype Entities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447800" y="304800"/>
            <a:ext cx="7391400" cy="1066800"/>
          </a:xfrm>
        </p:spPr>
        <p:txBody>
          <a:bodyPr/>
          <a:lstStyle/>
          <a:p>
            <a:r>
              <a:rPr lang="en-US" sz="4000" dirty="0" smtClean="0"/>
              <a:t>Three Stages of</a:t>
            </a:r>
            <a:br>
              <a:rPr lang="en-US" sz="4000" dirty="0" smtClean="0"/>
            </a:br>
            <a:r>
              <a:rPr lang="en-US" sz="4000" dirty="0" smtClean="0"/>
              <a:t>Database Development</a:t>
            </a:r>
          </a:p>
        </p:txBody>
      </p:sp>
      <p:sp>
        <p:nvSpPr>
          <p:cNvPr id="23554" name="Rectangle 3"/>
          <p:cNvSpPr>
            <a:spLocks noGrp="1" noChangeArrowheads="1"/>
          </p:cNvSpPr>
          <p:nvPr>
            <p:ph idx="1"/>
          </p:nvPr>
        </p:nvSpPr>
        <p:spPr>
          <a:xfrm>
            <a:off x="1447800" y="1600200"/>
            <a:ext cx="7391400" cy="4419600"/>
          </a:xfrm>
        </p:spPr>
        <p:txBody>
          <a:bodyPr/>
          <a:lstStyle/>
          <a:p>
            <a:r>
              <a:rPr lang="en-US" sz="2800" dirty="0" smtClean="0"/>
              <a:t>The three stages of database development are:</a:t>
            </a:r>
          </a:p>
          <a:p>
            <a:pPr lvl="1"/>
            <a:r>
              <a:rPr lang="en-US" sz="2400" dirty="0" smtClean="0"/>
              <a:t>Requirements Analysis Stage</a:t>
            </a:r>
          </a:p>
          <a:p>
            <a:pPr lvl="1"/>
            <a:r>
              <a:rPr lang="en-US" sz="2400" dirty="0" smtClean="0"/>
              <a:t>Component Design Stage</a:t>
            </a:r>
          </a:p>
          <a:p>
            <a:pPr lvl="1"/>
            <a:r>
              <a:rPr lang="en-US" sz="2400" dirty="0" smtClean="0"/>
              <a:t>Implementation Stage</a:t>
            </a:r>
          </a:p>
          <a:p>
            <a:r>
              <a:rPr lang="en-US" sz="2800" dirty="0" smtClean="0"/>
              <a:t>These three stages are part of the five stage Systems Development Life Cycle (SDLC) model—See online Appendix F—</a:t>
            </a:r>
            <a:r>
              <a:rPr lang="en-US" sz="2800" i="1" dirty="0" smtClean="0"/>
              <a:t>Getting Started in Systems Analysis</a:t>
            </a:r>
            <a:r>
              <a:rPr lang="en-US" sz="2800" dirty="0" smtClean="0"/>
              <a:t> and Design, for more information</a:t>
            </a:r>
          </a:p>
        </p:txBody>
      </p:sp>
      <p:sp>
        <p:nvSpPr>
          <p:cNvPr id="23555" name="Slide Number Placeholder 1"/>
          <p:cNvSpPr>
            <a:spLocks noGrp="1"/>
          </p:cNvSpPr>
          <p:nvPr>
            <p:ph type="sldNum" sz="quarter" idx="11"/>
          </p:nvPr>
        </p:nvSpPr>
        <p:spPr>
          <a:noFill/>
        </p:spPr>
        <p:txBody>
          <a:bodyPr/>
          <a:lstStyle/>
          <a:p>
            <a:r>
              <a:rPr lang="en-US" dirty="0">
                <a:cs typeface="Arial" charset="0"/>
              </a:rPr>
              <a:t>4-</a:t>
            </a:r>
            <a:fld id="{28AFAC3C-89A6-4145-9E46-8F63B7608030}" type="slidenum">
              <a:rPr lang="en-US">
                <a:cs typeface="Arial" charset="0"/>
              </a:rPr>
              <a:pPr/>
              <a:t>4</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7004" y="3200400"/>
            <a:ext cx="2493596" cy="301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6" name="Rectangle 2"/>
          <p:cNvSpPr>
            <a:spLocks noGrp="1" noChangeArrowheads="1"/>
          </p:cNvSpPr>
          <p:nvPr>
            <p:ph type="title"/>
          </p:nvPr>
        </p:nvSpPr>
        <p:spPr>
          <a:xfrm>
            <a:off x="1447800" y="274638"/>
            <a:ext cx="7239000" cy="1096962"/>
          </a:xfrm>
        </p:spPr>
        <p:txBody>
          <a:bodyPr/>
          <a:lstStyle/>
          <a:p>
            <a:r>
              <a:rPr lang="en-US" dirty="0" smtClean="0"/>
              <a:t>Recursive Relationships</a:t>
            </a:r>
          </a:p>
        </p:txBody>
      </p:sp>
      <p:sp>
        <p:nvSpPr>
          <p:cNvPr id="93187" name="Rectangle 3"/>
          <p:cNvSpPr>
            <a:spLocks noGrp="1" noChangeArrowheads="1"/>
          </p:cNvSpPr>
          <p:nvPr>
            <p:ph idx="1"/>
          </p:nvPr>
        </p:nvSpPr>
        <p:spPr>
          <a:xfrm>
            <a:off x="1447800" y="1600200"/>
            <a:ext cx="7239000" cy="1524000"/>
          </a:xfrm>
        </p:spPr>
        <p:txBody>
          <a:bodyPr/>
          <a:lstStyle/>
          <a:p>
            <a:r>
              <a:rPr lang="en-US" dirty="0" smtClean="0"/>
              <a:t>It is possible for an entity to have a relationship to itself</a:t>
            </a:r>
            <a:r>
              <a:rPr lang="en-US" dirty="0" smtClean="0">
                <a:cs typeface="Arial" charset="0"/>
              </a:rPr>
              <a:t>—this is called a </a:t>
            </a:r>
            <a:r>
              <a:rPr lang="en-US" b="1" dirty="0" smtClean="0">
                <a:cs typeface="Arial" charset="0"/>
              </a:rPr>
              <a:t>recursive relationship.</a:t>
            </a:r>
          </a:p>
          <a:p>
            <a:endParaRPr lang="en-US" sz="2800" b="1" dirty="0" smtClean="0"/>
          </a:p>
        </p:txBody>
      </p:sp>
      <p:sp>
        <p:nvSpPr>
          <p:cNvPr id="93188" name="Slide Number Placeholder 1"/>
          <p:cNvSpPr>
            <a:spLocks noGrp="1"/>
          </p:cNvSpPr>
          <p:nvPr>
            <p:ph type="sldNum" sz="quarter" idx="11"/>
          </p:nvPr>
        </p:nvSpPr>
        <p:spPr>
          <a:noFill/>
        </p:spPr>
        <p:txBody>
          <a:bodyPr/>
          <a:lstStyle/>
          <a:p>
            <a:r>
              <a:rPr lang="en-US" dirty="0">
                <a:cs typeface="Arial" charset="0"/>
              </a:rPr>
              <a:t>4-</a:t>
            </a:r>
            <a:fld id="{EE66E0BA-9C0B-4B0E-92FB-F334F47103F8}" type="slidenum">
              <a:rPr lang="en-US">
                <a:cs typeface="Arial" charset="0"/>
              </a:rPr>
              <a:pPr/>
              <a:t>40</a:t>
            </a:fld>
            <a:endParaRPr lang="en-US" dirty="0">
              <a:cs typeface="Arial" charset="0"/>
            </a:endParaRPr>
          </a:p>
        </p:txBody>
      </p:sp>
      <p:sp>
        <p:nvSpPr>
          <p:cNvPr id="7" name="Rectangle 6"/>
          <p:cNvSpPr/>
          <p:nvPr/>
        </p:nvSpPr>
        <p:spPr>
          <a:xfrm>
            <a:off x="5105400" y="5602069"/>
            <a:ext cx="3581400" cy="646331"/>
          </a:xfrm>
          <a:prstGeom prst="rect">
            <a:avLst/>
          </a:prstGeom>
        </p:spPr>
        <p:txBody>
          <a:bodyPr wrap="square">
            <a:spAutoFit/>
          </a:bodyPr>
          <a:lstStyle/>
          <a:p>
            <a:r>
              <a:rPr lang="en-US" dirty="0" smtClean="0"/>
              <a:t>Figure 4-15:</a:t>
            </a:r>
            <a:br>
              <a:rPr lang="en-US" dirty="0" smtClean="0"/>
            </a:br>
            <a:r>
              <a:rPr lang="en-US" dirty="0" smtClean="0"/>
              <a:t>Example Recursive Relationship</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en-US" sz="3600" dirty="0" smtClean="0"/>
              <a:t>Developing an E-R Diagram</a:t>
            </a:r>
          </a:p>
        </p:txBody>
      </p:sp>
      <p:sp>
        <p:nvSpPr>
          <p:cNvPr id="95234" name="Rectangle 3"/>
          <p:cNvSpPr>
            <a:spLocks noGrp="1" noChangeArrowheads="1"/>
          </p:cNvSpPr>
          <p:nvPr>
            <p:ph idx="1"/>
          </p:nvPr>
        </p:nvSpPr>
        <p:spPr/>
        <p:txBody>
          <a:bodyPr/>
          <a:lstStyle/>
          <a:p>
            <a:pPr>
              <a:lnSpc>
                <a:spcPct val="90000"/>
              </a:lnSpc>
            </a:pPr>
            <a:r>
              <a:rPr lang="en-US" sz="2800" dirty="0" smtClean="0"/>
              <a:t>Heather Sweeney Designs will be used as an ongoing example throughout Chapters 4, 5, </a:t>
            </a:r>
            <a:r>
              <a:rPr lang="en-US" sz="2800" dirty="0" smtClean="0"/>
              <a:t>6 </a:t>
            </a:r>
            <a:r>
              <a:rPr lang="en-US" sz="2800" dirty="0" smtClean="0"/>
              <a:t>and 7.</a:t>
            </a:r>
          </a:p>
          <a:p>
            <a:pPr lvl="1">
              <a:lnSpc>
                <a:spcPct val="90000"/>
              </a:lnSpc>
            </a:pPr>
            <a:r>
              <a:rPr lang="en-US" sz="2400" dirty="0" smtClean="0"/>
              <a:t>Heather Sweeney is an interior designer who specializes in home kitchen design.</a:t>
            </a:r>
          </a:p>
          <a:p>
            <a:pPr lvl="1">
              <a:lnSpc>
                <a:spcPct val="90000"/>
              </a:lnSpc>
            </a:pPr>
            <a:r>
              <a:rPr lang="en-US" sz="2400" dirty="0" smtClean="0"/>
              <a:t>She offers a variety of free seminars at home shows, kitchen and appliance </a:t>
            </a:r>
            <a:r>
              <a:rPr lang="en-US" sz="2400" dirty="0" smtClean="0"/>
              <a:t>stores </a:t>
            </a:r>
            <a:r>
              <a:rPr lang="en-US" sz="2400" dirty="0" smtClean="0"/>
              <a:t>and other public locations.</a:t>
            </a:r>
          </a:p>
          <a:p>
            <a:pPr lvl="1">
              <a:lnSpc>
                <a:spcPct val="90000"/>
              </a:lnSpc>
            </a:pPr>
            <a:r>
              <a:rPr lang="en-US" sz="2400" dirty="0" smtClean="0"/>
              <a:t>She earns revenue by selling books and videos that instruct people on kitchen design.</a:t>
            </a:r>
          </a:p>
          <a:p>
            <a:pPr lvl="1">
              <a:lnSpc>
                <a:spcPct val="90000"/>
              </a:lnSpc>
            </a:pPr>
            <a:r>
              <a:rPr lang="en-US" sz="2400" dirty="0" smtClean="0"/>
              <a:t>She also offers custom-design consulting services.</a:t>
            </a:r>
          </a:p>
          <a:p>
            <a:pPr>
              <a:lnSpc>
                <a:spcPct val="90000"/>
              </a:lnSpc>
            </a:pPr>
            <a:endParaRPr lang="en-US" sz="2800" dirty="0" smtClean="0"/>
          </a:p>
        </p:txBody>
      </p:sp>
      <p:sp>
        <p:nvSpPr>
          <p:cNvPr id="95235" name="Slide Number Placeholder 1"/>
          <p:cNvSpPr>
            <a:spLocks noGrp="1"/>
          </p:cNvSpPr>
          <p:nvPr>
            <p:ph type="sldNum" sz="quarter" idx="11"/>
          </p:nvPr>
        </p:nvSpPr>
        <p:spPr>
          <a:noFill/>
        </p:spPr>
        <p:txBody>
          <a:bodyPr/>
          <a:lstStyle/>
          <a:p>
            <a:r>
              <a:rPr lang="en-US" dirty="0">
                <a:cs typeface="Arial" charset="0"/>
              </a:rPr>
              <a:t>4-</a:t>
            </a:r>
            <a:fld id="{1A0643D7-4974-450D-8309-ED2CA5E9491F}" type="slidenum">
              <a:rPr lang="en-US">
                <a:cs typeface="Arial" charset="0"/>
              </a:rPr>
              <a:pPr/>
              <a:t>41</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30645" y="1603120"/>
            <a:ext cx="6198955" cy="4304443"/>
          </a:xfrm>
          <a:prstGeom prst="rect">
            <a:avLst/>
          </a:prstGeom>
        </p:spPr>
      </p:pic>
      <p:sp>
        <p:nvSpPr>
          <p:cNvPr id="97282" name="Rectangle 2"/>
          <p:cNvSpPr>
            <a:spLocks noGrp="1" noChangeArrowheads="1"/>
          </p:cNvSpPr>
          <p:nvPr>
            <p:ph type="title"/>
          </p:nvPr>
        </p:nvSpPr>
        <p:spPr/>
        <p:txBody>
          <a:bodyPr/>
          <a:lstStyle/>
          <a:p>
            <a:r>
              <a:rPr lang="en-US" sz="3200" dirty="0" smtClean="0"/>
              <a:t>Heather Sweeney Designs:</a:t>
            </a:r>
            <a:r>
              <a:rPr lang="en-US" sz="4000" dirty="0" smtClean="0"/>
              <a:t/>
            </a:r>
            <a:br>
              <a:rPr lang="en-US" sz="4000" dirty="0" smtClean="0"/>
            </a:br>
            <a:r>
              <a:rPr lang="en-US" sz="3600" dirty="0" smtClean="0"/>
              <a:t>The Seminar Customer List</a:t>
            </a:r>
          </a:p>
        </p:txBody>
      </p:sp>
      <p:sp>
        <p:nvSpPr>
          <p:cNvPr id="97283" name="Slide Number Placeholder 1"/>
          <p:cNvSpPr>
            <a:spLocks noGrp="1"/>
          </p:cNvSpPr>
          <p:nvPr>
            <p:ph type="sldNum" sz="quarter" idx="11"/>
          </p:nvPr>
        </p:nvSpPr>
        <p:spPr>
          <a:noFill/>
        </p:spPr>
        <p:txBody>
          <a:bodyPr/>
          <a:lstStyle/>
          <a:p>
            <a:r>
              <a:rPr lang="en-US" dirty="0">
                <a:cs typeface="Arial" charset="0"/>
              </a:rPr>
              <a:t>4-</a:t>
            </a:r>
            <a:fld id="{C2FC33B1-44E8-419E-B63F-D6D77297EBB0}" type="slidenum">
              <a:rPr lang="en-US">
                <a:cs typeface="Arial" charset="0"/>
              </a:rPr>
              <a:pPr/>
              <a:t>42</a:t>
            </a:fld>
            <a:endParaRPr lang="en-US" dirty="0">
              <a:cs typeface="Arial" charset="0"/>
            </a:endParaRPr>
          </a:p>
        </p:txBody>
      </p:sp>
      <p:sp>
        <p:nvSpPr>
          <p:cNvPr id="6" name="Rectangle 5"/>
          <p:cNvSpPr/>
          <p:nvPr/>
        </p:nvSpPr>
        <p:spPr>
          <a:xfrm>
            <a:off x="2590800" y="6019800"/>
            <a:ext cx="5334000" cy="369332"/>
          </a:xfrm>
          <a:prstGeom prst="rect">
            <a:avLst/>
          </a:prstGeom>
        </p:spPr>
        <p:txBody>
          <a:bodyPr wrap="square">
            <a:spAutoFit/>
          </a:bodyPr>
          <a:lstStyle/>
          <a:p>
            <a:r>
              <a:rPr lang="en-US" dirty="0" smtClean="0"/>
              <a:t>Figure 4-16:  Example Seminar Customer List</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04681" y="1817842"/>
            <a:ext cx="7410719" cy="1205572"/>
          </a:xfrm>
          <a:prstGeom prst="rect">
            <a:avLst/>
          </a:prstGeom>
        </p:spPr>
      </p:pic>
      <p:sp>
        <p:nvSpPr>
          <p:cNvPr id="99330" name="Rectangle 2"/>
          <p:cNvSpPr>
            <a:spLocks noGrp="1" noChangeArrowheads="1"/>
          </p:cNvSpPr>
          <p:nvPr>
            <p:ph type="title"/>
          </p:nvPr>
        </p:nvSpPr>
        <p:spPr>
          <a:xfrm>
            <a:off x="1447800" y="274638"/>
            <a:ext cx="7391400" cy="1143000"/>
          </a:xfrm>
        </p:spPr>
        <p:txBody>
          <a:bodyPr/>
          <a:lstStyle/>
          <a:p>
            <a:r>
              <a:rPr lang="en-US" sz="3200" dirty="0" smtClean="0"/>
              <a:t>Heather Sweeney Designs:</a:t>
            </a:r>
            <a:r>
              <a:rPr lang="en-US" sz="4000" dirty="0" smtClean="0"/>
              <a:t/>
            </a:r>
            <a:br>
              <a:rPr lang="en-US" sz="4000" dirty="0" smtClean="0"/>
            </a:br>
            <a:r>
              <a:rPr lang="en-US" sz="3600" dirty="0" smtClean="0"/>
              <a:t>Initial E-R Diagram I</a:t>
            </a:r>
          </a:p>
        </p:txBody>
      </p:sp>
      <p:sp>
        <p:nvSpPr>
          <p:cNvPr id="99331" name="Slide Number Placeholder 1"/>
          <p:cNvSpPr>
            <a:spLocks noGrp="1"/>
          </p:cNvSpPr>
          <p:nvPr>
            <p:ph type="sldNum" sz="quarter" idx="11"/>
          </p:nvPr>
        </p:nvSpPr>
        <p:spPr>
          <a:noFill/>
        </p:spPr>
        <p:txBody>
          <a:bodyPr/>
          <a:lstStyle/>
          <a:p>
            <a:r>
              <a:rPr lang="en-US" dirty="0">
                <a:cs typeface="Arial" charset="0"/>
              </a:rPr>
              <a:t>4-</a:t>
            </a:r>
            <a:fld id="{3FEAAB67-5549-4C97-818A-27914A1AEDDE}" type="slidenum">
              <a:rPr lang="en-US">
                <a:cs typeface="Arial" charset="0"/>
              </a:rPr>
              <a:pPr/>
              <a:t>43</a:t>
            </a:fld>
            <a:endParaRPr lang="en-US" dirty="0">
              <a:cs typeface="Arial" charset="0"/>
            </a:endParaRPr>
          </a:p>
        </p:txBody>
      </p:sp>
      <p:sp>
        <p:nvSpPr>
          <p:cNvPr id="6" name="Rectangle 5"/>
          <p:cNvSpPr/>
          <p:nvPr/>
        </p:nvSpPr>
        <p:spPr>
          <a:xfrm>
            <a:off x="2057400" y="5955268"/>
            <a:ext cx="6781800" cy="369332"/>
          </a:xfrm>
          <a:prstGeom prst="rect">
            <a:avLst/>
          </a:prstGeom>
        </p:spPr>
        <p:txBody>
          <a:bodyPr wrap="square">
            <a:spAutoFit/>
          </a:bodyPr>
          <a:lstStyle/>
          <a:p>
            <a:r>
              <a:rPr lang="en-US" dirty="0" smtClean="0"/>
              <a:t>Figure 4-17:  Initial E-R Diagram for Heather Sweeney Designs</a:t>
            </a:r>
          </a:p>
        </p:txBody>
      </p:sp>
      <p:sp>
        <p:nvSpPr>
          <p:cNvPr id="7" name="Rectangle 6"/>
          <p:cNvSpPr/>
          <p:nvPr/>
        </p:nvSpPr>
        <p:spPr>
          <a:xfrm>
            <a:off x="1828800" y="5574268"/>
            <a:ext cx="7010400" cy="369332"/>
          </a:xfrm>
          <a:prstGeom prst="rect">
            <a:avLst/>
          </a:prstGeom>
        </p:spPr>
        <p:txBody>
          <a:bodyPr wrap="square">
            <a:spAutoFit/>
          </a:bodyPr>
          <a:lstStyle/>
          <a:p>
            <a:r>
              <a:rPr lang="en-US" dirty="0" smtClean="0"/>
              <a:t>(a) First Version of the SEMINAR and CUSTOMER E-R Diagram</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04681" y="1814189"/>
            <a:ext cx="7410719" cy="1581426"/>
          </a:xfrm>
          <a:prstGeom prst="rect">
            <a:avLst/>
          </a:prstGeom>
        </p:spPr>
      </p:pic>
      <p:sp>
        <p:nvSpPr>
          <p:cNvPr id="101378" name="Rectangle 2"/>
          <p:cNvSpPr>
            <a:spLocks noGrp="1" noChangeArrowheads="1"/>
          </p:cNvSpPr>
          <p:nvPr>
            <p:ph type="title"/>
          </p:nvPr>
        </p:nvSpPr>
        <p:spPr>
          <a:xfrm>
            <a:off x="1447800" y="274638"/>
            <a:ext cx="7391400" cy="1143000"/>
          </a:xfrm>
        </p:spPr>
        <p:txBody>
          <a:bodyPr/>
          <a:lstStyle/>
          <a:p>
            <a:r>
              <a:rPr lang="en-US" sz="3200" dirty="0" smtClean="0"/>
              <a:t>Heather Sweeney Designs:</a:t>
            </a:r>
            <a:r>
              <a:rPr lang="en-US" sz="4000" dirty="0" smtClean="0"/>
              <a:t/>
            </a:r>
            <a:br>
              <a:rPr lang="en-US" sz="4000" dirty="0" smtClean="0"/>
            </a:br>
            <a:r>
              <a:rPr lang="en-US" sz="3600" dirty="0" smtClean="0"/>
              <a:t>Initial E-R Diagram II</a:t>
            </a:r>
          </a:p>
        </p:txBody>
      </p:sp>
      <p:sp>
        <p:nvSpPr>
          <p:cNvPr id="101379" name="Slide Number Placeholder 1"/>
          <p:cNvSpPr>
            <a:spLocks noGrp="1"/>
          </p:cNvSpPr>
          <p:nvPr>
            <p:ph type="sldNum" sz="quarter" idx="11"/>
          </p:nvPr>
        </p:nvSpPr>
        <p:spPr>
          <a:noFill/>
        </p:spPr>
        <p:txBody>
          <a:bodyPr/>
          <a:lstStyle/>
          <a:p>
            <a:r>
              <a:rPr lang="en-US" dirty="0">
                <a:cs typeface="Arial" charset="0"/>
              </a:rPr>
              <a:t>4-</a:t>
            </a:r>
            <a:fld id="{E3F71E3A-763D-4F6A-902B-BC560CE53556}" type="slidenum">
              <a:rPr lang="en-US">
                <a:cs typeface="Arial" charset="0"/>
              </a:rPr>
              <a:pPr/>
              <a:t>44</a:t>
            </a:fld>
            <a:endParaRPr lang="en-US" dirty="0">
              <a:cs typeface="Arial" charset="0"/>
            </a:endParaRPr>
          </a:p>
        </p:txBody>
      </p:sp>
      <p:sp>
        <p:nvSpPr>
          <p:cNvPr id="6" name="Rectangle 5"/>
          <p:cNvSpPr/>
          <p:nvPr/>
        </p:nvSpPr>
        <p:spPr>
          <a:xfrm>
            <a:off x="2057400" y="5955268"/>
            <a:ext cx="6807200" cy="369332"/>
          </a:xfrm>
          <a:prstGeom prst="rect">
            <a:avLst/>
          </a:prstGeom>
        </p:spPr>
        <p:txBody>
          <a:bodyPr wrap="square">
            <a:spAutoFit/>
          </a:bodyPr>
          <a:lstStyle/>
          <a:p>
            <a:r>
              <a:rPr lang="en-US" dirty="0" smtClean="0"/>
              <a:t>Figure 4-17:  Initial E-R Diagram for Heather Sweeney Designs</a:t>
            </a:r>
          </a:p>
        </p:txBody>
      </p:sp>
      <p:sp>
        <p:nvSpPr>
          <p:cNvPr id="7" name="Rectangle 6"/>
          <p:cNvSpPr/>
          <p:nvPr/>
        </p:nvSpPr>
        <p:spPr>
          <a:xfrm>
            <a:off x="1676400" y="5650468"/>
            <a:ext cx="7086600" cy="369332"/>
          </a:xfrm>
          <a:prstGeom prst="rect">
            <a:avLst/>
          </a:prstGeom>
        </p:spPr>
        <p:txBody>
          <a:bodyPr wrap="square">
            <a:spAutoFit/>
          </a:bodyPr>
          <a:lstStyle/>
          <a:p>
            <a:r>
              <a:rPr lang="en-US" dirty="0" smtClean="0"/>
              <a:t>(b) Second Version of the SEMINAR and CUSTOMER E-R Diagram</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00810" y="1735161"/>
            <a:ext cx="7414590" cy="1568062"/>
          </a:xfrm>
          <a:prstGeom prst="rect">
            <a:avLst/>
          </a:prstGeom>
        </p:spPr>
      </p:pic>
      <p:sp>
        <p:nvSpPr>
          <p:cNvPr id="103426" name="Rectangle 2"/>
          <p:cNvSpPr>
            <a:spLocks noGrp="1" noChangeArrowheads="1"/>
          </p:cNvSpPr>
          <p:nvPr>
            <p:ph type="title"/>
          </p:nvPr>
        </p:nvSpPr>
        <p:spPr>
          <a:xfrm>
            <a:off x="1447800" y="274638"/>
            <a:ext cx="7391400" cy="1143000"/>
          </a:xfrm>
        </p:spPr>
        <p:txBody>
          <a:bodyPr/>
          <a:lstStyle/>
          <a:p>
            <a:r>
              <a:rPr lang="en-US" sz="3200" dirty="0" smtClean="0"/>
              <a:t>Heather Sweeney Designs:</a:t>
            </a:r>
            <a:r>
              <a:rPr lang="en-US" sz="4000" dirty="0" smtClean="0"/>
              <a:t/>
            </a:r>
            <a:br>
              <a:rPr lang="en-US" sz="4000" dirty="0" smtClean="0"/>
            </a:br>
            <a:r>
              <a:rPr lang="en-US" sz="3600" dirty="0" smtClean="0"/>
              <a:t>Initial E-R Diagram III</a:t>
            </a:r>
          </a:p>
        </p:txBody>
      </p:sp>
      <p:sp>
        <p:nvSpPr>
          <p:cNvPr id="103427" name="Slide Number Placeholder 1"/>
          <p:cNvSpPr>
            <a:spLocks noGrp="1"/>
          </p:cNvSpPr>
          <p:nvPr>
            <p:ph type="sldNum" sz="quarter" idx="11"/>
          </p:nvPr>
        </p:nvSpPr>
        <p:spPr>
          <a:noFill/>
        </p:spPr>
        <p:txBody>
          <a:bodyPr/>
          <a:lstStyle/>
          <a:p>
            <a:r>
              <a:rPr lang="en-US" dirty="0">
                <a:cs typeface="Arial" charset="0"/>
              </a:rPr>
              <a:t>4-</a:t>
            </a:r>
            <a:fld id="{6F9183B3-1554-4B6F-8DEB-9EFAC7A2F98C}" type="slidenum">
              <a:rPr lang="en-US">
                <a:cs typeface="Arial" charset="0"/>
              </a:rPr>
              <a:pPr/>
              <a:t>45</a:t>
            </a:fld>
            <a:endParaRPr lang="en-US" dirty="0">
              <a:cs typeface="Arial" charset="0"/>
            </a:endParaRPr>
          </a:p>
        </p:txBody>
      </p:sp>
      <p:sp>
        <p:nvSpPr>
          <p:cNvPr id="6" name="Rectangle 5"/>
          <p:cNvSpPr/>
          <p:nvPr/>
        </p:nvSpPr>
        <p:spPr>
          <a:xfrm>
            <a:off x="1798637" y="5638800"/>
            <a:ext cx="6811963" cy="369332"/>
          </a:xfrm>
          <a:prstGeom prst="rect">
            <a:avLst/>
          </a:prstGeom>
        </p:spPr>
        <p:txBody>
          <a:bodyPr wrap="square">
            <a:spAutoFit/>
          </a:bodyPr>
          <a:lstStyle/>
          <a:p>
            <a:r>
              <a:rPr lang="en-US" dirty="0" smtClean="0"/>
              <a:t>(c) Third Version of the SEMINAR and CUSTOMER E-R Diagram</a:t>
            </a:r>
          </a:p>
        </p:txBody>
      </p:sp>
      <p:sp>
        <p:nvSpPr>
          <p:cNvPr id="7" name="Rectangle 6"/>
          <p:cNvSpPr/>
          <p:nvPr/>
        </p:nvSpPr>
        <p:spPr>
          <a:xfrm>
            <a:off x="1905000" y="5955268"/>
            <a:ext cx="6705600" cy="369332"/>
          </a:xfrm>
          <a:prstGeom prst="rect">
            <a:avLst/>
          </a:prstGeom>
        </p:spPr>
        <p:txBody>
          <a:bodyPr wrap="square">
            <a:spAutoFit/>
          </a:bodyPr>
          <a:lstStyle/>
          <a:p>
            <a:r>
              <a:rPr lang="en-US" dirty="0" smtClean="0"/>
              <a:t>Figure 4-17:  Initial E-R Diagram for Heather Sweeney Designs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1"/>
            <a:ext cx="4205367" cy="470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3" name="Rectangle 2"/>
          <p:cNvSpPr>
            <a:spLocks noGrp="1" noChangeArrowheads="1"/>
          </p:cNvSpPr>
          <p:nvPr>
            <p:ph type="title"/>
          </p:nvPr>
        </p:nvSpPr>
        <p:spPr>
          <a:xfrm>
            <a:off x="1447800" y="274638"/>
            <a:ext cx="7391400" cy="1143000"/>
          </a:xfrm>
        </p:spPr>
        <p:txBody>
          <a:bodyPr/>
          <a:lstStyle/>
          <a:p>
            <a:r>
              <a:rPr lang="en-US" sz="3200" dirty="0" smtClean="0"/>
              <a:t>Heather Sweeney Designs:</a:t>
            </a:r>
            <a:r>
              <a:rPr lang="en-US" sz="4000" dirty="0" smtClean="0"/>
              <a:t/>
            </a:r>
            <a:br>
              <a:rPr lang="en-US" sz="4000" dirty="0" smtClean="0"/>
            </a:br>
            <a:r>
              <a:rPr lang="en-US" sz="4000" dirty="0" smtClean="0"/>
              <a:t>The Customer Form Letter</a:t>
            </a:r>
            <a:endParaRPr lang="en-US" sz="3600" dirty="0" smtClean="0"/>
          </a:p>
        </p:txBody>
      </p:sp>
      <p:sp>
        <p:nvSpPr>
          <p:cNvPr id="105474" name="Slide Number Placeholder 1"/>
          <p:cNvSpPr>
            <a:spLocks noGrp="1"/>
          </p:cNvSpPr>
          <p:nvPr>
            <p:ph type="sldNum" sz="quarter" idx="11"/>
          </p:nvPr>
        </p:nvSpPr>
        <p:spPr>
          <a:noFill/>
        </p:spPr>
        <p:txBody>
          <a:bodyPr/>
          <a:lstStyle/>
          <a:p>
            <a:r>
              <a:rPr lang="en-US" dirty="0">
                <a:cs typeface="Arial" charset="0"/>
              </a:rPr>
              <a:t>4-</a:t>
            </a:r>
            <a:fld id="{5AF14B08-8E4D-402B-B651-CA37C699BC6D}" type="slidenum">
              <a:rPr lang="en-US">
                <a:cs typeface="Arial" charset="0"/>
              </a:rPr>
              <a:pPr/>
              <a:t>46</a:t>
            </a:fld>
            <a:endParaRPr lang="en-US" dirty="0">
              <a:cs typeface="Arial" charset="0"/>
            </a:endParaRPr>
          </a:p>
        </p:txBody>
      </p:sp>
      <p:sp>
        <p:nvSpPr>
          <p:cNvPr id="6" name="Rectangle 5"/>
          <p:cNvSpPr/>
          <p:nvPr/>
        </p:nvSpPr>
        <p:spPr>
          <a:xfrm>
            <a:off x="5715000" y="5401270"/>
            <a:ext cx="2895600" cy="923330"/>
          </a:xfrm>
          <a:prstGeom prst="rect">
            <a:avLst/>
          </a:prstGeom>
        </p:spPr>
        <p:txBody>
          <a:bodyPr wrap="square">
            <a:spAutoFit/>
          </a:bodyPr>
          <a:lstStyle/>
          <a:p>
            <a:r>
              <a:rPr lang="en-US" dirty="0" smtClean="0"/>
              <a:t>Figure 4-18:  </a:t>
            </a:r>
          </a:p>
          <a:p>
            <a:r>
              <a:rPr lang="en-US" dirty="0" smtClean="0"/>
              <a:t>Heather Sweeney Designs </a:t>
            </a:r>
          </a:p>
          <a:p>
            <a:r>
              <a:rPr lang="en-US" dirty="0" smtClean="0"/>
              <a:t>Customer Form Letter</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62456" y="1610023"/>
            <a:ext cx="7452944" cy="3539108"/>
          </a:xfrm>
          <a:prstGeom prst="rect">
            <a:avLst/>
          </a:prstGeom>
        </p:spPr>
      </p:pic>
      <p:sp>
        <p:nvSpPr>
          <p:cNvPr id="107522" name="Rectangle 2"/>
          <p:cNvSpPr>
            <a:spLocks noGrp="1" noChangeArrowheads="1"/>
          </p:cNvSpPr>
          <p:nvPr>
            <p:ph type="title"/>
          </p:nvPr>
        </p:nvSpPr>
        <p:spPr>
          <a:xfrm>
            <a:off x="1447800" y="274638"/>
            <a:ext cx="7467600" cy="1143000"/>
          </a:xfrm>
        </p:spPr>
        <p:txBody>
          <a:bodyPr/>
          <a:lstStyle/>
          <a:p>
            <a:r>
              <a:rPr lang="en-US" sz="3200" dirty="0" smtClean="0"/>
              <a:t>Heather Sweeney Designs:</a:t>
            </a:r>
            <a:r>
              <a:rPr lang="en-US" sz="4000" dirty="0" smtClean="0"/>
              <a:t/>
            </a:r>
            <a:br>
              <a:rPr lang="en-US" sz="4000" dirty="0" smtClean="0"/>
            </a:br>
            <a:r>
              <a:rPr lang="en-US" sz="4000" dirty="0" smtClean="0"/>
              <a:t>Data Model with CONTACT</a:t>
            </a:r>
            <a:endParaRPr lang="en-US" sz="3600" dirty="0" smtClean="0"/>
          </a:p>
        </p:txBody>
      </p:sp>
      <p:sp>
        <p:nvSpPr>
          <p:cNvPr id="107523" name="Slide Number Placeholder 1"/>
          <p:cNvSpPr>
            <a:spLocks noGrp="1"/>
          </p:cNvSpPr>
          <p:nvPr>
            <p:ph type="sldNum" sz="quarter" idx="11"/>
          </p:nvPr>
        </p:nvSpPr>
        <p:spPr>
          <a:noFill/>
        </p:spPr>
        <p:txBody>
          <a:bodyPr/>
          <a:lstStyle/>
          <a:p>
            <a:r>
              <a:rPr lang="en-US" dirty="0">
                <a:cs typeface="Arial" charset="0"/>
              </a:rPr>
              <a:t>4-</a:t>
            </a:r>
            <a:fld id="{2C68714F-56DC-4BFA-BC03-48A4EE6DB056}" type="slidenum">
              <a:rPr lang="en-US">
                <a:cs typeface="Arial" charset="0"/>
              </a:rPr>
              <a:pPr/>
              <a:t>47</a:t>
            </a:fld>
            <a:endParaRPr lang="en-US" dirty="0">
              <a:cs typeface="Arial" charset="0"/>
            </a:endParaRPr>
          </a:p>
        </p:txBody>
      </p:sp>
      <p:sp>
        <p:nvSpPr>
          <p:cNvPr id="6" name="Rectangle 5"/>
          <p:cNvSpPr/>
          <p:nvPr/>
        </p:nvSpPr>
        <p:spPr>
          <a:xfrm>
            <a:off x="1600200" y="6019800"/>
            <a:ext cx="7162800" cy="369332"/>
          </a:xfrm>
          <a:prstGeom prst="rect">
            <a:avLst/>
          </a:prstGeom>
        </p:spPr>
        <p:txBody>
          <a:bodyPr wrap="square">
            <a:spAutoFit/>
          </a:bodyPr>
          <a:lstStyle/>
          <a:p>
            <a:r>
              <a:rPr lang="en-US" dirty="0" smtClean="0"/>
              <a:t>Figure 4-19:  Heather Sweeney Designs Data Model with CONTACT</a:t>
            </a:r>
          </a:p>
        </p:txBody>
      </p:sp>
      <p:sp>
        <p:nvSpPr>
          <p:cNvPr id="7" name="Rectangle 6"/>
          <p:cNvSpPr/>
          <p:nvPr/>
        </p:nvSpPr>
        <p:spPr>
          <a:xfrm>
            <a:off x="3407440" y="5726668"/>
            <a:ext cx="3450560" cy="369332"/>
          </a:xfrm>
          <a:prstGeom prst="rect">
            <a:avLst/>
          </a:prstGeom>
        </p:spPr>
        <p:txBody>
          <a:bodyPr wrap="none">
            <a:spAutoFit/>
          </a:bodyPr>
          <a:lstStyle/>
          <a:p>
            <a:r>
              <a:rPr lang="en-US" dirty="0" smtClean="0"/>
              <a:t>(a) First Version with CONTACT</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54151" y="1638301"/>
            <a:ext cx="7431939" cy="3238499"/>
          </a:xfrm>
          <a:prstGeom prst="rect">
            <a:avLst/>
          </a:prstGeom>
        </p:spPr>
      </p:pic>
      <p:sp>
        <p:nvSpPr>
          <p:cNvPr id="109570" name="Rectangle 2"/>
          <p:cNvSpPr>
            <a:spLocks noGrp="1" noChangeArrowheads="1"/>
          </p:cNvSpPr>
          <p:nvPr>
            <p:ph type="title"/>
          </p:nvPr>
        </p:nvSpPr>
        <p:spPr>
          <a:xfrm>
            <a:off x="1447800" y="274638"/>
            <a:ext cx="7467600" cy="1143000"/>
          </a:xfrm>
        </p:spPr>
        <p:txBody>
          <a:bodyPr/>
          <a:lstStyle/>
          <a:p>
            <a:r>
              <a:rPr lang="en-US" sz="3200" dirty="0" smtClean="0"/>
              <a:t>Heather Sweeney Designs:</a:t>
            </a:r>
            <a:r>
              <a:rPr lang="en-US" sz="4000" dirty="0" smtClean="0"/>
              <a:t/>
            </a:r>
            <a:br>
              <a:rPr lang="en-US" sz="4000" dirty="0" smtClean="0"/>
            </a:br>
            <a:r>
              <a:rPr lang="en-US" sz="2800" dirty="0" smtClean="0"/>
              <a:t>Data Model with CONTACT as Weak Entity</a:t>
            </a:r>
          </a:p>
        </p:txBody>
      </p:sp>
      <p:sp>
        <p:nvSpPr>
          <p:cNvPr id="109571" name="Slide Number Placeholder 1"/>
          <p:cNvSpPr>
            <a:spLocks noGrp="1"/>
          </p:cNvSpPr>
          <p:nvPr>
            <p:ph type="sldNum" sz="quarter" idx="11"/>
          </p:nvPr>
        </p:nvSpPr>
        <p:spPr>
          <a:noFill/>
        </p:spPr>
        <p:txBody>
          <a:bodyPr/>
          <a:lstStyle/>
          <a:p>
            <a:r>
              <a:rPr lang="en-US" dirty="0">
                <a:cs typeface="Arial" charset="0"/>
              </a:rPr>
              <a:t>4-</a:t>
            </a:r>
            <a:fld id="{1D0FC5FA-3AAB-4167-A358-C1BE1732EC3D}" type="slidenum">
              <a:rPr lang="en-US">
                <a:cs typeface="Arial" charset="0"/>
              </a:rPr>
              <a:pPr/>
              <a:t>48</a:t>
            </a:fld>
            <a:endParaRPr lang="en-US" dirty="0">
              <a:cs typeface="Arial" charset="0"/>
            </a:endParaRPr>
          </a:p>
        </p:txBody>
      </p:sp>
      <p:sp>
        <p:nvSpPr>
          <p:cNvPr id="6" name="Rectangle 5"/>
          <p:cNvSpPr/>
          <p:nvPr/>
        </p:nvSpPr>
        <p:spPr>
          <a:xfrm>
            <a:off x="2514600" y="5726668"/>
            <a:ext cx="5562600" cy="369332"/>
          </a:xfrm>
          <a:prstGeom prst="rect">
            <a:avLst/>
          </a:prstGeom>
        </p:spPr>
        <p:txBody>
          <a:bodyPr wrap="square">
            <a:spAutoFit/>
          </a:bodyPr>
          <a:lstStyle/>
          <a:p>
            <a:r>
              <a:rPr lang="en-US" dirty="0" smtClean="0"/>
              <a:t>(b) Second Version with CONTACT as a Weak Entity</a:t>
            </a:r>
          </a:p>
        </p:txBody>
      </p:sp>
      <p:sp>
        <p:nvSpPr>
          <p:cNvPr id="7" name="Rectangle 6"/>
          <p:cNvSpPr/>
          <p:nvPr/>
        </p:nvSpPr>
        <p:spPr>
          <a:xfrm>
            <a:off x="1454151" y="6019800"/>
            <a:ext cx="7385049" cy="369332"/>
          </a:xfrm>
          <a:prstGeom prst="rect">
            <a:avLst/>
          </a:prstGeom>
        </p:spPr>
        <p:txBody>
          <a:bodyPr wrap="square">
            <a:spAutoFit/>
          </a:bodyPr>
          <a:lstStyle/>
          <a:p>
            <a:r>
              <a:rPr lang="en-US" dirty="0" smtClean="0"/>
              <a:t>Figure 4-19:  Heather Sweeney Designs Data Model with CONTACT</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54149" y="1609028"/>
            <a:ext cx="7454372" cy="3713304"/>
          </a:xfrm>
          <a:prstGeom prst="rect">
            <a:avLst/>
          </a:prstGeom>
        </p:spPr>
      </p:pic>
      <p:sp>
        <p:nvSpPr>
          <p:cNvPr id="111618" name="Rectangle 2"/>
          <p:cNvSpPr>
            <a:spLocks noGrp="1" noChangeArrowheads="1"/>
          </p:cNvSpPr>
          <p:nvPr>
            <p:ph type="title"/>
          </p:nvPr>
        </p:nvSpPr>
        <p:spPr>
          <a:xfrm>
            <a:off x="1447800" y="274638"/>
            <a:ext cx="7467600" cy="1143000"/>
          </a:xfrm>
        </p:spPr>
        <p:txBody>
          <a:bodyPr/>
          <a:lstStyle/>
          <a:p>
            <a:r>
              <a:rPr lang="en-US" sz="3200" dirty="0" smtClean="0"/>
              <a:t>Heather Sweeney Designs:</a:t>
            </a:r>
            <a:br>
              <a:rPr lang="en-US" sz="3200" dirty="0" smtClean="0"/>
            </a:br>
            <a:r>
              <a:rPr lang="en-US" sz="3200" dirty="0" smtClean="0"/>
              <a:t>Data Model with Modified CUSTOMER</a:t>
            </a:r>
          </a:p>
        </p:txBody>
      </p:sp>
      <p:sp>
        <p:nvSpPr>
          <p:cNvPr id="111619" name="Slide Number Placeholder 1"/>
          <p:cNvSpPr>
            <a:spLocks noGrp="1"/>
          </p:cNvSpPr>
          <p:nvPr>
            <p:ph type="sldNum" sz="quarter" idx="11"/>
          </p:nvPr>
        </p:nvSpPr>
        <p:spPr>
          <a:noFill/>
        </p:spPr>
        <p:txBody>
          <a:bodyPr/>
          <a:lstStyle/>
          <a:p>
            <a:r>
              <a:rPr lang="en-US" dirty="0">
                <a:cs typeface="Arial" charset="0"/>
              </a:rPr>
              <a:t>4-</a:t>
            </a:r>
            <a:fld id="{BDBE6999-6F37-4951-A67F-8AD19C5D53E0}" type="slidenum">
              <a:rPr lang="en-US">
                <a:cs typeface="Arial" charset="0"/>
              </a:rPr>
              <a:pPr/>
              <a:t>49</a:t>
            </a:fld>
            <a:endParaRPr lang="en-US" dirty="0">
              <a:cs typeface="Arial" charset="0"/>
            </a:endParaRPr>
          </a:p>
        </p:txBody>
      </p:sp>
      <p:sp>
        <p:nvSpPr>
          <p:cNvPr id="6" name="Rectangle 5"/>
          <p:cNvSpPr/>
          <p:nvPr/>
        </p:nvSpPr>
        <p:spPr>
          <a:xfrm>
            <a:off x="2743200" y="5638800"/>
            <a:ext cx="5410200" cy="369332"/>
          </a:xfrm>
          <a:prstGeom prst="rect">
            <a:avLst/>
          </a:prstGeom>
        </p:spPr>
        <p:txBody>
          <a:bodyPr wrap="square">
            <a:spAutoFit/>
          </a:bodyPr>
          <a:lstStyle/>
          <a:p>
            <a:r>
              <a:rPr lang="en-US" dirty="0" smtClean="0"/>
              <a:t>(c) Third Version with Modified CUSTOMER</a:t>
            </a:r>
          </a:p>
        </p:txBody>
      </p:sp>
      <p:sp>
        <p:nvSpPr>
          <p:cNvPr id="7" name="Rectangle 6"/>
          <p:cNvSpPr/>
          <p:nvPr/>
        </p:nvSpPr>
        <p:spPr>
          <a:xfrm>
            <a:off x="1454150" y="5955268"/>
            <a:ext cx="7385050" cy="369332"/>
          </a:xfrm>
          <a:prstGeom prst="rect">
            <a:avLst/>
          </a:prstGeom>
        </p:spPr>
        <p:txBody>
          <a:bodyPr wrap="square">
            <a:spAutoFit/>
          </a:bodyPr>
          <a:lstStyle/>
          <a:p>
            <a:r>
              <a:rPr lang="en-US" dirty="0" smtClean="0"/>
              <a:t>Figure 4-19:  Heather Sweeney Designs Data Model with CONTACT</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447800" y="274638"/>
            <a:ext cx="7467600" cy="1143000"/>
          </a:xfrm>
        </p:spPr>
        <p:txBody>
          <a:bodyPr/>
          <a:lstStyle/>
          <a:p>
            <a:r>
              <a:rPr lang="en-US" sz="3600" dirty="0" smtClean="0"/>
              <a:t>The Requirements Analysis Stage</a:t>
            </a:r>
          </a:p>
        </p:txBody>
      </p:sp>
      <p:sp>
        <p:nvSpPr>
          <p:cNvPr id="25602" name="Rectangle 3"/>
          <p:cNvSpPr>
            <a:spLocks noGrp="1" noChangeArrowheads="1"/>
          </p:cNvSpPr>
          <p:nvPr>
            <p:ph idx="1"/>
          </p:nvPr>
        </p:nvSpPr>
        <p:spPr/>
        <p:txBody>
          <a:bodyPr/>
          <a:lstStyle/>
          <a:p>
            <a:r>
              <a:rPr lang="en-US" dirty="0" smtClean="0"/>
              <a:t>Sources of requirements</a:t>
            </a:r>
          </a:p>
          <a:p>
            <a:pPr lvl="1"/>
            <a:r>
              <a:rPr lang="en-US" dirty="0" smtClean="0"/>
              <a:t>User Interviews</a:t>
            </a:r>
          </a:p>
          <a:p>
            <a:pPr lvl="1"/>
            <a:r>
              <a:rPr lang="en-US" dirty="0" smtClean="0"/>
              <a:t>Forms</a:t>
            </a:r>
          </a:p>
          <a:p>
            <a:pPr lvl="1"/>
            <a:r>
              <a:rPr lang="en-US" dirty="0" smtClean="0"/>
              <a:t>Reports</a:t>
            </a:r>
          </a:p>
          <a:p>
            <a:pPr lvl="1"/>
            <a:r>
              <a:rPr lang="en-US" dirty="0" smtClean="0"/>
              <a:t>Queries</a:t>
            </a:r>
          </a:p>
          <a:p>
            <a:pPr lvl="1"/>
            <a:r>
              <a:rPr lang="en-US" dirty="0" smtClean="0"/>
              <a:t>Use Cases</a:t>
            </a:r>
          </a:p>
          <a:p>
            <a:pPr lvl="1"/>
            <a:r>
              <a:rPr lang="en-US" dirty="0" smtClean="0"/>
              <a:t>Business Rules</a:t>
            </a:r>
          </a:p>
        </p:txBody>
      </p:sp>
      <p:sp>
        <p:nvSpPr>
          <p:cNvPr id="25603" name="Slide Number Placeholder 1"/>
          <p:cNvSpPr>
            <a:spLocks noGrp="1"/>
          </p:cNvSpPr>
          <p:nvPr>
            <p:ph type="sldNum" sz="quarter" idx="11"/>
          </p:nvPr>
        </p:nvSpPr>
        <p:spPr>
          <a:noFill/>
        </p:spPr>
        <p:txBody>
          <a:bodyPr/>
          <a:lstStyle/>
          <a:p>
            <a:r>
              <a:rPr lang="en-US" dirty="0">
                <a:cs typeface="Arial" charset="0"/>
              </a:rPr>
              <a:t>4-</a:t>
            </a:r>
            <a:fld id="{9CF94757-8200-423E-A9D9-67D5BE3F322A}" type="slidenum">
              <a:rPr lang="en-US">
                <a:cs typeface="Arial" charset="0"/>
              </a:rPr>
              <a:pPr/>
              <a:t>5</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1368" y="1600204"/>
            <a:ext cx="4347049" cy="4681805"/>
          </a:xfrm>
          <a:prstGeom prst="rect">
            <a:avLst/>
          </a:prstGeom>
        </p:spPr>
      </p:pic>
      <p:sp>
        <p:nvSpPr>
          <p:cNvPr id="113666" name="Rectangle 2"/>
          <p:cNvSpPr>
            <a:spLocks noGrp="1" noChangeArrowheads="1"/>
          </p:cNvSpPr>
          <p:nvPr>
            <p:ph type="title"/>
          </p:nvPr>
        </p:nvSpPr>
        <p:spPr>
          <a:xfrm>
            <a:off x="1447800" y="274638"/>
            <a:ext cx="7391400" cy="1143000"/>
          </a:xfrm>
        </p:spPr>
        <p:txBody>
          <a:bodyPr/>
          <a:lstStyle/>
          <a:p>
            <a:r>
              <a:rPr lang="en-US" sz="3200" dirty="0" smtClean="0"/>
              <a:t>Heather Sweeney Designs:</a:t>
            </a:r>
            <a:br>
              <a:rPr lang="en-US" sz="3200" dirty="0" smtClean="0"/>
            </a:br>
            <a:r>
              <a:rPr lang="en-US" sz="3200" dirty="0" smtClean="0"/>
              <a:t>Sales Invoice</a:t>
            </a:r>
          </a:p>
        </p:txBody>
      </p:sp>
      <p:sp>
        <p:nvSpPr>
          <p:cNvPr id="113667" name="Slide Number Placeholder 1"/>
          <p:cNvSpPr>
            <a:spLocks noGrp="1"/>
          </p:cNvSpPr>
          <p:nvPr>
            <p:ph type="sldNum" sz="quarter" idx="11"/>
          </p:nvPr>
        </p:nvSpPr>
        <p:spPr>
          <a:noFill/>
        </p:spPr>
        <p:txBody>
          <a:bodyPr/>
          <a:lstStyle/>
          <a:p>
            <a:r>
              <a:rPr lang="en-US" dirty="0">
                <a:cs typeface="Arial" charset="0"/>
              </a:rPr>
              <a:t>4-</a:t>
            </a:r>
            <a:fld id="{7D5990B5-530B-493E-BA9B-6B7F429D43D6}" type="slidenum">
              <a:rPr lang="en-US">
                <a:cs typeface="Arial" charset="0"/>
              </a:rPr>
              <a:pPr/>
              <a:t>50</a:t>
            </a:fld>
            <a:endParaRPr lang="en-US" dirty="0">
              <a:cs typeface="Arial" charset="0"/>
            </a:endParaRPr>
          </a:p>
        </p:txBody>
      </p:sp>
      <p:sp>
        <p:nvSpPr>
          <p:cNvPr id="6" name="Rectangle 5"/>
          <p:cNvSpPr/>
          <p:nvPr/>
        </p:nvSpPr>
        <p:spPr>
          <a:xfrm>
            <a:off x="6096000" y="5410200"/>
            <a:ext cx="2590800" cy="923330"/>
          </a:xfrm>
          <a:prstGeom prst="rect">
            <a:avLst/>
          </a:prstGeom>
        </p:spPr>
        <p:txBody>
          <a:bodyPr wrap="square">
            <a:spAutoFit/>
          </a:bodyPr>
          <a:lstStyle/>
          <a:p>
            <a:r>
              <a:rPr lang="en-US" dirty="0" smtClean="0"/>
              <a:t>Figure 4-20: Heather Sweeney Designs Sales Invoice</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62200" y="1593442"/>
            <a:ext cx="5715000" cy="4211052"/>
          </a:xfrm>
          <a:prstGeom prst="rect">
            <a:avLst/>
          </a:prstGeom>
        </p:spPr>
      </p:pic>
      <p:sp>
        <p:nvSpPr>
          <p:cNvPr id="115714" name="Rectangle 2"/>
          <p:cNvSpPr>
            <a:spLocks noGrp="1" noChangeArrowheads="1"/>
          </p:cNvSpPr>
          <p:nvPr>
            <p:ph type="title"/>
          </p:nvPr>
        </p:nvSpPr>
        <p:spPr/>
        <p:txBody>
          <a:bodyPr/>
          <a:lstStyle/>
          <a:p>
            <a:r>
              <a:rPr lang="en-US" sz="3200" dirty="0" smtClean="0"/>
              <a:t>Heather Sweeney Designs:</a:t>
            </a:r>
            <a:br>
              <a:rPr lang="en-US" sz="3200" dirty="0" smtClean="0"/>
            </a:br>
            <a:r>
              <a:rPr lang="en-US" sz="3600" dirty="0" smtClean="0"/>
              <a:t>Data Model with INVOICE</a:t>
            </a:r>
          </a:p>
        </p:txBody>
      </p:sp>
      <p:sp>
        <p:nvSpPr>
          <p:cNvPr id="115715" name="Slide Number Placeholder 1"/>
          <p:cNvSpPr>
            <a:spLocks noGrp="1"/>
          </p:cNvSpPr>
          <p:nvPr>
            <p:ph type="sldNum" sz="quarter" idx="11"/>
          </p:nvPr>
        </p:nvSpPr>
        <p:spPr>
          <a:noFill/>
        </p:spPr>
        <p:txBody>
          <a:bodyPr/>
          <a:lstStyle/>
          <a:p>
            <a:r>
              <a:rPr lang="en-US" dirty="0">
                <a:cs typeface="Arial" charset="0"/>
              </a:rPr>
              <a:t>4-</a:t>
            </a:r>
            <a:fld id="{83189967-A6A8-4F39-88DC-B8DD2024525E}" type="slidenum">
              <a:rPr lang="en-US">
                <a:cs typeface="Arial" charset="0"/>
              </a:rPr>
              <a:pPr/>
              <a:t>51</a:t>
            </a:fld>
            <a:endParaRPr lang="en-US" dirty="0">
              <a:cs typeface="Arial" charset="0"/>
            </a:endParaRPr>
          </a:p>
        </p:txBody>
      </p:sp>
      <p:sp>
        <p:nvSpPr>
          <p:cNvPr id="6" name="Rectangle 5"/>
          <p:cNvSpPr/>
          <p:nvPr/>
        </p:nvSpPr>
        <p:spPr>
          <a:xfrm>
            <a:off x="3688993" y="5715000"/>
            <a:ext cx="2788007" cy="369332"/>
          </a:xfrm>
          <a:prstGeom prst="rect">
            <a:avLst/>
          </a:prstGeom>
        </p:spPr>
        <p:txBody>
          <a:bodyPr wrap="none">
            <a:spAutoFit/>
          </a:bodyPr>
          <a:lstStyle/>
          <a:p>
            <a:r>
              <a:rPr lang="en-US" dirty="0" smtClean="0"/>
              <a:t>(a) Version with INVOICE</a:t>
            </a:r>
          </a:p>
        </p:txBody>
      </p:sp>
      <p:sp>
        <p:nvSpPr>
          <p:cNvPr id="7" name="Rectangle 6"/>
          <p:cNvSpPr/>
          <p:nvPr/>
        </p:nvSpPr>
        <p:spPr>
          <a:xfrm>
            <a:off x="1752600" y="6019800"/>
            <a:ext cx="7086600" cy="369332"/>
          </a:xfrm>
          <a:prstGeom prst="rect">
            <a:avLst/>
          </a:prstGeom>
        </p:spPr>
        <p:txBody>
          <a:bodyPr wrap="square">
            <a:spAutoFit/>
          </a:bodyPr>
          <a:lstStyle/>
          <a:p>
            <a:r>
              <a:rPr lang="en-US" dirty="0" smtClean="0"/>
              <a:t>Figure 4-21:  The Final Data Model for Heather Sweeney Designs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62200" y="1600200"/>
            <a:ext cx="5675981" cy="4175354"/>
          </a:xfrm>
          <a:prstGeom prst="rect">
            <a:avLst/>
          </a:prstGeom>
        </p:spPr>
      </p:pic>
      <p:sp>
        <p:nvSpPr>
          <p:cNvPr id="117762" name="Rectangle 2"/>
          <p:cNvSpPr>
            <a:spLocks noGrp="1" noChangeArrowheads="1"/>
          </p:cNvSpPr>
          <p:nvPr>
            <p:ph type="title"/>
          </p:nvPr>
        </p:nvSpPr>
        <p:spPr/>
        <p:txBody>
          <a:bodyPr/>
          <a:lstStyle/>
          <a:p>
            <a:r>
              <a:rPr lang="en-US" sz="3200" dirty="0" smtClean="0"/>
              <a:t>Heather Sweeney Designs:</a:t>
            </a:r>
            <a:br>
              <a:rPr lang="en-US" sz="3200" dirty="0" smtClean="0"/>
            </a:br>
            <a:r>
              <a:rPr lang="en-US" sz="3600" dirty="0" smtClean="0"/>
              <a:t>Data Model with LINE_ITEM</a:t>
            </a:r>
          </a:p>
        </p:txBody>
      </p:sp>
      <p:sp>
        <p:nvSpPr>
          <p:cNvPr id="117763" name="Slide Number Placeholder 1"/>
          <p:cNvSpPr>
            <a:spLocks noGrp="1"/>
          </p:cNvSpPr>
          <p:nvPr>
            <p:ph type="sldNum" sz="quarter" idx="11"/>
          </p:nvPr>
        </p:nvSpPr>
        <p:spPr>
          <a:noFill/>
        </p:spPr>
        <p:txBody>
          <a:bodyPr/>
          <a:lstStyle/>
          <a:p>
            <a:r>
              <a:rPr lang="en-US" dirty="0">
                <a:cs typeface="Arial" charset="0"/>
              </a:rPr>
              <a:t>4-</a:t>
            </a:r>
            <a:fld id="{780271F8-AFD2-48DD-A201-A256A8DDE14A}" type="slidenum">
              <a:rPr lang="en-US">
                <a:cs typeface="Arial" charset="0"/>
              </a:rPr>
              <a:pPr/>
              <a:t>52</a:t>
            </a:fld>
            <a:endParaRPr lang="en-US" dirty="0">
              <a:cs typeface="Arial" charset="0"/>
            </a:endParaRPr>
          </a:p>
        </p:txBody>
      </p:sp>
      <p:sp>
        <p:nvSpPr>
          <p:cNvPr id="6" name="Rectangle 5"/>
          <p:cNvSpPr/>
          <p:nvPr/>
        </p:nvSpPr>
        <p:spPr>
          <a:xfrm>
            <a:off x="3750675" y="5715000"/>
            <a:ext cx="3031664" cy="369332"/>
          </a:xfrm>
          <a:prstGeom prst="rect">
            <a:avLst/>
          </a:prstGeom>
        </p:spPr>
        <p:txBody>
          <a:bodyPr wrap="none">
            <a:spAutoFit/>
          </a:bodyPr>
          <a:lstStyle/>
          <a:p>
            <a:r>
              <a:rPr lang="en-US" dirty="0" smtClean="0"/>
              <a:t>(b) Version with LINE_ITEM</a:t>
            </a:r>
          </a:p>
        </p:txBody>
      </p:sp>
      <p:sp>
        <p:nvSpPr>
          <p:cNvPr id="7" name="Rectangle 6"/>
          <p:cNvSpPr/>
          <p:nvPr/>
        </p:nvSpPr>
        <p:spPr>
          <a:xfrm>
            <a:off x="1752600" y="6019800"/>
            <a:ext cx="7010400" cy="369332"/>
          </a:xfrm>
          <a:prstGeom prst="rect">
            <a:avLst/>
          </a:prstGeom>
        </p:spPr>
        <p:txBody>
          <a:bodyPr wrap="square">
            <a:spAutoFit/>
          </a:bodyPr>
          <a:lstStyle/>
          <a:p>
            <a:r>
              <a:rPr lang="en-US" dirty="0" smtClean="0"/>
              <a:t>Figure 4-21: The Final Data Model for Heather Sweeney Designs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3200" dirty="0" smtClean="0"/>
              <a:t>Heather Sweeney Designs:</a:t>
            </a:r>
            <a:br>
              <a:rPr lang="en-US" sz="3200" dirty="0" smtClean="0"/>
            </a:br>
            <a:r>
              <a:rPr lang="en-US" sz="3600" dirty="0" smtClean="0"/>
              <a:t>Final Data Model</a:t>
            </a:r>
          </a:p>
        </p:txBody>
      </p:sp>
      <p:sp>
        <p:nvSpPr>
          <p:cNvPr id="119811" name="Slide Number Placeholder 1"/>
          <p:cNvSpPr>
            <a:spLocks noGrp="1"/>
          </p:cNvSpPr>
          <p:nvPr>
            <p:ph type="sldNum" sz="quarter" idx="11"/>
          </p:nvPr>
        </p:nvSpPr>
        <p:spPr>
          <a:noFill/>
        </p:spPr>
        <p:txBody>
          <a:bodyPr/>
          <a:lstStyle/>
          <a:p>
            <a:r>
              <a:rPr lang="en-US" dirty="0">
                <a:cs typeface="Arial" charset="0"/>
              </a:rPr>
              <a:t>4-</a:t>
            </a:r>
            <a:fld id="{38AC9973-CC7E-4D37-8D76-53FB713EE207}" type="slidenum">
              <a:rPr lang="en-US">
                <a:cs typeface="Arial" charset="0"/>
              </a:rPr>
              <a:pPr/>
              <a:t>53</a:t>
            </a:fld>
            <a:endParaRPr lang="en-US" dirty="0">
              <a:cs typeface="Arial" charset="0"/>
            </a:endParaRPr>
          </a:p>
        </p:txBody>
      </p:sp>
      <p:sp>
        <p:nvSpPr>
          <p:cNvPr id="6" name="Rectangle 5"/>
          <p:cNvSpPr/>
          <p:nvPr/>
        </p:nvSpPr>
        <p:spPr>
          <a:xfrm>
            <a:off x="3461648" y="5715000"/>
            <a:ext cx="3091552" cy="369332"/>
          </a:xfrm>
          <a:prstGeom prst="rect">
            <a:avLst/>
          </a:prstGeom>
        </p:spPr>
        <p:txBody>
          <a:bodyPr wrap="none">
            <a:spAutoFit/>
          </a:bodyPr>
          <a:lstStyle/>
          <a:p>
            <a:r>
              <a:rPr lang="en-US" dirty="0" smtClean="0"/>
              <a:t>(c) The Finished Data Model</a:t>
            </a:r>
          </a:p>
        </p:txBody>
      </p:sp>
      <p:sp>
        <p:nvSpPr>
          <p:cNvPr id="7" name="Rectangle 6"/>
          <p:cNvSpPr/>
          <p:nvPr/>
        </p:nvSpPr>
        <p:spPr>
          <a:xfrm>
            <a:off x="1828800" y="6019800"/>
            <a:ext cx="6934200" cy="369332"/>
          </a:xfrm>
          <a:prstGeom prst="rect">
            <a:avLst/>
          </a:prstGeom>
        </p:spPr>
        <p:txBody>
          <a:bodyPr wrap="square">
            <a:spAutoFit/>
          </a:bodyPr>
          <a:lstStyle/>
          <a:p>
            <a:r>
              <a:rPr lang="en-US" dirty="0" smtClean="0"/>
              <a:t>Figure 4-21:  The Final Data Model for Heather Sweeney Designs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4" name="Picture 3"/>
          <p:cNvPicPr>
            <a:picLocks noChangeAspect="1"/>
          </p:cNvPicPr>
          <p:nvPr/>
        </p:nvPicPr>
        <p:blipFill>
          <a:blip r:embed="rId3"/>
          <a:stretch>
            <a:fillRect/>
          </a:stretch>
        </p:blipFill>
        <p:spPr>
          <a:xfrm>
            <a:off x="2507876" y="1600200"/>
            <a:ext cx="5493124" cy="41148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r>
              <a:rPr lang="en-US" sz="3200" dirty="0" smtClean="0"/>
              <a:t>Heather Sweeney Designs:</a:t>
            </a:r>
            <a:br>
              <a:rPr lang="en-US" sz="3200" dirty="0" smtClean="0"/>
            </a:br>
            <a:r>
              <a:rPr lang="en-US" sz="3200" dirty="0" smtClean="0"/>
              <a:t>Business Rules and Model Validation</a:t>
            </a:r>
            <a:endParaRPr lang="en-US" sz="3600" dirty="0" smtClean="0"/>
          </a:p>
        </p:txBody>
      </p:sp>
      <p:sp>
        <p:nvSpPr>
          <p:cNvPr id="123906" name="Rectangle 5"/>
          <p:cNvSpPr>
            <a:spLocks noGrp="1" noChangeArrowheads="1"/>
          </p:cNvSpPr>
          <p:nvPr>
            <p:ph idx="1"/>
          </p:nvPr>
        </p:nvSpPr>
        <p:spPr/>
        <p:txBody>
          <a:bodyPr/>
          <a:lstStyle/>
          <a:p>
            <a:pPr>
              <a:lnSpc>
                <a:spcPct val="90000"/>
              </a:lnSpc>
            </a:pPr>
            <a:r>
              <a:rPr lang="en-US" b="1" dirty="0" smtClean="0"/>
              <a:t>Business rules</a:t>
            </a:r>
            <a:r>
              <a:rPr lang="en-US" dirty="0" smtClean="0"/>
              <a:t> may constrain the model and need to be recorded.</a:t>
            </a:r>
          </a:p>
          <a:p>
            <a:pPr lvl="1">
              <a:lnSpc>
                <a:spcPct val="90000"/>
              </a:lnSpc>
            </a:pPr>
            <a:r>
              <a:rPr lang="en-US" dirty="0" smtClean="0"/>
              <a:t>Heather Sweeney Designs has a business rule that no more than one form letter or email per day is to be sent to a customer.</a:t>
            </a:r>
          </a:p>
          <a:p>
            <a:pPr>
              <a:lnSpc>
                <a:spcPct val="90000"/>
              </a:lnSpc>
            </a:pPr>
            <a:r>
              <a:rPr lang="en-US" dirty="0" smtClean="0"/>
              <a:t>After the data model has been completed, it needs to be validated.</a:t>
            </a:r>
          </a:p>
          <a:p>
            <a:pPr lvl="1">
              <a:lnSpc>
                <a:spcPct val="90000"/>
              </a:lnSpc>
            </a:pPr>
            <a:r>
              <a:rPr lang="en-US" b="1" dirty="0" smtClean="0"/>
              <a:t>Prototyping</a:t>
            </a:r>
            <a:r>
              <a:rPr lang="en-US" dirty="0" smtClean="0"/>
              <a:t> is commonly used to validate forms and reports.</a:t>
            </a:r>
            <a:endParaRPr lang="en-US" sz="2400" dirty="0" smtClean="0"/>
          </a:p>
        </p:txBody>
      </p:sp>
      <p:sp>
        <p:nvSpPr>
          <p:cNvPr id="123907" name="Slide Number Placeholder 1"/>
          <p:cNvSpPr>
            <a:spLocks noGrp="1"/>
          </p:cNvSpPr>
          <p:nvPr>
            <p:ph type="sldNum" sz="quarter" idx="11"/>
          </p:nvPr>
        </p:nvSpPr>
        <p:spPr>
          <a:noFill/>
        </p:spPr>
        <p:txBody>
          <a:bodyPr/>
          <a:lstStyle/>
          <a:p>
            <a:r>
              <a:rPr lang="en-US" dirty="0">
                <a:cs typeface="Arial" charset="0"/>
              </a:rPr>
              <a:t>4-</a:t>
            </a:r>
            <a:fld id="{428498D4-445E-40DA-9776-B8AC8A9EEE97}" type="slidenum">
              <a:rPr lang="en-US">
                <a:cs typeface="Arial" charset="0"/>
              </a:rPr>
              <a:pPr/>
              <a:t>54</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09" name="Picture 2" descr="cid:3287383400_2177562"/>
          <p:cNvPicPr>
            <a:picLocks noChangeAspect="1" noChangeArrowheads="1"/>
          </p:cNvPicPr>
          <p:nvPr/>
        </p:nvPicPr>
        <p:blipFill>
          <a:blip r:embed="rId3" r:link="rId4" cstate="print"/>
          <a:srcRect/>
          <a:stretch>
            <a:fillRect/>
          </a:stretch>
        </p:blipFill>
        <p:spPr bwMode="auto">
          <a:xfrm>
            <a:off x="1676400" y="1600200"/>
            <a:ext cx="6861175" cy="2238375"/>
          </a:xfrm>
          <a:prstGeom prst="rect">
            <a:avLst/>
          </a:prstGeom>
          <a:solidFill>
            <a:schemeClr val="hlink"/>
          </a:solidFill>
          <a:ln w="9525">
            <a:solidFill>
              <a:schemeClr val="bg1"/>
            </a:solidFill>
            <a:miter lim="800000"/>
            <a:headEnd/>
            <a:tailEnd/>
          </a:ln>
        </p:spPr>
      </p:pic>
      <p:sp>
        <p:nvSpPr>
          <p:cNvPr id="17410" name="Rectangle 3"/>
          <p:cNvSpPr>
            <a:spLocks noChangeArrowheads="1"/>
          </p:cNvSpPr>
          <p:nvPr/>
        </p:nvSpPr>
        <p:spPr bwMode="auto">
          <a:xfrm>
            <a:off x="1912938" y="3844925"/>
            <a:ext cx="6697662" cy="1314450"/>
          </a:xfrm>
          <a:prstGeom prst="rect">
            <a:avLst/>
          </a:prstGeom>
          <a:noFill/>
          <a:ln w="9525">
            <a:noFill/>
            <a:miter lim="800000"/>
            <a:headEnd/>
            <a:tailEnd/>
          </a:ln>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17411" name="Rectangle 5"/>
          <p:cNvSpPr txBox="1">
            <a:spLocks noGrp="1" noChangeArrowheads="1"/>
          </p:cNvSpPr>
          <p:nvPr/>
        </p:nvSpPr>
        <p:spPr bwMode="auto">
          <a:xfrm>
            <a:off x="1905000" y="5410200"/>
            <a:ext cx="6858000" cy="609600"/>
          </a:xfrm>
          <a:prstGeom prst="rect">
            <a:avLst/>
          </a:prstGeom>
          <a:noFill/>
          <a:ln w="9525">
            <a:noFill/>
            <a:miter lim="800000"/>
            <a:headEnd/>
            <a:tailEnd/>
          </a:ln>
        </p:spPr>
        <p:txBody>
          <a:bodyPr anchor="b"/>
          <a:lstStyle/>
          <a:p>
            <a:pPr algn="ctr"/>
            <a:r>
              <a:rPr lang="en-US" dirty="0">
                <a:solidFill>
                  <a:srgbClr val="000000"/>
                </a:solidFill>
                <a:latin typeface="Tahoma" pitchFamily="34" charset="0"/>
              </a:rPr>
              <a:t>Copyright © </a:t>
            </a:r>
            <a:r>
              <a:rPr lang="en-US" dirty="0" smtClean="0">
                <a:solidFill>
                  <a:srgbClr val="000000"/>
                </a:solidFill>
                <a:latin typeface="Tahoma" pitchFamily="34" charset="0"/>
              </a:rPr>
              <a:t>2015 </a:t>
            </a:r>
            <a:r>
              <a:rPr lang="en-US" dirty="0">
                <a:solidFill>
                  <a:srgbClr val="000000"/>
                </a:solidFill>
                <a:latin typeface="Tahoma" pitchFamily="34" charset="0"/>
              </a:rPr>
              <a:t>Pearson Education, Inc.  </a:t>
            </a:r>
          </a:p>
          <a:p>
            <a:pPr algn="ctr"/>
            <a:r>
              <a:rPr lang="en-US" dirty="0">
                <a:solidFill>
                  <a:srgbClr val="000000"/>
                </a:solidFill>
                <a:latin typeface="Tahoma" pitchFamily="34" charset="0"/>
              </a:rPr>
              <a:t>Publishing as Prentice Hall</a:t>
            </a:r>
            <a:endParaRPr lang="en-US" dirty="0">
              <a:solidFill>
                <a:srgbClr val="000000"/>
              </a:solidFill>
            </a:endParaRPr>
          </a:p>
        </p:txBody>
      </p:sp>
      <p:sp>
        <p:nvSpPr>
          <p:cNvPr id="7" name="Text Box 4"/>
          <p:cNvSpPr txBox="1">
            <a:spLocks noChangeArrowheads="1"/>
          </p:cNvSpPr>
          <p:nvPr/>
        </p:nvSpPr>
        <p:spPr bwMode="auto">
          <a:xfrm>
            <a:off x="1600200" y="228600"/>
            <a:ext cx="7315200" cy="1098550"/>
          </a:xfrm>
          <a:prstGeom prst="rect">
            <a:avLst/>
          </a:prstGeom>
          <a:noFill/>
          <a:ln w="9525">
            <a:noFill/>
            <a:miter lim="800000"/>
            <a:headEnd/>
            <a:tailEnd/>
          </a:ln>
        </p:spPr>
        <p:txBody>
          <a:bodyPr>
            <a:spAutoFit/>
          </a:bodyPr>
          <a:lstStyle/>
          <a:p>
            <a:pPr algn="ctr">
              <a:spcBef>
                <a:spcPct val="50000"/>
              </a:spcBef>
            </a:pPr>
            <a:r>
              <a:rPr lang="en-US" sz="2400" dirty="0">
                <a:solidFill>
                  <a:srgbClr val="C00000"/>
                </a:solidFill>
                <a:latin typeface="Lucida Sans" pitchFamily="34" charset="0"/>
              </a:rPr>
              <a:t>DAVID M. KROENKE and DAVID J. AUER </a:t>
            </a:r>
          </a:p>
          <a:p>
            <a:pPr algn="ctr">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extLst>
      <p:ext uri="{BB962C8B-B14F-4D97-AF65-F5344CB8AC3E}">
        <p14:creationId xmlns:p14="http://schemas.microsoft.com/office/powerpoint/2010/main" val="239125512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1524000" y="3124200"/>
            <a:ext cx="7391400" cy="3604260"/>
          </a:xfrm>
          <a:prstGeom prst="rect">
            <a:avLst/>
          </a:prstGeom>
        </p:spPr>
      </p:pic>
      <p:sp>
        <p:nvSpPr>
          <p:cNvPr id="125954" name="Rectangle 2"/>
          <p:cNvSpPr>
            <a:spLocks noGrp="1" noChangeArrowheads="1"/>
          </p:cNvSpPr>
          <p:nvPr>
            <p:ph type="ctrTitle"/>
          </p:nvPr>
        </p:nvSpPr>
        <p:spPr>
          <a:xfrm>
            <a:off x="1676400" y="2209800"/>
            <a:ext cx="7239000" cy="762000"/>
          </a:xfrm>
        </p:spPr>
        <p:txBody>
          <a:bodyPr/>
          <a:lstStyle/>
          <a:p>
            <a:r>
              <a:rPr lang="en-US" sz="2800" b="1" dirty="0" smtClean="0">
                <a:solidFill>
                  <a:schemeClr val="tx1">
                    <a:lumMod val="65000"/>
                    <a:lumOff val="35000"/>
                  </a:schemeClr>
                </a:solidFill>
              </a:rPr>
              <a:t>Data Modeling and the</a:t>
            </a:r>
            <a:br>
              <a:rPr lang="en-US" sz="2800" b="1" dirty="0" smtClean="0">
                <a:solidFill>
                  <a:schemeClr val="tx1">
                    <a:lumMod val="65000"/>
                    <a:lumOff val="35000"/>
                  </a:schemeClr>
                </a:solidFill>
              </a:rPr>
            </a:br>
            <a:r>
              <a:rPr lang="en-US" sz="2800" b="1" dirty="0" smtClean="0">
                <a:solidFill>
                  <a:schemeClr val="tx1">
                    <a:lumMod val="65000"/>
                    <a:lumOff val="35000"/>
                  </a:schemeClr>
                </a:solidFill>
              </a:rPr>
              <a:t>Entity-Relationship Model</a:t>
            </a:r>
            <a:endParaRPr lang="en-US" sz="2800" dirty="0" smtClean="0">
              <a:solidFill>
                <a:schemeClr val="tx1">
                  <a:lumMod val="65000"/>
                  <a:lumOff val="35000"/>
                </a:schemeClr>
              </a:solidFill>
            </a:endParaRPr>
          </a:p>
        </p:txBody>
      </p:sp>
      <p:sp>
        <p:nvSpPr>
          <p:cNvPr id="125955" name="Rectangle 3"/>
          <p:cNvSpPr>
            <a:spLocks noGrp="1" noChangeArrowheads="1"/>
          </p:cNvSpPr>
          <p:nvPr>
            <p:ph type="subTitle" idx="1"/>
          </p:nvPr>
        </p:nvSpPr>
        <p:spPr>
          <a:xfrm>
            <a:off x="1676400" y="1676400"/>
            <a:ext cx="7239000" cy="533400"/>
          </a:xfrm>
        </p:spPr>
        <p:txBody>
          <a:bodyPr/>
          <a:lstStyle/>
          <a:p>
            <a:pPr>
              <a:lnSpc>
                <a:spcPct val="90000"/>
              </a:lnSpc>
            </a:pPr>
            <a:r>
              <a:rPr lang="en-US" dirty="0" smtClean="0">
                <a:solidFill>
                  <a:srgbClr val="C00000"/>
                </a:solidFill>
              </a:rPr>
              <a:t>End of Presentation on Chapter Four</a:t>
            </a:r>
          </a:p>
        </p:txBody>
      </p:sp>
      <p:sp>
        <p:nvSpPr>
          <p:cNvPr id="125956" name="Text Box 4"/>
          <p:cNvSpPr txBox="1">
            <a:spLocks noChangeArrowheads="1"/>
          </p:cNvSpPr>
          <p:nvPr/>
        </p:nvSpPr>
        <p:spPr bwMode="auto">
          <a:xfrm>
            <a:off x="1600200" y="228600"/>
            <a:ext cx="7315200" cy="1098550"/>
          </a:xfrm>
          <a:prstGeom prst="rect">
            <a:avLst/>
          </a:prstGeom>
          <a:noFill/>
          <a:ln w="9525">
            <a:noFill/>
            <a:miter lim="800000"/>
            <a:headEnd/>
            <a:tailEnd/>
          </a:ln>
        </p:spPr>
        <p:txBody>
          <a:bodyPr>
            <a:spAutoFit/>
          </a:bodyPr>
          <a:lstStyle/>
          <a:p>
            <a:pPr algn="ctr">
              <a:spcBef>
                <a:spcPct val="50000"/>
              </a:spcBef>
            </a:pPr>
            <a:r>
              <a:rPr lang="en-US" sz="2400" dirty="0">
                <a:solidFill>
                  <a:srgbClr val="C00000"/>
                </a:solidFill>
                <a:latin typeface="Lucida Sans" pitchFamily="34" charset="0"/>
              </a:rPr>
              <a:t>DAVID M. KROENKE and DAVID J. AUER </a:t>
            </a:r>
          </a:p>
          <a:p>
            <a:pPr algn="ctr">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447800" y="274638"/>
            <a:ext cx="7467600" cy="1143000"/>
          </a:xfrm>
        </p:spPr>
        <p:txBody>
          <a:bodyPr/>
          <a:lstStyle/>
          <a:p>
            <a:r>
              <a:rPr lang="en-US" sz="3600" dirty="0" smtClean="0"/>
              <a:t>Requirements Become the</a:t>
            </a:r>
            <a:br>
              <a:rPr lang="en-US" sz="3600" dirty="0" smtClean="0"/>
            </a:br>
            <a:r>
              <a:rPr lang="en-US" sz="3600" dirty="0" smtClean="0"/>
              <a:t>E-R Data Model</a:t>
            </a:r>
          </a:p>
        </p:txBody>
      </p:sp>
      <p:sp>
        <p:nvSpPr>
          <p:cNvPr id="27650" name="Rectangle 3"/>
          <p:cNvSpPr>
            <a:spLocks noGrp="1" noChangeArrowheads="1"/>
          </p:cNvSpPr>
          <p:nvPr>
            <p:ph idx="1"/>
          </p:nvPr>
        </p:nvSpPr>
        <p:spPr/>
        <p:txBody>
          <a:bodyPr/>
          <a:lstStyle/>
          <a:p>
            <a:pPr>
              <a:lnSpc>
                <a:spcPct val="90000"/>
              </a:lnSpc>
            </a:pPr>
            <a:r>
              <a:rPr lang="en-US" dirty="0" smtClean="0"/>
              <a:t>After the requirements have been gathered, they are transformed into an Entity Relationship (E-R) Data Model.</a:t>
            </a:r>
          </a:p>
          <a:p>
            <a:pPr>
              <a:lnSpc>
                <a:spcPct val="90000"/>
              </a:lnSpc>
            </a:pPr>
            <a:r>
              <a:rPr lang="en-US" dirty="0" smtClean="0"/>
              <a:t>The most important elements of E-R Models are:</a:t>
            </a:r>
          </a:p>
          <a:p>
            <a:pPr lvl="1">
              <a:lnSpc>
                <a:spcPct val="90000"/>
              </a:lnSpc>
            </a:pPr>
            <a:r>
              <a:rPr lang="en-US" dirty="0" smtClean="0"/>
              <a:t>Entities</a:t>
            </a:r>
          </a:p>
          <a:p>
            <a:pPr lvl="1">
              <a:lnSpc>
                <a:spcPct val="90000"/>
              </a:lnSpc>
            </a:pPr>
            <a:r>
              <a:rPr lang="en-US" dirty="0" smtClean="0"/>
              <a:t>Attributes</a:t>
            </a:r>
          </a:p>
          <a:p>
            <a:pPr lvl="1">
              <a:lnSpc>
                <a:spcPct val="90000"/>
              </a:lnSpc>
            </a:pPr>
            <a:r>
              <a:rPr lang="en-US" dirty="0" smtClean="0"/>
              <a:t>Identifiers</a:t>
            </a:r>
          </a:p>
          <a:p>
            <a:pPr lvl="1">
              <a:lnSpc>
                <a:spcPct val="90000"/>
              </a:lnSpc>
            </a:pPr>
            <a:r>
              <a:rPr lang="en-US" dirty="0" smtClean="0"/>
              <a:t>Relationships</a:t>
            </a:r>
          </a:p>
        </p:txBody>
      </p:sp>
      <p:sp>
        <p:nvSpPr>
          <p:cNvPr id="27651" name="Slide Number Placeholder 1"/>
          <p:cNvSpPr>
            <a:spLocks noGrp="1"/>
          </p:cNvSpPr>
          <p:nvPr>
            <p:ph type="sldNum" sz="quarter" idx="11"/>
          </p:nvPr>
        </p:nvSpPr>
        <p:spPr>
          <a:noFill/>
        </p:spPr>
        <p:txBody>
          <a:bodyPr/>
          <a:lstStyle/>
          <a:p>
            <a:r>
              <a:rPr lang="en-US" dirty="0">
                <a:cs typeface="Arial" charset="0"/>
              </a:rPr>
              <a:t>4-</a:t>
            </a:r>
            <a:fld id="{94B14B43-8595-45D8-A4F4-A5BF57783CD7}" type="slidenum">
              <a:rPr lang="en-US">
                <a:cs typeface="Arial" charset="0"/>
              </a:rPr>
              <a:pPr/>
              <a:t>6</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447800" y="274638"/>
            <a:ext cx="7239000" cy="1096962"/>
          </a:xfrm>
        </p:spPr>
        <p:txBody>
          <a:bodyPr/>
          <a:lstStyle/>
          <a:p>
            <a:r>
              <a:rPr lang="en-US" sz="3600" dirty="0" smtClean="0"/>
              <a:t>Entity Class versus Entity Instance</a:t>
            </a:r>
          </a:p>
        </p:txBody>
      </p:sp>
      <p:sp>
        <p:nvSpPr>
          <p:cNvPr id="29698" name="Rectangle 3"/>
          <p:cNvSpPr>
            <a:spLocks noGrp="1" noChangeArrowheads="1"/>
          </p:cNvSpPr>
          <p:nvPr>
            <p:ph idx="1"/>
          </p:nvPr>
        </p:nvSpPr>
        <p:spPr/>
        <p:txBody>
          <a:bodyPr/>
          <a:lstStyle/>
          <a:p>
            <a:r>
              <a:rPr lang="en-US" dirty="0" smtClean="0"/>
              <a:t>An </a:t>
            </a:r>
            <a:r>
              <a:rPr lang="en-US" b="1" dirty="0" smtClean="0"/>
              <a:t>entity class</a:t>
            </a:r>
            <a:r>
              <a:rPr lang="en-US" dirty="0" smtClean="0"/>
              <a:t> is a description of the structure and format of the occurrences of the entity.</a:t>
            </a:r>
          </a:p>
          <a:p>
            <a:r>
              <a:rPr lang="en-US" dirty="0" smtClean="0"/>
              <a:t>An </a:t>
            </a:r>
            <a:r>
              <a:rPr lang="en-US" b="1" dirty="0" smtClean="0"/>
              <a:t>entity instance</a:t>
            </a:r>
            <a:r>
              <a:rPr lang="en-US" dirty="0" smtClean="0"/>
              <a:t> is a specific occurrence of an entity within an entity class.</a:t>
            </a:r>
          </a:p>
        </p:txBody>
      </p:sp>
      <p:sp>
        <p:nvSpPr>
          <p:cNvPr id="29699" name="Slide Number Placeholder 1"/>
          <p:cNvSpPr>
            <a:spLocks noGrp="1"/>
          </p:cNvSpPr>
          <p:nvPr>
            <p:ph type="sldNum" sz="quarter" idx="11"/>
          </p:nvPr>
        </p:nvSpPr>
        <p:spPr>
          <a:noFill/>
        </p:spPr>
        <p:txBody>
          <a:bodyPr/>
          <a:lstStyle/>
          <a:p>
            <a:r>
              <a:rPr lang="en-US" dirty="0">
                <a:cs typeface="Arial" charset="0"/>
              </a:rPr>
              <a:t>4-</a:t>
            </a:r>
            <a:fld id="{C3E5E972-9570-4446-A63C-A956A694B712}" type="slidenum">
              <a:rPr lang="en-US">
                <a:cs typeface="Arial" charset="0"/>
              </a:rPr>
              <a:pPr/>
              <a:t>7</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705" y="1676400"/>
            <a:ext cx="3381375" cy="40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6" name="Rectangle 2"/>
          <p:cNvSpPr>
            <a:spLocks noGrp="1" noChangeArrowheads="1"/>
          </p:cNvSpPr>
          <p:nvPr>
            <p:ph type="title"/>
          </p:nvPr>
        </p:nvSpPr>
        <p:spPr/>
        <p:txBody>
          <a:bodyPr/>
          <a:lstStyle/>
          <a:p>
            <a:r>
              <a:rPr lang="en-US" sz="3600" dirty="0" smtClean="0"/>
              <a:t>Entity Class and Entity Instance</a:t>
            </a:r>
          </a:p>
        </p:txBody>
      </p:sp>
      <p:sp>
        <p:nvSpPr>
          <p:cNvPr id="31747" name="Slide Number Placeholder 1"/>
          <p:cNvSpPr>
            <a:spLocks noGrp="1"/>
          </p:cNvSpPr>
          <p:nvPr>
            <p:ph type="sldNum" sz="quarter" idx="11"/>
          </p:nvPr>
        </p:nvSpPr>
        <p:spPr>
          <a:noFill/>
        </p:spPr>
        <p:txBody>
          <a:bodyPr/>
          <a:lstStyle/>
          <a:p>
            <a:r>
              <a:rPr lang="en-US" dirty="0">
                <a:cs typeface="Arial" charset="0"/>
              </a:rPr>
              <a:t>4-</a:t>
            </a:r>
            <a:fld id="{EBF24A4E-33CB-420B-8CBB-8B9F36B3AE73}" type="slidenum">
              <a:rPr lang="en-US">
                <a:cs typeface="Arial" charset="0"/>
              </a:rPr>
              <a:pPr/>
              <a:t>8</a:t>
            </a:fld>
            <a:endParaRPr lang="en-US" dirty="0">
              <a:cs typeface="Arial" charset="0"/>
            </a:endParaRPr>
          </a:p>
        </p:txBody>
      </p:sp>
      <p:sp>
        <p:nvSpPr>
          <p:cNvPr id="6" name="Rectangle 5"/>
          <p:cNvSpPr/>
          <p:nvPr/>
        </p:nvSpPr>
        <p:spPr>
          <a:xfrm>
            <a:off x="2286000" y="5879068"/>
            <a:ext cx="6248400" cy="369332"/>
          </a:xfrm>
          <a:prstGeom prst="rect">
            <a:avLst/>
          </a:prstGeom>
        </p:spPr>
        <p:txBody>
          <a:bodyPr wrap="square">
            <a:spAutoFit/>
          </a:bodyPr>
          <a:lstStyle/>
          <a:p>
            <a:r>
              <a:rPr lang="en-US" dirty="0" smtClean="0"/>
              <a:t>Figure 4-2: The ITEM Entity and Two Entity Instances</a:t>
            </a: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447800" y="274638"/>
            <a:ext cx="7467600" cy="1143000"/>
          </a:xfrm>
        </p:spPr>
        <p:txBody>
          <a:bodyPr/>
          <a:lstStyle/>
          <a:p>
            <a:r>
              <a:rPr lang="en-US" dirty="0" smtClean="0"/>
              <a:t>Attributes</a:t>
            </a:r>
          </a:p>
        </p:txBody>
      </p:sp>
      <p:sp>
        <p:nvSpPr>
          <p:cNvPr id="33794" name="Rectangle 3"/>
          <p:cNvSpPr>
            <a:spLocks noGrp="1" noChangeArrowheads="1"/>
          </p:cNvSpPr>
          <p:nvPr>
            <p:ph idx="1"/>
          </p:nvPr>
        </p:nvSpPr>
        <p:spPr/>
        <p:txBody>
          <a:bodyPr/>
          <a:lstStyle/>
          <a:p>
            <a:r>
              <a:rPr lang="en-US" dirty="0" smtClean="0"/>
              <a:t>Entities have </a:t>
            </a:r>
            <a:r>
              <a:rPr lang="en-US" b="1" dirty="0" smtClean="0"/>
              <a:t>attributes</a:t>
            </a:r>
            <a:r>
              <a:rPr lang="en-US" dirty="0" smtClean="0"/>
              <a:t> that describe the entity’s characteristics:</a:t>
            </a:r>
          </a:p>
          <a:p>
            <a:pPr lvl="1"/>
            <a:r>
              <a:rPr lang="en-US" dirty="0" smtClean="0"/>
              <a:t>ProjectName</a:t>
            </a:r>
          </a:p>
          <a:p>
            <a:pPr lvl="1"/>
            <a:r>
              <a:rPr lang="en-US" dirty="0" smtClean="0"/>
              <a:t>StartDate</a:t>
            </a:r>
          </a:p>
          <a:p>
            <a:pPr lvl="1"/>
            <a:r>
              <a:rPr lang="en-US" dirty="0" smtClean="0"/>
              <a:t>ProjectType</a:t>
            </a:r>
          </a:p>
          <a:p>
            <a:pPr lvl="1"/>
            <a:r>
              <a:rPr lang="en-US" dirty="0" smtClean="0"/>
              <a:t>ProjectDescription</a:t>
            </a:r>
          </a:p>
          <a:p>
            <a:r>
              <a:rPr lang="en-US" dirty="0" smtClean="0"/>
              <a:t>Attributes have a data type and properties.</a:t>
            </a:r>
          </a:p>
        </p:txBody>
      </p:sp>
      <p:sp>
        <p:nvSpPr>
          <p:cNvPr id="33795" name="Slide Number Placeholder 1"/>
          <p:cNvSpPr>
            <a:spLocks noGrp="1"/>
          </p:cNvSpPr>
          <p:nvPr>
            <p:ph type="sldNum" sz="quarter" idx="11"/>
          </p:nvPr>
        </p:nvSpPr>
        <p:spPr>
          <a:noFill/>
        </p:spPr>
        <p:txBody>
          <a:bodyPr/>
          <a:lstStyle/>
          <a:p>
            <a:r>
              <a:rPr lang="en-US" dirty="0">
                <a:cs typeface="Arial" charset="0"/>
              </a:rPr>
              <a:t>4-</a:t>
            </a:r>
            <a:fld id="{D0EDA539-00B1-421D-A8A6-6143BF418AE4}" type="slidenum">
              <a:rPr lang="en-US">
                <a:cs typeface="Arial" charset="0"/>
              </a:rPr>
              <a:pPr/>
              <a:t>9</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BC-e07-Theme-v0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BC-e07-Theme-v01" id="{004201C7-B1AA-4647-BFED-7D1418999474}" vid="{12D99A93-3DA1-4FC7-B753-C650C35980D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DBC-e07-Theme-v01</Template>
  <TotalTime>1045</TotalTime>
  <Words>3225</Words>
  <Application>Microsoft Office PowerPoint</Application>
  <PresentationFormat>On-screen Show (4:3)</PresentationFormat>
  <Paragraphs>393</Paragraphs>
  <Slides>56</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Lucida Sans</vt:lpstr>
      <vt:lpstr>Symbol</vt:lpstr>
      <vt:lpstr>Tahoma</vt:lpstr>
      <vt:lpstr>Times New Roman</vt:lpstr>
      <vt:lpstr>DBC-e07-Theme-v01</vt:lpstr>
      <vt:lpstr>Data Modeling and the Entity-Relationship Model</vt:lpstr>
      <vt:lpstr>Chapter Objectives</vt:lpstr>
      <vt:lpstr>Chapter Objectives (Cont’d)</vt:lpstr>
      <vt:lpstr>Three Stages of Database Development</vt:lpstr>
      <vt:lpstr>The Requirements Analysis Stage</vt:lpstr>
      <vt:lpstr>Requirements Become the E-R Data Model</vt:lpstr>
      <vt:lpstr>Entity Class versus Entity Instance</vt:lpstr>
      <vt:lpstr>Entity Class and Entity Instance</vt:lpstr>
      <vt:lpstr>Attributes</vt:lpstr>
      <vt:lpstr>Identifiers</vt:lpstr>
      <vt:lpstr>Identifier Types</vt:lpstr>
      <vt:lpstr>Levels of Entity Attribute Display</vt:lpstr>
      <vt:lpstr>Relationships</vt:lpstr>
      <vt:lpstr>Degree 2 Relationship: Binary</vt:lpstr>
      <vt:lpstr>Degree 3 Relationship: Ternary</vt:lpstr>
      <vt:lpstr>One-to-One Binary Relationship</vt:lpstr>
      <vt:lpstr>One-to-Many Binary Relationship</vt:lpstr>
      <vt:lpstr>Many-to-Many Binary Relationship</vt:lpstr>
      <vt:lpstr>Maximum Cardinality</vt:lpstr>
      <vt:lpstr>Minimum Cardinality</vt:lpstr>
      <vt:lpstr>Cardinality Example</vt:lpstr>
      <vt:lpstr>Entity-Relationship Diagrams</vt:lpstr>
      <vt:lpstr>HAS-A Relationships</vt:lpstr>
      <vt:lpstr>Types of  Entity-Relationship Diagrams</vt:lpstr>
      <vt:lpstr>Crow’s Foot Example: One-to-Many Relationship</vt:lpstr>
      <vt:lpstr>Crow’s Foot Symbols</vt:lpstr>
      <vt:lpstr>Crow’s Foot Example: Many-to-Many Relationship</vt:lpstr>
      <vt:lpstr>Weak Entity</vt:lpstr>
      <vt:lpstr>ID-Dependent Weak Entities</vt:lpstr>
      <vt:lpstr>ID-Dependent Weak Entity Examples</vt:lpstr>
      <vt:lpstr>Weak Entity Relationships</vt:lpstr>
      <vt:lpstr>Weak Entity Identifier: Non-ID-dependent</vt:lpstr>
      <vt:lpstr>Non-ID-Dependent Weak Entity Examples</vt:lpstr>
      <vt:lpstr>Strong and Weak Entity Examples</vt:lpstr>
      <vt:lpstr>Associative Entities</vt:lpstr>
      <vt:lpstr>Associative Entities (Cont’d)</vt:lpstr>
      <vt:lpstr>Subtype Entities</vt:lpstr>
      <vt:lpstr>Subtype Entity Identifiers</vt:lpstr>
      <vt:lpstr>Subtype Entity Examples</vt:lpstr>
      <vt:lpstr>Recursive Relationships</vt:lpstr>
      <vt:lpstr>Developing an E-R Diagram</vt:lpstr>
      <vt:lpstr>Heather Sweeney Designs: The Seminar Customer List</vt:lpstr>
      <vt:lpstr>Heather Sweeney Designs: Initial E-R Diagram I</vt:lpstr>
      <vt:lpstr>Heather Sweeney Designs: Initial E-R Diagram II</vt:lpstr>
      <vt:lpstr>Heather Sweeney Designs: Initial E-R Diagram III</vt:lpstr>
      <vt:lpstr>Heather Sweeney Designs: The Customer Form Letter</vt:lpstr>
      <vt:lpstr>Heather Sweeney Designs: Data Model with CONTACT</vt:lpstr>
      <vt:lpstr>Heather Sweeney Designs: Data Model with CONTACT as Weak Entity</vt:lpstr>
      <vt:lpstr>Heather Sweeney Designs: Data Model with Modified CUSTOMER</vt:lpstr>
      <vt:lpstr>Heather Sweeney Designs: Sales Invoice</vt:lpstr>
      <vt:lpstr>Heather Sweeney Designs: Data Model with INVOICE</vt:lpstr>
      <vt:lpstr>Heather Sweeney Designs: Data Model with LINE_ITEM</vt:lpstr>
      <vt:lpstr>Heather Sweeney Designs: Final Data Model</vt:lpstr>
      <vt:lpstr>Heather Sweeney Designs: Business Rules and Model Validation</vt:lpstr>
      <vt:lpstr>PowerPoint Presentation</vt:lpstr>
      <vt:lpstr>Data Modeling and the Entity-Relationship Model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DBC-e07-Chapter-04-PPT</dc:title>
  <dc:creator>David J. Auer</dc:creator>
  <cp:lastModifiedBy>Kim Norbuta</cp:lastModifiedBy>
  <cp:revision>130</cp:revision>
  <dcterms:created xsi:type="dcterms:W3CDTF">2010-07-09T15:25:01Z</dcterms:created>
  <dcterms:modified xsi:type="dcterms:W3CDTF">2014-08-23T03:09:16Z</dcterms:modified>
</cp:coreProperties>
</file>